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F3D"/>
    <a:srgbClr val="5DF739"/>
    <a:srgbClr val="E94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5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6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6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4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D0C9-7048-4AB7-B0A9-8E5E2A7E9C2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70E1-1CA2-4554-BF9D-572855D0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raynicho/ExpresswayScenarioInterface/master/docs/inter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02" y="1538900"/>
            <a:ext cx="6915275" cy="378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24289" y="3676967"/>
            <a:ext cx="1362075" cy="876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3932808"/>
            <a:ext cx="896645" cy="630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 flipV="1">
            <a:off x="4186364" y="4115117"/>
            <a:ext cx="385636" cy="132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4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77" y="2885983"/>
            <a:ext cx="3354024" cy="2991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01" y="2885983"/>
            <a:ext cx="2526908" cy="29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1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4" y="967478"/>
            <a:ext cx="10058400" cy="4462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5924" y="1457958"/>
            <a:ext cx="2134017" cy="114578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754095" y="2030849"/>
            <a:ext cx="5806142" cy="1398151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360025" y="3198921"/>
            <a:ext cx="400424" cy="4004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79365" y="2514943"/>
            <a:ext cx="400424" cy="400424"/>
          </a:xfrm>
          <a:prstGeom prst="ellipse">
            <a:avLst/>
          </a:prstGeom>
          <a:solidFill>
            <a:srgbClr val="E94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53883" y="1830637"/>
            <a:ext cx="400424" cy="4004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560238" y="3429000"/>
            <a:ext cx="3436552" cy="2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1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24" y="981635"/>
            <a:ext cx="5152160" cy="228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"/>
          <a:stretch/>
        </p:blipFill>
        <p:spPr>
          <a:xfrm>
            <a:off x="1147046" y="981635"/>
            <a:ext cx="5132732" cy="2286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189668" y="2249490"/>
            <a:ext cx="494371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03550" y="1276350"/>
            <a:ext cx="412750" cy="1231900"/>
          </a:xfrm>
          <a:prstGeom prst="rect">
            <a:avLst/>
          </a:prstGeom>
          <a:solidFill>
            <a:srgbClr val="5DF739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48800" y="1276350"/>
            <a:ext cx="412750" cy="1231900"/>
          </a:xfrm>
          <a:prstGeom prst="rect">
            <a:avLst/>
          </a:prstGeom>
          <a:solidFill>
            <a:srgbClr val="5DF739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1100" y="2626332"/>
            <a:ext cx="1517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FCWInRange</a:t>
            </a:r>
            <a:r>
              <a:rPr lang="en-US" sz="1100" dirty="0" smtClean="0"/>
              <a:t> Set to “1”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896350" y="2624907"/>
            <a:ext cx="1517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FCWInRange</a:t>
            </a:r>
            <a:r>
              <a:rPr lang="en-US" sz="1100" dirty="0" smtClean="0"/>
              <a:t> Set to “0”</a:t>
            </a:r>
            <a:endParaRPr lang="en-US" sz="1100" dirty="0"/>
          </a:p>
        </p:txBody>
      </p: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1555750" y="1276350"/>
            <a:ext cx="80994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55750" y="1162050"/>
            <a:ext cx="0" cy="2286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642475" y="1162050"/>
            <a:ext cx="0" cy="2286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3061" y="1309456"/>
            <a:ext cx="810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Half a Trial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2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6792" y="-757261"/>
            <a:ext cx="3092274" cy="43758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38" y="-238999"/>
            <a:ext cx="5570018" cy="3215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13" y="3450692"/>
            <a:ext cx="5077122" cy="2992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4" y="3450692"/>
            <a:ext cx="5324136" cy="3103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422" y="2476222"/>
            <a:ext cx="82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422" y="6203404"/>
            <a:ext cx="82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8705" y="6203404"/>
            <a:ext cx="82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8704" y="2748286"/>
            <a:ext cx="9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Hazards</a:t>
            </a:r>
          </a:p>
        </p:txBody>
      </p:sp>
    </p:spTree>
    <p:extLst>
      <p:ext uri="{BB962C8B-B14F-4D97-AF65-F5344CB8AC3E}">
        <p14:creationId xmlns:p14="http://schemas.microsoft.com/office/powerpoint/2010/main" val="296881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694" y="1494118"/>
            <a:ext cx="12114306" cy="3091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7694" y="1849718"/>
            <a:ext cx="12114306" cy="0"/>
          </a:xfrm>
          <a:prstGeom prst="line">
            <a:avLst/>
          </a:prstGeom>
          <a:ln w="53975">
            <a:solidFill>
              <a:srgbClr val="F3B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694" y="3617259"/>
            <a:ext cx="12114306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7694" y="2709583"/>
            <a:ext cx="12135431" cy="33618"/>
          </a:xfrm>
          <a:prstGeom prst="line">
            <a:avLst/>
          </a:prstGeom>
          <a:ln w="539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4618" y="3668432"/>
            <a:ext cx="1264781" cy="67907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52182" y="3025588"/>
            <a:ext cx="277206" cy="2772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4764" y="3074894"/>
            <a:ext cx="183777" cy="1837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5377" y="3122916"/>
            <a:ext cx="82549" cy="8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91505" y="3085010"/>
            <a:ext cx="173661" cy="17366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3347" y="3921139"/>
            <a:ext cx="173661" cy="17366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6"/>
            <a:endCxn id="17" idx="2"/>
          </p:cNvCxnSpPr>
          <p:nvPr/>
        </p:nvCxnSpPr>
        <p:spPr>
          <a:xfrm flipV="1">
            <a:off x="847008" y="3171841"/>
            <a:ext cx="4144497" cy="836129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33392" y="3530428"/>
            <a:ext cx="173661" cy="173661"/>
          </a:xfrm>
          <a:prstGeom prst="ellipse">
            <a:avLst/>
          </a:prstGeom>
          <a:solidFill>
            <a:srgbClr val="E94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7" idx="6"/>
          </p:cNvCxnSpPr>
          <p:nvPr/>
        </p:nvCxnSpPr>
        <p:spPr>
          <a:xfrm flipV="1">
            <a:off x="5165166" y="3164190"/>
            <a:ext cx="7026834" cy="7651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399893" y="3087007"/>
            <a:ext cx="173661" cy="17366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727857" y="3074894"/>
            <a:ext cx="173661" cy="17366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54641" y="1506012"/>
            <a:ext cx="233978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Legend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Target Location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</a:t>
            </a:r>
            <a:r>
              <a:rPr lang="en-US" sz="1600" dirty="0" smtClean="0"/>
              <a:t>Target Location point</a:t>
            </a:r>
            <a:endParaRPr lang="en-US" sz="1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5317" y="1867190"/>
            <a:ext cx="277206" cy="277206"/>
            <a:chOff x="790785" y="4949216"/>
            <a:chExt cx="277206" cy="277206"/>
          </a:xfrm>
        </p:grpSpPr>
        <p:sp>
          <p:nvSpPr>
            <p:cNvPr id="32" name="Oval 31"/>
            <p:cNvSpPr/>
            <p:nvPr/>
          </p:nvSpPr>
          <p:spPr>
            <a:xfrm>
              <a:off x="790785" y="4949216"/>
              <a:ext cx="277206" cy="2772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33367" y="4998522"/>
              <a:ext cx="183777" cy="1837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83980" y="5046544"/>
              <a:ext cx="82549" cy="825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/>
          <p:cNvSpPr/>
          <p:nvPr/>
        </p:nvSpPr>
        <p:spPr>
          <a:xfrm>
            <a:off x="175806" y="2208028"/>
            <a:ext cx="286753" cy="286753"/>
          </a:xfrm>
          <a:prstGeom prst="ellipse">
            <a:avLst/>
          </a:prstGeom>
          <a:solidFill>
            <a:srgbClr val="E94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60" idx="2"/>
          </p:cNvCxnSpPr>
          <p:nvPr/>
        </p:nvCxnSpPr>
        <p:spPr>
          <a:xfrm flipH="1">
            <a:off x="5078335" y="2565593"/>
            <a:ext cx="60646" cy="6025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1" idx="2"/>
          </p:cNvCxnSpPr>
          <p:nvPr/>
        </p:nvCxnSpPr>
        <p:spPr>
          <a:xfrm>
            <a:off x="8481215" y="2489796"/>
            <a:ext cx="5509" cy="67310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2" idx="2"/>
          </p:cNvCxnSpPr>
          <p:nvPr/>
        </p:nvCxnSpPr>
        <p:spPr>
          <a:xfrm>
            <a:off x="11325754" y="2675492"/>
            <a:ext cx="497607" cy="4988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67483" y="2288594"/>
            <a:ext cx="13429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given speed * 0.75 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809717" y="2212797"/>
            <a:ext cx="13429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given speed * 0.85 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0854243" y="2398493"/>
            <a:ext cx="9430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given speed</a:t>
            </a:r>
            <a:endParaRPr lang="en-US" sz="12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745377" y="4301256"/>
            <a:ext cx="4332958" cy="204249"/>
            <a:chOff x="745377" y="4246656"/>
            <a:chExt cx="4254922" cy="22860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45377" y="4360956"/>
              <a:ext cx="42504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000299" y="4246656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45377" y="4246656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062496" y="3345502"/>
            <a:ext cx="3418719" cy="204249"/>
            <a:chOff x="745377" y="4246656"/>
            <a:chExt cx="4254922" cy="2286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745377" y="4360956"/>
              <a:ext cx="42504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000299" y="4246656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5377" y="4246656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8483970" y="3344554"/>
            <a:ext cx="3339392" cy="204249"/>
            <a:chOff x="745377" y="4246656"/>
            <a:chExt cx="4254922" cy="2286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5377" y="4360956"/>
              <a:ext cx="42504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000299" y="4246656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45377" y="4246656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369598" y="4026476"/>
            <a:ext cx="10993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given distance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4842" y="3525824"/>
            <a:ext cx="13904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remaining trial / 10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9453939" y="3525823"/>
            <a:ext cx="13904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remaining trial / 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062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5030" y="1506072"/>
            <a:ext cx="5940611" cy="3341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215030" y="1890460"/>
            <a:ext cx="5940611" cy="0"/>
          </a:xfrm>
          <a:prstGeom prst="line">
            <a:avLst/>
          </a:prstGeom>
          <a:ln w="53975">
            <a:solidFill>
              <a:srgbClr val="F3B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215030" y="3801096"/>
            <a:ext cx="7748428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215030" y="2844053"/>
            <a:ext cx="5940611" cy="12225"/>
          </a:xfrm>
          <a:prstGeom prst="line">
            <a:avLst/>
          </a:prstGeom>
          <a:ln w="539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93042" y="3856691"/>
            <a:ext cx="1264781" cy="67907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830606" y="3213847"/>
            <a:ext cx="277206" cy="2772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73188" y="3263153"/>
            <a:ext cx="183777" cy="1837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3801" y="3311175"/>
            <a:ext cx="82549" cy="8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9929" y="3273269"/>
            <a:ext cx="173661" cy="17366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1771" y="4109398"/>
            <a:ext cx="173661" cy="17366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6"/>
            <a:endCxn id="17" idx="2"/>
          </p:cNvCxnSpPr>
          <p:nvPr/>
        </p:nvCxnSpPr>
        <p:spPr>
          <a:xfrm flipV="1">
            <a:off x="3025432" y="3360100"/>
            <a:ext cx="4144497" cy="836129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11816" y="3718687"/>
            <a:ext cx="173661" cy="173661"/>
          </a:xfrm>
          <a:prstGeom prst="ellipse">
            <a:avLst/>
          </a:prstGeom>
          <a:solidFill>
            <a:srgbClr val="E94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33065" y="1694271"/>
            <a:ext cx="233978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Legend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Target Location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</a:t>
            </a:r>
            <a:r>
              <a:rPr lang="en-US" sz="1600" dirty="0" smtClean="0"/>
              <a:t>Target Location point</a:t>
            </a:r>
            <a:endParaRPr lang="en-US" sz="1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363741" y="2055449"/>
            <a:ext cx="277206" cy="277206"/>
            <a:chOff x="790785" y="4949216"/>
            <a:chExt cx="277206" cy="277206"/>
          </a:xfrm>
        </p:grpSpPr>
        <p:sp>
          <p:nvSpPr>
            <p:cNvPr id="23" name="Oval 22"/>
            <p:cNvSpPr/>
            <p:nvPr/>
          </p:nvSpPr>
          <p:spPr>
            <a:xfrm>
              <a:off x="790785" y="4949216"/>
              <a:ext cx="277206" cy="2772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33367" y="4998522"/>
              <a:ext cx="183777" cy="1837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83980" y="5046544"/>
              <a:ext cx="82549" cy="8254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2354230" y="2396287"/>
            <a:ext cx="286753" cy="286753"/>
          </a:xfrm>
          <a:prstGeom prst="ellipse">
            <a:avLst/>
          </a:prstGeom>
          <a:solidFill>
            <a:srgbClr val="E94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923801" y="4471009"/>
            <a:ext cx="4297270" cy="204249"/>
            <a:chOff x="745377" y="4246656"/>
            <a:chExt cx="4254922" cy="2286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45377" y="4360956"/>
              <a:ext cx="42504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00299" y="4246656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45377" y="4246656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48022" y="4196229"/>
            <a:ext cx="10902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given distance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7" idx="2"/>
          </p:cNvCxnSpPr>
          <p:nvPr/>
        </p:nvCxnSpPr>
        <p:spPr>
          <a:xfrm>
            <a:off x="7189011" y="2725089"/>
            <a:ext cx="93607" cy="6608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6892" y="2448090"/>
            <a:ext cx="8442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top here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157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59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Pressly, Raymond</dc:creator>
  <cp:lastModifiedBy>Pressly, Raymond</cp:lastModifiedBy>
  <cp:revision>55</cp:revision>
  <dcterms:created xsi:type="dcterms:W3CDTF">2016-08-26T14:41:39Z</dcterms:created>
  <dcterms:modified xsi:type="dcterms:W3CDTF">2016-08-30T17:13:16Z</dcterms:modified>
</cp:coreProperties>
</file>