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E5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F988-CC58-4D0E-B6CC-8F7B32609A32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727B-803A-444A-88C4-717736E3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26629" y="2805495"/>
            <a:ext cx="2134017" cy="114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94291" y="2805495"/>
            <a:ext cx="2110549" cy="113318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560646" y="4493172"/>
            <a:ext cx="4433645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60646" y="4244208"/>
            <a:ext cx="3058" cy="49792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992762" y="4249244"/>
            <a:ext cx="3058" cy="49792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0218" y="4665736"/>
            <a:ext cx="1714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Gap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712200" y="313394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2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50036" y="0"/>
            <a:ext cx="4846320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9525000" y="1648590"/>
            <a:ext cx="356249" cy="393514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525000" y="2042104"/>
            <a:ext cx="606819" cy="214695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525000" y="2489571"/>
            <a:ext cx="712498" cy="2920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47829" y="2396128"/>
            <a:ext cx="719171" cy="5564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75755" y="2042104"/>
            <a:ext cx="591245" cy="212051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00300" y="1656374"/>
            <a:ext cx="303131" cy="443435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7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50036" y="0"/>
            <a:ext cx="484632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502196" y="4606482"/>
            <a:ext cx="355970" cy="512823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601200" y="4278322"/>
            <a:ext cx="717504" cy="20026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01200" y="4465206"/>
            <a:ext cx="650759" cy="313702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22476" y="4531953"/>
            <a:ext cx="600701" cy="2782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90333" y="4639579"/>
            <a:ext cx="532844" cy="278658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5192" y="4717712"/>
            <a:ext cx="235551" cy="495035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1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50036" y="0"/>
            <a:ext cx="484632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9525000" y="1648590"/>
            <a:ext cx="356249" cy="393514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9525000" y="2042104"/>
            <a:ext cx="606819" cy="214695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9525000" y="2489571"/>
            <a:ext cx="712498" cy="2920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47829" y="2396128"/>
            <a:ext cx="719171" cy="5564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75755" y="2042104"/>
            <a:ext cx="591245" cy="212051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00300" y="1656374"/>
            <a:ext cx="303131" cy="443435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02196" y="4606482"/>
            <a:ext cx="355970" cy="512823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601200" y="4278322"/>
            <a:ext cx="717504" cy="20026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01200" y="4465206"/>
            <a:ext cx="650759" cy="313702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2476" y="4531953"/>
            <a:ext cx="600701" cy="2782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90333" y="4639579"/>
            <a:ext cx="532844" cy="278658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45192" y="4717712"/>
            <a:ext cx="235551" cy="495035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3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792" y="-757261"/>
            <a:ext cx="3092274" cy="43758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38" y="-238999"/>
            <a:ext cx="5570018" cy="321580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13" y="3450692"/>
            <a:ext cx="5077122" cy="299207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4" y="3450692"/>
            <a:ext cx="5324136" cy="31031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47422" y="2476222"/>
            <a:ext cx="82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7422" y="6203404"/>
            <a:ext cx="82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68705" y="6203404"/>
            <a:ext cx="82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68704" y="2748286"/>
            <a:ext cx="9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Hazards</a:t>
            </a:r>
          </a:p>
        </p:txBody>
      </p:sp>
    </p:spTree>
    <p:extLst>
      <p:ext uri="{BB962C8B-B14F-4D97-AF65-F5344CB8AC3E}">
        <p14:creationId xmlns:p14="http://schemas.microsoft.com/office/powerpoint/2010/main" val="288329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81107" y="2680648"/>
            <a:ext cx="2134017" cy="114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7" y="2740426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8006" y="3068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sp>
        <p:nvSpPr>
          <p:cNvPr id="11" name="Freeform 10"/>
          <p:cNvSpPr/>
          <p:nvPr/>
        </p:nvSpPr>
        <p:spPr>
          <a:xfrm rot="10800000">
            <a:off x="4732382" y="2012784"/>
            <a:ext cx="5630346" cy="1260820"/>
          </a:xfrm>
          <a:custGeom>
            <a:avLst/>
            <a:gdLst>
              <a:gd name="connsiteX0" fmla="*/ 0 w 5478780"/>
              <a:gd name="connsiteY0" fmla="*/ 1210168 h 1260820"/>
              <a:gd name="connsiteX1" fmla="*/ 1882140 w 5478780"/>
              <a:gd name="connsiteY1" fmla="*/ 1202548 h 1260820"/>
              <a:gd name="connsiteX2" fmla="*/ 2811780 w 5478780"/>
              <a:gd name="connsiteY2" fmla="*/ 623428 h 1260820"/>
              <a:gd name="connsiteX3" fmla="*/ 3581400 w 5478780"/>
              <a:gd name="connsiteY3" fmla="*/ 90028 h 1260820"/>
              <a:gd name="connsiteX4" fmla="*/ 5059680 w 5478780"/>
              <a:gd name="connsiteY4" fmla="*/ 6208 h 1260820"/>
              <a:gd name="connsiteX5" fmla="*/ 5478780 w 5478780"/>
              <a:gd name="connsiteY5" fmla="*/ 6208 h 1260820"/>
              <a:gd name="connsiteX6" fmla="*/ 5478780 w 5478780"/>
              <a:gd name="connsiteY6" fmla="*/ 6208 h 12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780" h="1260820">
                <a:moveTo>
                  <a:pt x="0" y="1210168"/>
                </a:moveTo>
                <a:cubicBezTo>
                  <a:pt x="706755" y="1255253"/>
                  <a:pt x="1413510" y="1300338"/>
                  <a:pt x="1882140" y="1202548"/>
                </a:cubicBezTo>
                <a:cubicBezTo>
                  <a:pt x="2350770" y="1104758"/>
                  <a:pt x="2528570" y="808848"/>
                  <a:pt x="2811780" y="623428"/>
                </a:cubicBezTo>
                <a:cubicBezTo>
                  <a:pt x="3094990" y="438008"/>
                  <a:pt x="3206750" y="192898"/>
                  <a:pt x="3581400" y="90028"/>
                </a:cubicBezTo>
                <a:cubicBezTo>
                  <a:pt x="3956050" y="-12842"/>
                  <a:pt x="4743450" y="20178"/>
                  <a:pt x="5059680" y="6208"/>
                </a:cubicBezTo>
                <a:cubicBezTo>
                  <a:pt x="5375910" y="-7762"/>
                  <a:pt x="5478780" y="6208"/>
                  <a:pt x="5478780" y="6208"/>
                </a:cubicBezTo>
                <a:lnTo>
                  <a:pt x="5478780" y="6208"/>
                </a:lnTo>
              </a:path>
            </a:pathLst>
          </a:custGeom>
          <a:noFill/>
          <a:ln w="44450">
            <a:solidFill>
              <a:schemeClr val="tx1"/>
            </a:solidFill>
            <a:prstDash val="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55284" y="1489430"/>
            <a:ext cx="2134017" cy="114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7" y="2740426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8006" y="3068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143667" y="2062320"/>
            <a:ext cx="6392220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55427" y="3292470"/>
            <a:ext cx="6782716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5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45" y="1007549"/>
            <a:ext cx="10058400" cy="4462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01221" y="1469559"/>
            <a:ext cx="2134017" cy="114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27594" y="2725879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445503" y="3054326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02803" y="2062320"/>
            <a:ext cx="7133084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55427" y="3292470"/>
            <a:ext cx="6782716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0800000">
            <a:off x="8499679" y="1451138"/>
            <a:ext cx="2072416" cy="1167785"/>
          </a:xfrm>
          <a:prstGeom prst="rect">
            <a:avLst/>
          </a:prstGeom>
          <a:blipFill dpi="0" rotWithShape="1">
            <a:blip r:embed="rId3">
              <a:alphaModFix amt="3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1221" y="2842718"/>
            <a:ext cx="2068607" cy="1133182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605252" y="1374735"/>
            <a:ext cx="1367232" cy="13751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8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27594" y="2725879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445503" y="3054326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365979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4" y="697086"/>
            <a:ext cx="5800688" cy="2573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92" y="697086"/>
            <a:ext cx="5800688" cy="2573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4" y="3287689"/>
            <a:ext cx="5800688" cy="2573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92" y="3287689"/>
            <a:ext cx="5800688" cy="2573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104" y="2901150"/>
            <a:ext cx="337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I. Lane change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2792" y="2901150"/>
            <a:ext cx="337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II. Deceleration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104" y="5415750"/>
            <a:ext cx="337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III. Deletion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72792" y="5415750"/>
            <a:ext cx="337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IV. ET continuation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1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81107" y="2680648"/>
            <a:ext cx="2134017" cy="114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7" y="2740426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8006" y="3068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sp>
        <p:nvSpPr>
          <p:cNvPr id="11" name="Freeform 10"/>
          <p:cNvSpPr/>
          <p:nvPr/>
        </p:nvSpPr>
        <p:spPr>
          <a:xfrm rot="10800000" flipV="1">
            <a:off x="4732382" y="3273604"/>
            <a:ext cx="5630346" cy="1389836"/>
          </a:xfrm>
          <a:custGeom>
            <a:avLst/>
            <a:gdLst>
              <a:gd name="connsiteX0" fmla="*/ 0 w 5478780"/>
              <a:gd name="connsiteY0" fmla="*/ 1210168 h 1260820"/>
              <a:gd name="connsiteX1" fmla="*/ 1882140 w 5478780"/>
              <a:gd name="connsiteY1" fmla="*/ 1202548 h 1260820"/>
              <a:gd name="connsiteX2" fmla="*/ 2811780 w 5478780"/>
              <a:gd name="connsiteY2" fmla="*/ 623428 h 1260820"/>
              <a:gd name="connsiteX3" fmla="*/ 3581400 w 5478780"/>
              <a:gd name="connsiteY3" fmla="*/ 90028 h 1260820"/>
              <a:gd name="connsiteX4" fmla="*/ 5059680 w 5478780"/>
              <a:gd name="connsiteY4" fmla="*/ 6208 h 1260820"/>
              <a:gd name="connsiteX5" fmla="*/ 5478780 w 5478780"/>
              <a:gd name="connsiteY5" fmla="*/ 6208 h 1260820"/>
              <a:gd name="connsiteX6" fmla="*/ 5478780 w 5478780"/>
              <a:gd name="connsiteY6" fmla="*/ 6208 h 12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780" h="1260820">
                <a:moveTo>
                  <a:pt x="0" y="1210168"/>
                </a:moveTo>
                <a:cubicBezTo>
                  <a:pt x="706755" y="1255253"/>
                  <a:pt x="1413510" y="1300338"/>
                  <a:pt x="1882140" y="1202548"/>
                </a:cubicBezTo>
                <a:cubicBezTo>
                  <a:pt x="2350770" y="1104758"/>
                  <a:pt x="2528570" y="808848"/>
                  <a:pt x="2811780" y="623428"/>
                </a:cubicBezTo>
                <a:cubicBezTo>
                  <a:pt x="3094990" y="438008"/>
                  <a:pt x="3206750" y="192898"/>
                  <a:pt x="3581400" y="90028"/>
                </a:cubicBezTo>
                <a:cubicBezTo>
                  <a:pt x="3956050" y="-12842"/>
                  <a:pt x="4743450" y="20178"/>
                  <a:pt x="5059680" y="6208"/>
                </a:cubicBezTo>
                <a:cubicBezTo>
                  <a:pt x="5375910" y="-7762"/>
                  <a:pt x="5478780" y="6208"/>
                  <a:pt x="5478780" y="6208"/>
                </a:cubicBezTo>
                <a:lnTo>
                  <a:pt x="5478780" y="6208"/>
                </a:lnTo>
              </a:path>
            </a:pathLst>
          </a:custGeom>
          <a:noFill/>
          <a:ln w="44450">
            <a:solidFill>
              <a:schemeClr val="tx1"/>
            </a:solidFill>
            <a:prstDash val="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10001611" y="4316662"/>
            <a:ext cx="567329" cy="56065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92762" y="2740426"/>
            <a:ext cx="2134017" cy="114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7" y="2740426"/>
            <a:ext cx="2110549" cy="113318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560646" y="4244208"/>
            <a:ext cx="4435174" cy="502964"/>
            <a:chOff x="3560646" y="4244208"/>
            <a:chExt cx="4435174" cy="50296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560646" y="4493172"/>
              <a:ext cx="4433645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560646" y="4244208"/>
              <a:ext cx="3058" cy="49792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992762" y="4249244"/>
              <a:ext cx="3058" cy="49792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157874" y="4730805"/>
            <a:ext cx="1714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8006" y="3068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88335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95907" y="4136068"/>
            <a:ext cx="2134017" cy="114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7" y="2740426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8006" y="3068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5427" y="3292470"/>
            <a:ext cx="6782716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6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6" y="4202055"/>
            <a:ext cx="2134017" cy="114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28137" y="2725879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350427" y="310780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5427" y="3292470"/>
            <a:ext cx="6782716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50095" y="2782445"/>
            <a:ext cx="2068607" cy="1133182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574772" y="4087360"/>
            <a:ext cx="1367232" cy="13751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4" y="967478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81034" y="2748739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298943" y="3077186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39491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5" y="298510"/>
            <a:ext cx="5844975" cy="259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58" y="298510"/>
            <a:ext cx="5844975" cy="2593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5" y="2965510"/>
            <a:ext cx="5844975" cy="2593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57" y="2965510"/>
            <a:ext cx="5844977" cy="2593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2308860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I. Pull to side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7857" y="2308860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II. Remain on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2077" y="4991100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III. Deletion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5912" y="4991100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IV. ET continuation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6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0804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7" y="2740426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8006" y="3068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97063" y="3310529"/>
            <a:ext cx="7235106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0258" y="986081"/>
            <a:ext cx="1494417" cy="2114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7566" y="2754103"/>
            <a:ext cx="2068607" cy="1133182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377" y="2763940"/>
            <a:ext cx="2068607" cy="1133182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68620" y="2004768"/>
            <a:ext cx="7235106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5400000">
            <a:off x="4839195" y="1009148"/>
            <a:ext cx="1558978" cy="2068607"/>
          </a:xfrm>
          <a:prstGeom prst="rect">
            <a:avLst/>
          </a:prstGeom>
          <a:blipFill>
            <a:blip r:embed="rId6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8053807" y="997614"/>
            <a:ext cx="1558978" cy="2068607"/>
          </a:xfrm>
          <a:prstGeom prst="rect">
            <a:avLst/>
          </a:prstGeom>
          <a:blipFill>
            <a:blip r:embed="rId6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28655" y="3310528"/>
            <a:ext cx="868048" cy="1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87996" y="3341055"/>
            <a:ext cx="10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Velocity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13277" y="2008332"/>
            <a:ext cx="868048" cy="1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618" y="2038859"/>
            <a:ext cx="10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28610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3967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23860" y="2779993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711289" y="3128386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25190" y="1046397"/>
            <a:ext cx="1413923" cy="2000834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0800000" flipV="1">
            <a:off x="2586708" y="1997492"/>
            <a:ext cx="4496632" cy="1451118"/>
          </a:xfrm>
          <a:custGeom>
            <a:avLst/>
            <a:gdLst>
              <a:gd name="connsiteX0" fmla="*/ 0 w 5478780"/>
              <a:gd name="connsiteY0" fmla="*/ 1210168 h 1260820"/>
              <a:gd name="connsiteX1" fmla="*/ 1882140 w 5478780"/>
              <a:gd name="connsiteY1" fmla="*/ 1202548 h 1260820"/>
              <a:gd name="connsiteX2" fmla="*/ 2811780 w 5478780"/>
              <a:gd name="connsiteY2" fmla="*/ 623428 h 1260820"/>
              <a:gd name="connsiteX3" fmla="*/ 3581400 w 5478780"/>
              <a:gd name="connsiteY3" fmla="*/ 90028 h 1260820"/>
              <a:gd name="connsiteX4" fmla="*/ 5059680 w 5478780"/>
              <a:gd name="connsiteY4" fmla="*/ 6208 h 1260820"/>
              <a:gd name="connsiteX5" fmla="*/ 5478780 w 5478780"/>
              <a:gd name="connsiteY5" fmla="*/ 6208 h 1260820"/>
              <a:gd name="connsiteX6" fmla="*/ 5478780 w 5478780"/>
              <a:gd name="connsiteY6" fmla="*/ 6208 h 12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780" h="1260820">
                <a:moveTo>
                  <a:pt x="0" y="1210168"/>
                </a:moveTo>
                <a:cubicBezTo>
                  <a:pt x="706755" y="1255253"/>
                  <a:pt x="1413510" y="1300338"/>
                  <a:pt x="1882140" y="1202548"/>
                </a:cubicBezTo>
                <a:cubicBezTo>
                  <a:pt x="2350770" y="1104758"/>
                  <a:pt x="2528570" y="808848"/>
                  <a:pt x="2811780" y="623428"/>
                </a:cubicBezTo>
                <a:cubicBezTo>
                  <a:pt x="3094990" y="438008"/>
                  <a:pt x="3206750" y="192898"/>
                  <a:pt x="3581400" y="90028"/>
                </a:cubicBezTo>
                <a:cubicBezTo>
                  <a:pt x="3956050" y="-12842"/>
                  <a:pt x="4743450" y="20178"/>
                  <a:pt x="5059680" y="6208"/>
                </a:cubicBezTo>
                <a:cubicBezTo>
                  <a:pt x="5375910" y="-7762"/>
                  <a:pt x="5478780" y="6208"/>
                  <a:pt x="5478780" y="6208"/>
                </a:cubicBezTo>
                <a:lnTo>
                  <a:pt x="5478780" y="6208"/>
                </a:lnTo>
              </a:path>
            </a:pathLst>
          </a:custGeom>
          <a:noFill/>
          <a:ln w="44450">
            <a:solidFill>
              <a:schemeClr val="tx1"/>
            </a:solidFill>
            <a:prstDash val="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438642" y="3311098"/>
            <a:ext cx="1391533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7886899">
            <a:off x="3638916" y="1464562"/>
            <a:ext cx="1413923" cy="1961658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5743432" y="2418461"/>
            <a:ext cx="1413923" cy="1961658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3967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7097" y="2766447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4526" y="311484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17031" y="944659"/>
            <a:ext cx="1413923" cy="2000834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0800000" flipV="1">
            <a:off x="5878549" y="1895754"/>
            <a:ext cx="4496632" cy="1451118"/>
          </a:xfrm>
          <a:custGeom>
            <a:avLst/>
            <a:gdLst>
              <a:gd name="connsiteX0" fmla="*/ 0 w 5478780"/>
              <a:gd name="connsiteY0" fmla="*/ 1210168 h 1260820"/>
              <a:gd name="connsiteX1" fmla="*/ 1882140 w 5478780"/>
              <a:gd name="connsiteY1" fmla="*/ 1202548 h 1260820"/>
              <a:gd name="connsiteX2" fmla="*/ 2811780 w 5478780"/>
              <a:gd name="connsiteY2" fmla="*/ 623428 h 1260820"/>
              <a:gd name="connsiteX3" fmla="*/ 3581400 w 5478780"/>
              <a:gd name="connsiteY3" fmla="*/ 90028 h 1260820"/>
              <a:gd name="connsiteX4" fmla="*/ 5059680 w 5478780"/>
              <a:gd name="connsiteY4" fmla="*/ 6208 h 1260820"/>
              <a:gd name="connsiteX5" fmla="*/ 5478780 w 5478780"/>
              <a:gd name="connsiteY5" fmla="*/ 6208 h 1260820"/>
              <a:gd name="connsiteX6" fmla="*/ 5478780 w 5478780"/>
              <a:gd name="connsiteY6" fmla="*/ 6208 h 12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780" h="1260820">
                <a:moveTo>
                  <a:pt x="0" y="1210168"/>
                </a:moveTo>
                <a:cubicBezTo>
                  <a:pt x="706755" y="1255253"/>
                  <a:pt x="1413510" y="1300338"/>
                  <a:pt x="1882140" y="1202548"/>
                </a:cubicBezTo>
                <a:cubicBezTo>
                  <a:pt x="2350770" y="1104758"/>
                  <a:pt x="2528570" y="808848"/>
                  <a:pt x="2811780" y="623428"/>
                </a:cubicBezTo>
                <a:cubicBezTo>
                  <a:pt x="3094990" y="438008"/>
                  <a:pt x="3206750" y="192898"/>
                  <a:pt x="3581400" y="90028"/>
                </a:cubicBezTo>
                <a:cubicBezTo>
                  <a:pt x="3956050" y="-12842"/>
                  <a:pt x="4743450" y="20178"/>
                  <a:pt x="5059680" y="6208"/>
                </a:cubicBezTo>
                <a:cubicBezTo>
                  <a:pt x="5375910" y="-7762"/>
                  <a:pt x="5478780" y="6208"/>
                  <a:pt x="5478780" y="6208"/>
                </a:cubicBezTo>
                <a:lnTo>
                  <a:pt x="5478780" y="6208"/>
                </a:lnTo>
              </a:path>
            </a:pathLst>
          </a:custGeom>
          <a:noFill/>
          <a:ln w="44450">
            <a:solidFill>
              <a:schemeClr val="tx1"/>
            </a:solidFill>
            <a:prstDash val="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1879" y="3297552"/>
            <a:ext cx="1391533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7886899">
            <a:off x="6930757" y="1362824"/>
            <a:ext cx="1413923" cy="1961658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9035273" y="2316723"/>
            <a:ext cx="1413923" cy="1961658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87646" y="2627268"/>
            <a:ext cx="1305810" cy="251482"/>
            <a:chOff x="3560646" y="4244208"/>
            <a:chExt cx="4435174" cy="50296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560646" y="4493172"/>
              <a:ext cx="4433645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560646" y="4244208"/>
              <a:ext cx="3058" cy="49792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992762" y="4249244"/>
              <a:ext cx="3058" cy="49792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75695" y="2813811"/>
            <a:ext cx="115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Gap</a:t>
            </a:r>
            <a:endParaRPr lang="en-US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48575" y="2009775"/>
            <a:ext cx="481157" cy="482850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695104">
            <a:off x="7141089" y="2193579"/>
            <a:ext cx="10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14322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0804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84674" y="2725700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50053" y="3062171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72075" y="3310528"/>
            <a:ext cx="5676900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0258" y="986081"/>
            <a:ext cx="1494417" cy="2114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13937" y="2743937"/>
            <a:ext cx="2068607" cy="1133182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68620" y="2004768"/>
            <a:ext cx="7780355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5400000">
            <a:off x="5262676" y="997614"/>
            <a:ext cx="1558978" cy="2068607"/>
          </a:xfrm>
          <a:prstGeom prst="rect">
            <a:avLst/>
          </a:prstGeom>
          <a:blipFill>
            <a:blip r:embed="rId6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8687465" y="991494"/>
            <a:ext cx="1558978" cy="2068607"/>
          </a:xfrm>
          <a:prstGeom prst="rect">
            <a:avLst/>
          </a:prstGeom>
          <a:blipFill>
            <a:blip r:embed="rId6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69946" y="1990814"/>
            <a:ext cx="868048" cy="1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41975" y="2047969"/>
            <a:ext cx="10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411812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4" y="710303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38134" y="2567745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65568" y="2941746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57287" y="1238248"/>
            <a:ext cx="2147888" cy="1153228"/>
          </a:xfrm>
          <a:prstGeom prst="rect">
            <a:avLst/>
          </a:prstGeom>
        </p:spPr>
      </p:pic>
      <p:sp>
        <p:nvSpPr>
          <p:cNvPr id="7" name="Donut 6"/>
          <p:cNvSpPr/>
          <p:nvPr/>
        </p:nvSpPr>
        <p:spPr>
          <a:xfrm>
            <a:off x="1356593" y="940225"/>
            <a:ext cx="1749273" cy="1749273"/>
          </a:xfrm>
          <a:prstGeom prst="donut">
            <a:avLst>
              <a:gd name="adj" fmla="val 7695"/>
            </a:avLst>
          </a:prstGeom>
          <a:solidFill>
            <a:srgbClr val="32F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37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4" y="710303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9584" y="2499633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17018" y="2873634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00795" y="1219198"/>
            <a:ext cx="2147888" cy="1153228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8371999" y="921175"/>
            <a:ext cx="1749273" cy="1749273"/>
          </a:xfrm>
          <a:prstGeom prst="donut">
            <a:avLst>
              <a:gd name="adj" fmla="val 7695"/>
            </a:avLst>
          </a:prstGeom>
          <a:solidFill>
            <a:srgbClr val="32F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2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1548" y="1027475"/>
            <a:ext cx="10058400" cy="4462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38" y="3797300"/>
            <a:ext cx="2128838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37" y="2527070"/>
            <a:ext cx="2074863" cy="1114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5400" y="2020062"/>
            <a:ext cx="1018200" cy="21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1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0804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31341" y="2775902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49250" y="3104349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sp>
        <p:nvSpPr>
          <p:cNvPr id="2" name="Rectangle 1"/>
          <p:cNvSpPr/>
          <p:nvPr/>
        </p:nvSpPr>
        <p:spPr>
          <a:xfrm rot="2880388">
            <a:off x="4953124" y="2041969"/>
            <a:ext cx="871872" cy="1622221"/>
          </a:xfrm>
          <a:prstGeom prst="rect">
            <a:avLst/>
          </a:prstGeom>
          <a:blipFill dpi="0" rotWithShape="1">
            <a:blip r:embed="rId4">
              <a:alphaModFix amt="4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2719" y="2442595"/>
            <a:ext cx="861146" cy="17997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44407" y="1205541"/>
            <a:ext cx="861146" cy="1799796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 rot="10800000">
            <a:off x="2831940" y="2093556"/>
            <a:ext cx="5478780" cy="1260820"/>
          </a:xfrm>
          <a:custGeom>
            <a:avLst/>
            <a:gdLst>
              <a:gd name="connsiteX0" fmla="*/ 0 w 5478780"/>
              <a:gd name="connsiteY0" fmla="*/ 1210168 h 1260820"/>
              <a:gd name="connsiteX1" fmla="*/ 1882140 w 5478780"/>
              <a:gd name="connsiteY1" fmla="*/ 1202548 h 1260820"/>
              <a:gd name="connsiteX2" fmla="*/ 2811780 w 5478780"/>
              <a:gd name="connsiteY2" fmla="*/ 623428 h 1260820"/>
              <a:gd name="connsiteX3" fmla="*/ 3581400 w 5478780"/>
              <a:gd name="connsiteY3" fmla="*/ 90028 h 1260820"/>
              <a:gd name="connsiteX4" fmla="*/ 5059680 w 5478780"/>
              <a:gd name="connsiteY4" fmla="*/ 6208 h 1260820"/>
              <a:gd name="connsiteX5" fmla="*/ 5478780 w 5478780"/>
              <a:gd name="connsiteY5" fmla="*/ 6208 h 1260820"/>
              <a:gd name="connsiteX6" fmla="*/ 5478780 w 5478780"/>
              <a:gd name="connsiteY6" fmla="*/ 6208 h 12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780" h="1260820">
                <a:moveTo>
                  <a:pt x="0" y="1210168"/>
                </a:moveTo>
                <a:cubicBezTo>
                  <a:pt x="706755" y="1255253"/>
                  <a:pt x="1413510" y="1300338"/>
                  <a:pt x="1882140" y="1202548"/>
                </a:cubicBezTo>
                <a:cubicBezTo>
                  <a:pt x="2350770" y="1104758"/>
                  <a:pt x="2528570" y="808848"/>
                  <a:pt x="2811780" y="623428"/>
                </a:cubicBezTo>
                <a:cubicBezTo>
                  <a:pt x="3094990" y="438008"/>
                  <a:pt x="3206750" y="192898"/>
                  <a:pt x="3581400" y="90028"/>
                </a:cubicBezTo>
                <a:cubicBezTo>
                  <a:pt x="3956050" y="-12842"/>
                  <a:pt x="4743450" y="20178"/>
                  <a:pt x="5059680" y="6208"/>
                </a:cubicBezTo>
                <a:cubicBezTo>
                  <a:pt x="5375910" y="-7762"/>
                  <a:pt x="5478780" y="6208"/>
                  <a:pt x="5478780" y="6208"/>
                </a:cubicBezTo>
                <a:lnTo>
                  <a:pt x="5478780" y="6208"/>
                </a:lnTo>
              </a:path>
            </a:pathLst>
          </a:custGeom>
          <a:noFill/>
          <a:ln w="44450">
            <a:solidFill>
              <a:schemeClr val="tx1"/>
            </a:solidFill>
            <a:prstDash val="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0804"/>
            <a:ext cx="10058400" cy="4462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10459" y="2740426"/>
            <a:ext cx="2134017" cy="114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7" y="2740426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8006" y="3068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sp>
        <p:nvSpPr>
          <p:cNvPr id="2" name="Rectangle 1"/>
          <p:cNvSpPr/>
          <p:nvPr/>
        </p:nvSpPr>
        <p:spPr>
          <a:xfrm rot="8266142">
            <a:off x="7002433" y="2290688"/>
            <a:ext cx="1765300" cy="1151743"/>
          </a:xfrm>
          <a:prstGeom prst="rect">
            <a:avLst/>
          </a:prstGeom>
          <a:blipFill dpi="0" rotWithShape="1">
            <a:blip r:embed="rId3">
              <a:alphaModFix amt="4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9862" y="1537957"/>
            <a:ext cx="2134017" cy="1145781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 rot="10800000">
            <a:off x="5501640" y="2081672"/>
            <a:ext cx="5478780" cy="1260820"/>
          </a:xfrm>
          <a:custGeom>
            <a:avLst/>
            <a:gdLst>
              <a:gd name="connsiteX0" fmla="*/ 0 w 5478780"/>
              <a:gd name="connsiteY0" fmla="*/ 1210168 h 1260820"/>
              <a:gd name="connsiteX1" fmla="*/ 1882140 w 5478780"/>
              <a:gd name="connsiteY1" fmla="*/ 1202548 h 1260820"/>
              <a:gd name="connsiteX2" fmla="*/ 2811780 w 5478780"/>
              <a:gd name="connsiteY2" fmla="*/ 623428 h 1260820"/>
              <a:gd name="connsiteX3" fmla="*/ 3581400 w 5478780"/>
              <a:gd name="connsiteY3" fmla="*/ 90028 h 1260820"/>
              <a:gd name="connsiteX4" fmla="*/ 5059680 w 5478780"/>
              <a:gd name="connsiteY4" fmla="*/ 6208 h 1260820"/>
              <a:gd name="connsiteX5" fmla="*/ 5478780 w 5478780"/>
              <a:gd name="connsiteY5" fmla="*/ 6208 h 1260820"/>
              <a:gd name="connsiteX6" fmla="*/ 5478780 w 5478780"/>
              <a:gd name="connsiteY6" fmla="*/ 6208 h 12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780" h="1260820">
                <a:moveTo>
                  <a:pt x="0" y="1210168"/>
                </a:moveTo>
                <a:cubicBezTo>
                  <a:pt x="706755" y="1255253"/>
                  <a:pt x="1413510" y="1300338"/>
                  <a:pt x="1882140" y="1202548"/>
                </a:cubicBezTo>
                <a:cubicBezTo>
                  <a:pt x="2350770" y="1104758"/>
                  <a:pt x="2528570" y="808848"/>
                  <a:pt x="2811780" y="623428"/>
                </a:cubicBezTo>
                <a:cubicBezTo>
                  <a:pt x="3094990" y="438008"/>
                  <a:pt x="3206750" y="192898"/>
                  <a:pt x="3581400" y="90028"/>
                </a:cubicBezTo>
                <a:cubicBezTo>
                  <a:pt x="3956050" y="-12842"/>
                  <a:pt x="4743450" y="20178"/>
                  <a:pt x="5059680" y="6208"/>
                </a:cubicBezTo>
                <a:cubicBezTo>
                  <a:pt x="5375910" y="-7762"/>
                  <a:pt x="5478780" y="6208"/>
                  <a:pt x="5478780" y="6208"/>
                </a:cubicBezTo>
                <a:lnTo>
                  <a:pt x="5478780" y="6208"/>
                </a:lnTo>
              </a:path>
            </a:pathLst>
          </a:custGeom>
          <a:noFill/>
          <a:ln w="44450">
            <a:solidFill>
              <a:schemeClr val="tx1"/>
            </a:solidFill>
            <a:prstDash val="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0804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7" y="2740426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8006" y="3068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97063" y="3310529"/>
            <a:ext cx="7235106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3213" y="3613756"/>
            <a:ext cx="1577314" cy="2232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7566" y="2754103"/>
            <a:ext cx="2068607" cy="1133182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377" y="2763940"/>
            <a:ext cx="2068607" cy="1133182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3967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2020" y="2753775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39929" y="308222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4116" y="3719475"/>
            <a:ext cx="1413923" cy="2000834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0800000">
            <a:off x="5260834" y="3323529"/>
            <a:ext cx="5630346" cy="1260820"/>
          </a:xfrm>
          <a:custGeom>
            <a:avLst/>
            <a:gdLst>
              <a:gd name="connsiteX0" fmla="*/ 0 w 5478780"/>
              <a:gd name="connsiteY0" fmla="*/ 1210168 h 1260820"/>
              <a:gd name="connsiteX1" fmla="*/ 1882140 w 5478780"/>
              <a:gd name="connsiteY1" fmla="*/ 1202548 h 1260820"/>
              <a:gd name="connsiteX2" fmla="*/ 2811780 w 5478780"/>
              <a:gd name="connsiteY2" fmla="*/ 623428 h 1260820"/>
              <a:gd name="connsiteX3" fmla="*/ 3581400 w 5478780"/>
              <a:gd name="connsiteY3" fmla="*/ 90028 h 1260820"/>
              <a:gd name="connsiteX4" fmla="*/ 5059680 w 5478780"/>
              <a:gd name="connsiteY4" fmla="*/ 6208 h 1260820"/>
              <a:gd name="connsiteX5" fmla="*/ 5478780 w 5478780"/>
              <a:gd name="connsiteY5" fmla="*/ 6208 h 1260820"/>
              <a:gd name="connsiteX6" fmla="*/ 5478780 w 5478780"/>
              <a:gd name="connsiteY6" fmla="*/ 6208 h 12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780" h="1260820">
                <a:moveTo>
                  <a:pt x="0" y="1210168"/>
                </a:moveTo>
                <a:cubicBezTo>
                  <a:pt x="706755" y="1255253"/>
                  <a:pt x="1413510" y="1300338"/>
                  <a:pt x="1882140" y="1202548"/>
                </a:cubicBezTo>
                <a:cubicBezTo>
                  <a:pt x="2350770" y="1104758"/>
                  <a:pt x="2528570" y="808848"/>
                  <a:pt x="2811780" y="623428"/>
                </a:cubicBezTo>
                <a:cubicBezTo>
                  <a:pt x="3094990" y="438008"/>
                  <a:pt x="3206750" y="192898"/>
                  <a:pt x="3581400" y="90028"/>
                </a:cubicBezTo>
                <a:cubicBezTo>
                  <a:pt x="3956050" y="-12842"/>
                  <a:pt x="4743450" y="20178"/>
                  <a:pt x="5059680" y="6208"/>
                </a:cubicBezTo>
                <a:cubicBezTo>
                  <a:pt x="5375910" y="-7762"/>
                  <a:pt x="5478780" y="6208"/>
                  <a:pt x="5478780" y="6208"/>
                </a:cubicBezTo>
                <a:lnTo>
                  <a:pt x="5478780" y="6208"/>
                </a:lnTo>
              </a:path>
            </a:pathLst>
          </a:custGeom>
          <a:noFill/>
          <a:ln w="44450">
            <a:solidFill>
              <a:schemeClr val="tx1"/>
            </a:solidFill>
            <a:prstDash val="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3037871">
            <a:off x="6800938" y="3277337"/>
            <a:ext cx="1413923" cy="1961658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8792295" y="2411029"/>
            <a:ext cx="1413923" cy="1961658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32569" y="3320366"/>
            <a:ext cx="1391533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995005" y="3886957"/>
            <a:ext cx="1195655" cy="251482"/>
            <a:chOff x="3560646" y="4244208"/>
            <a:chExt cx="4435174" cy="50296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560646" y="4493172"/>
              <a:ext cx="4433645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560646" y="4244208"/>
              <a:ext cx="3058" cy="49792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92762" y="4249244"/>
              <a:ext cx="3058" cy="49792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070056" y="4073500"/>
            <a:ext cx="105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718936" y="3354054"/>
            <a:ext cx="868048" cy="1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78277" y="3384581"/>
            <a:ext cx="10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157744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0804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0097" y="2740426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8006" y="3068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97063" y="3310529"/>
            <a:ext cx="7235106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56067" y="3716080"/>
            <a:ext cx="1494417" cy="2114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7566" y="2754103"/>
            <a:ext cx="2068607" cy="1133182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377" y="2763940"/>
            <a:ext cx="2068607" cy="1133182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1493" y="4773451"/>
            <a:ext cx="7235106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5400000">
            <a:off x="4872380" y="3739147"/>
            <a:ext cx="1558978" cy="2068607"/>
          </a:xfrm>
          <a:prstGeom prst="rect">
            <a:avLst/>
          </a:prstGeom>
          <a:blipFill>
            <a:blip r:embed="rId6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8235190" y="3714758"/>
            <a:ext cx="1558978" cy="2068607"/>
          </a:xfrm>
          <a:prstGeom prst="rect">
            <a:avLst/>
          </a:prstGeom>
          <a:blipFill>
            <a:blip r:embed="rId6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57406" y="4763614"/>
            <a:ext cx="868048" cy="1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6747" y="4794141"/>
            <a:ext cx="10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97752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963967"/>
            <a:ext cx="10058400" cy="4462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2020" y="2753775"/>
            <a:ext cx="2110549" cy="11331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39929" y="308222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4116" y="3719475"/>
            <a:ext cx="1413923" cy="2000834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0800000">
            <a:off x="5581368" y="3323529"/>
            <a:ext cx="5057708" cy="1260820"/>
          </a:xfrm>
          <a:custGeom>
            <a:avLst/>
            <a:gdLst>
              <a:gd name="connsiteX0" fmla="*/ 0 w 5478780"/>
              <a:gd name="connsiteY0" fmla="*/ 1210168 h 1260820"/>
              <a:gd name="connsiteX1" fmla="*/ 1882140 w 5478780"/>
              <a:gd name="connsiteY1" fmla="*/ 1202548 h 1260820"/>
              <a:gd name="connsiteX2" fmla="*/ 2811780 w 5478780"/>
              <a:gd name="connsiteY2" fmla="*/ 623428 h 1260820"/>
              <a:gd name="connsiteX3" fmla="*/ 3581400 w 5478780"/>
              <a:gd name="connsiteY3" fmla="*/ 90028 h 1260820"/>
              <a:gd name="connsiteX4" fmla="*/ 5059680 w 5478780"/>
              <a:gd name="connsiteY4" fmla="*/ 6208 h 1260820"/>
              <a:gd name="connsiteX5" fmla="*/ 5478780 w 5478780"/>
              <a:gd name="connsiteY5" fmla="*/ 6208 h 1260820"/>
              <a:gd name="connsiteX6" fmla="*/ 5478780 w 5478780"/>
              <a:gd name="connsiteY6" fmla="*/ 6208 h 12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780" h="1260820">
                <a:moveTo>
                  <a:pt x="0" y="1210168"/>
                </a:moveTo>
                <a:cubicBezTo>
                  <a:pt x="706755" y="1255253"/>
                  <a:pt x="1413510" y="1300338"/>
                  <a:pt x="1882140" y="1202548"/>
                </a:cubicBezTo>
                <a:cubicBezTo>
                  <a:pt x="2350770" y="1104758"/>
                  <a:pt x="2528570" y="808848"/>
                  <a:pt x="2811780" y="623428"/>
                </a:cubicBezTo>
                <a:cubicBezTo>
                  <a:pt x="3094990" y="438008"/>
                  <a:pt x="3206750" y="192898"/>
                  <a:pt x="3581400" y="90028"/>
                </a:cubicBezTo>
                <a:cubicBezTo>
                  <a:pt x="3956050" y="-12842"/>
                  <a:pt x="4743450" y="20178"/>
                  <a:pt x="5059680" y="6208"/>
                </a:cubicBezTo>
                <a:cubicBezTo>
                  <a:pt x="5375910" y="-7762"/>
                  <a:pt x="5478780" y="6208"/>
                  <a:pt x="5478780" y="6208"/>
                </a:cubicBezTo>
                <a:lnTo>
                  <a:pt x="5478780" y="6208"/>
                </a:lnTo>
              </a:path>
            </a:pathLst>
          </a:custGeom>
          <a:noFill/>
          <a:ln w="44450">
            <a:solidFill>
              <a:schemeClr val="tx1"/>
            </a:solidFill>
            <a:prstDash val="dash"/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3037871">
            <a:off x="6800938" y="3277337"/>
            <a:ext cx="1413923" cy="1961658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8792295" y="2411029"/>
            <a:ext cx="1413923" cy="1961658"/>
          </a:xfrm>
          <a:prstGeom prst="rect">
            <a:avLst/>
          </a:prstGeom>
          <a:blipFill>
            <a:blip r:embed="rId5">
              <a:alphaModFix amt="4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32569" y="3320366"/>
            <a:ext cx="1391533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995005" y="3886957"/>
            <a:ext cx="1195655" cy="251482"/>
            <a:chOff x="3560646" y="4244208"/>
            <a:chExt cx="4435174" cy="50296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560646" y="4493172"/>
              <a:ext cx="4433645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560646" y="4244208"/>
              <a:ext cx="3058" cy="49792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92762" y="4249244"/>
              <a:ext cx="3058" cy="49792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070056" y="4073500"/>
            <a:ext cx="105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Gap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91495" y="4518604"/>
            <a:ext cx="856727" cy="136968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78131">
            <a:off x="6109412" y="4561201"/>
            <a:ext cx="10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Velocity</a:t>
            </a:r>
          </a:p>
        </p:txBody>
      </p:sp>
      <p:sp>
        <p:nvSpPr>
          <p:cNvPr id="7" name="Multiply 6"/>
          <p:cNvSpPr/>
          <p:nvPr/>
        </p:nvSpPr>
        <p:spPr>
          <a:xfrm>
            <a:off x="10413091" y="3082222"/>
            <a:ext cx="567329" cy="56065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9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69</Words>
  <Application>Microsoft Office PowerPoint</Application>
  <PresentationFormat>Widescreen</PresentationFormat>
  <Paragraphs>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Pressly, Raymond</dc:creator>
  <cp:lastModifiedBy>Pressly, Raymond</cp:lastModifiedBy>
  <cp:revision>33</cp:revision>
  <dcterms:created xsi:type="dcterms:W3CDTF">2016-06-13T19:11:03Z</dcterms:created>
  <dcterms:modified xsi:type="dcterms:W3CDTF">2016-06-14T17:45:15Z</dcterms:modified>
</cp:coreProperties>
</file>