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Proyecto de Base de </a:t>
            </a:r>
            <a:r>
              <a:rPr lang="en-US" dirty="0" err="1" smtClean="0"/>
              <a:t>datos</a:t>
            </a:r>
            <a:r>
              <a:rPr lang="en-U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424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proyecto tiene por objetivo crear un sistema de base de datos para la Escuela de Cuadros, en este sistema se debe poder guardar la información referente a las tesis realizadas por los estudiantes, así como información referente a los propios estudiantes, entre ésta, los cursos en los que se encuentran matriculados, los organismos a los que pertenecen, etc. Además de poder realizar consultas estáticas acerca de los estudiantes que se encuentran en un tipo de curso determinado, y realizar consultas dinámicas acerca de información referente a las tesis.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371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Requerimientos</a:t>
            </a:r>
            <a:r>
              <a:rPr lang="en-US" dirty="0" smtClean="0"/>
              <a:t>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/>
              <a:t>Requerimientos técnicos:</a:t>
            </a:r>
          </a:p>
          <a:p>
            <a:pPr marL="0" indent="0">
              <a:buNone/>
            </a:pPr>
            <a:r>
              <a:rPr lang="es-ES" dirty="0"/>
              <a:t>No se requiere un gran poder de cómputo. Basta un servidor con 1 GHz de procesamiento y 4 GB de RAM, y una cantidad de disco duro en dependencia del tamaño de la base de datos, o sea, la capacidad actual de la mayoría de las computadoras personales.</a:t>
            </a:r>
          </a:p>
          <a:p>
            <a:r>
              <a:rPr lang="es-ES" b="1" dirty="0"/>
              <a:t>Requerimientos del software:</a:t>
            </a:r>
          </a:p>
          <a:p>
            <a:pPr marL="0" indent="0">
              <a:buNone/>
            </a:pPr>
            <a:r>
              <a:rPr lang="es-ES" dirty="0"/>
              <a:t>Se requiere de </a:t>
            </a:r>
            <a:r>
              <a:rPr lang="es-ES" dirty="0" err="1"/>
              <a:t>SQLite</a:t>
            </a:r>
            <a:r>
              <a:rPr lang="es-ES" dirty="0"/>
              <a:t> 3 (incluido en la instalación de Django 1.8)</a:t>
            </a:r>
          </a:p>
          <a:p>
            <a:pPr marL="0" indent="0">
              <a:buNone/>
            </a:pPr>
            <a:r>
              <a:rPr lang="es-ES" dirty="0"/>
              <a:t>Se requiere de Django 1.8 (descarga gratuita desde su sitio hospedero o desde </a:t>
            </a:r>
            <a:r>
              <a:rPr lang="es-ES" dirty="0" err="1"/>
              <a:t>Pypi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Se requiere de Python 3.4 (descarga gratuita desde su sitio hospedero)</a:t>
            </a:r>
          </a:p>
          <a:p>
            <a:pPr marL="0" indent="0">
              <a:buNone/>
            </a:pPr>
            <a:r>
              <a:rPr lang="es-ES" dirty="0"/>
              <a:t/>
            </a:r>
            <a:br>
              <a:rPr lang="es-ES" dirty="0"/>
            </a:br>
            <a:r>
              <a:rPr lang="es-ES" b="1" dirty="0"/>
              <a:t> 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522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la red: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080" y="2133600"/>
            <a:ext cx="5037666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54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Esquema</a:t>
            </a:r>
            <a:r>
              <a:rPr lang="en-US" dirty="0" smtClean="0"/>
              <a:t> de </a:t>
            </a:r>
            <a:r>
              <a:rPr lang="en-US" dirty="0" err="1" smtClean="0"/>
              <a:t>conexi</a:t>
            </a:r>
            <a:r>
              <a:rPr lang="es-ES" dirty="0" err="1" smtClean="0"/>
              <a:t>ón</a:t>
            </a:r>
            <a:r>
              <a:rPr lang="es-ES" dirty="0" smtClean="0"/>
              <a:t> al sistema de base de datos</a:t>
            </a:r>
            <a:r>
              <a:rPr lang="en-US" dirty="0" smtClean="0"/>
              <a:t>:</a:t>
            </a:r>
            <a:endParaRPr lang="es-ES" dirty="0"/>
          </a:p>
        </p:txBody>
      </p:sp>
      <p:grpSp>
        <p:nvGrpSpPr>
          <p:cNvPr id="3" name="Grupo 2"/>
          <p:cNvGrpSpPr/>
          <p:nvPr/>
        </p:nvGrpSpPr>
        <p:grpSpPr>
          <a:xfrm>
            <a:off x="3446365" y="1788394"/>
            <a:ext cx="6825396" cy="4930183"/>
            <a:chOff x="3446365" y="1788394"/>
            <a:chExt cx="6825396" cy="4930183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2040" y="1788394"/>
              <a:ext cx="990686" cy="990686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9217" y="2071508"/>
              <a:ext cx="990686" cy="990686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365" y="3399565"/>
              <a:ext cx="990686" cy="990686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5961" y="3653160"/>
              <a:ext cx="990686" cy="990686"/>
            </a:xfrm>
            <a:prstGeom prst="rect">
              <a:avLst/>
            </a:prstGeom>
          </p:spPr>
        </p:pic>
        <p:sp>
          <p:nvSpPr>
            <p:cNvPr id="8" name="Rectángulo redondeado 7"/>
            <p:cNvSpPr/>
            <p:nvPr/>
          </p:nvSpPr>
          <p:spPr>
            <a:xfrm>
              <a:off x="5730127" y="3484559"/>
              <a:ext cx="1539551" cy="10711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Servidor</a:t>
              </a:r>
              <a:r>
                <a:rPr lang="en-US" dirty="0" smtClean="0"/>
                <a:t> Apache</a:t>
              </a:r>
              <a:endParaRPr lang="es-ES" dirty="0"/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6839762" y="5466721"/>
              <a:ext cx="1628503" cy="8795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Django</a:t>
              </a:r>
              <a:endParaRPr lang="es-ES" dirty="0"/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4311788" y="4978080"/>
              <a:ext cx="1672046" cy="1034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Python</a:t>
              </a:r>
              <a:endParaRPr lang="es-ES" dirty="0"/>
            </a:p>
          </p:txBody>
        </p:sp>
        <p:sp>
          <p:nvSpPr>
            <p:cNvPr id="11" name="Rectángulo redondeado 10"/>
            <p:cNvSpPr/>
            <p:nvPr/>
          </p:nvSpPr>
          <p:spPr>
            <a:xfrm>
              <a:off x="8791304" y="6065434"/>
              <a:ext cx="1480457" cy="6531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SQLite3</a:t>
              </a:r>
              <a:endParaRPr lang="es-ES" dirty="0"/>
            </a:p>
          </p:txBody>
        </p:sp>
        <p:cxnSp>
          <p:nvCxnSpPr>
            <p:cNvPr id="13" name="Conector recto de flecha 12"/>
            <p:cNvCxnSpPr/>
            <p:nvPr/>
          </p:nvCxnSpPr>
          <p:spPr>
            <a:xfrm flipH="1">
              <a:off x="6723017" y="2656114"/>
              <a:ext cx="546661" cy="8284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/>
            <p:nvPr/>
          </p:nvCxnSpPr>
          <p:spPr>
            <a:xfrm>
              <a:off x="5714663" y="3152503"/>
              <a:ext cx="607760" cy="3320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Conector recto de flecha 16"/>
            <p:cNvCxnSpPr>
              <a:endCxn id="8" idx="1"/>
            </p:cNvCxnSpPr>
            <p:nvPr/>
          </p:nvCxnSpPr>
          <p:spPr>
            <a:xfrm>
              <a:off x="4528457" y="4020136"/>
              <a:ext cx="120167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>
              <a:endCxn id="8" idx="3"/>
            </p:cNvCxnSpPr>
            <p:nvPr/>
          </p:nvCxnSpPr>
          <p:spPr>
            <a:xfrm flipH="1" flipV="1">
              <a:off x="7269678" y="4020137"/>
              <a:ext cx="942505" cy="2111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/>
            <p:nvPr/>
          </p:nvCxnSpPr>
          <p:spPr>
            <a:xfrm flipH="1">
              <a:off x="5983834" y="4661306"/>
              <a:ext cx="242795" cy="3167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>
              <a:endCxn id="9" idx="1"/>
            </p:cNvCxnSpPr>
            <p:nvPr/>
          </p:nvCxnSpPr>
          <p:spPr>
            <a:xfrm>
              <a:off x="6018543" y="5617029"/>
              <a:ext cx="821219" cy="2894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>
              <a:off x="8468265" y="5749835"/>
              <a:ext cx="536398" cy="2623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240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rupo 263"/>
          <p:cNvGrpSpPr/>
          <p:nvPr/>
        </p:nvGrpSpPr>
        <p:grpSpPr>
          <a:xfrm>
            <a:off x="338125" y="174169"/>
            <a:ext cx="11714537" cy="6251814"/>
            <a:chOff x="338125" y="174169"/>
            <a:chExt cx="11714537" cy="6251814"/>
          </a:xfrm>
        </p:grpSpPr>
        <p:sp>
          <p:nvSpPr>
            <p:cNvPr id="4" name="Rectángulo redondeado 3"/>
            <p:cNvSpPr/>
            <p:nvPr/>
          </p:nvSpPr>
          <p:spPr>
            <a:xfrm>
              <a:off x="10110651" y="818607"/>
              <a:ext cx="1480458" cy="3287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Estudiante</a:t>
              </a:r>
              <a:endParaRPr lang="es-ES" dirty="0"/>
            </a:p>
          </p:txBody>
        </p:sp>
        <p:sp>
          <p:nvSpPr>
            <p:cNvPr id="5" name="Elipse 4"/>
            <p:cNvSpPr/>
            <p:nvPr/>
          </p:nvSpPr>
          <p:spPr>
            <a:xfrm>
              <a:off x="11556274" y="174169"/>
              <a:ext cx="496388" cy="2699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u="sng" dirty="0" smtClean="0"/>
                <a:t>CI</a:t>
              </a:r>
              <a:endParaRPr lang="es-ES" sz="900" u="sng" dirty="0"/>
            </a:p>
          </p:txBody>
        </p:sp>
        <p:sp>
          <p:nvSpPr>
            <p:cNvPr id="6" name="Elipse 5"/>
            <p:cNvSpPr/>
            <p:nvPr/>
          </p:nvSpPr>
          <p:spPr>
            <a:xfrm>
              <a:off x="9799321" y="179612"/>
              <a:ext cx="740227" cy="2002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edad</a:t>
              </a:r>
              <a:endParaRPr lang="es-ES" sz="900" dirty="0"/>
            </a:p>
          </p:txBody>
        </p:sp>
        <p:sp>
          <p:nvSpPr>
            <p:cNvPr id="7" name="Elipse 6"/>
            <p:cNvSpPr/>
            <p:nvPr/>
          </p:nvSpPr>
          <p:spPr>
            <a:xfrm>
              <a:off x="8135446" y="189409"/>
              <a:ext cx="1602375" cy="2090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nombreApellidos</a:t>
              </a:r>
              <a:endParaRPr lang="es-ES" sz="900" dirty="0"/>
            </a:p>
          </p:txBody>
        </p:sp>
        <p:sp>
          <p:nvSpPr>
            <p:cNvPr id="8" name="Elipse 7"/>
            <p:cNvSpPr/>
            <p:nvPr/>
          </p:nvSpPr>
          <p:spPr>
            <a:xfrm>
              <a:off x="8566519" y="1047206"/>
              <a:ext cx="740227" cy="2002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email</a:t>
              </a:r>
              <a:endParaRPr lang="es-ES" sz="900" dirty="0"/>
            </a:p>
          </p:txBody>
        </p:sp>
        <p:sp>
          <p:nvSpPr>
            <p:cNvPr id="9" name="Elipse 8"/>
            <p:cNvSpPr/>
            <p:nvPr/>
          </p:nvSpPr>
          <p:spPr>
            <a:xfrm>
              <a:off x="8566519" y="758734"/>
              <a:ext cx="740227" cy="2002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sexo</a:t>
              </a:r>
              <a:endParaRPr lang="es-ES" sz="900" dirty="0"/>
            </a:p>
          </p:txBody>
        </p:sp>
        <p:sp>
          <p:nvSpPr>
            <p:cNvPr id="10" name="Elipse 9"/>
            <p:cNvSpPr/>
            <p:nvPr/>
          </p:nvSpPr>
          <p:spPr>
            <a:xfrm>
              <a:off x="10693048" y="174169"/>
              <a:ext cx="740227" cy="2002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cargo</a:t>
              </a:r>
              <a:endParaRPr lang="es-ES" sz="900" dirty="0"/>
            </a:p>
          </p:txBody>
        </p:sp>
        <p:sp>
          <p:nvSpPr>
            <p:cNvPr id="11" name="Elipse 10"/>
            <p:cNvSpPr/>
            <p:nvPr/>
          </p:nvSpPr>
          <p:spPr>
            <a:xfrm>
              <a:off x="8253567" y="486591"/>
              <a:ext cx="1375951" cy="200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centroTrabajo</a:t>
              </a:r>
              <a:endParaRPr lang="es-ES" sz="900" dirty="0"/>
            </a:p>
          </p:txBody>
        </p:sp>
        <p:sp>
          <p:nvSpPr>
            <p:cNvPr id="12" name="Elipse 11"/>
            <p:cNvSpPr/>
            <p:nvPr/>
          </p:nvSpPr>
          <p:spPr>
            <a:xfrm>
              <a:off x="7082715" y="1292190"/>
              <a:ext cx="2127060" cy="2090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reservaDeQueCuadro</a:t>
              </a:r>
              <a:endParaRPr lang="es-ES" sz="900" dirty="0"/>
            </a:p>
          </p:txBody>
        </p:sp>
        <p:sp>
          <p:nvSpPr>
            <p:cNvPr id="13" name="Rectángulo redondeado 12"/>
            <p:cNvSpPr/>
            <p:nvPr/>
          </p:nvSpPr>
          <p:spPr>
            <a:xfrm>
              <a:off x="9463503" y="3026230"/>
              <a:ext cx="1493518" cy="3178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Organismo</a:t>
              </a:r>
              <a:endParaRPr lang="es-ES" dirty="0"/>
            </a:p>
          </p:txBody>
        </p:sp>
        <p:cxnSp>
          <p:nvCxnSpPr>
            <p:cNvPr id="15" name="Conector recto de flecha 14"/>
            <p:cNvCxnSpPr>
              <a:stCxn id="4" idx="0"/>
              <a:endCxn id="5" idx="3"/>
            </p:cNvCxnSpPr>
            <p:nvPr/>
          </p:nvCxnSpPr>
          <p:spPr>
            <a:xfrm flipV="1">
              <a:off x="10850880" y="404599"/>
              <a:ext cx="778088" cy="4140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>
              <a:stCxn id="4" idx="0"/>
              <a:endCxn id="10" idx="4"/>
            </p:cNvCxnSpPr>
            <p:nvPr/>
          </p:nvCxnSpPr>
          <p:spPr>
            <a:xfrm flipV="1">
              <a:off x="10850880" y="374466"/>
              <a:ext cx="212282" cy="4441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>
              <a:stCxn id="4" idx="0"/>
              <a:endCxn id="6" idx="4"/>
            </p:cNvCxnSpPr>
            <p:nvPr/>
          </p:nvCxnSpPr>
          <p:spPr>
            <a:xfrm flipH="1" flipV="1">
              <a:off x="10169435" y="379909"/>
              <a:ext cx="681445" cy="4386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4" idx="1"/>
              <a:endCxn id="7" idx="5"/>
            </p:cNvCxnSpPr>
            <p:nvPr/>
          </p:nvCxnSpPr>
          <p:spPr>
            <a:xfrm flipH="1" flipV="1">
              <a:off x="9503159" y="367808"/>
              <a:ext cx="607492" cy="6151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>
              <a:stCxn id="4" idx="1"/>
              <a:endCxn id="11" idx="5"/>
            </p:cNvCxnSpPr>
            <p:nvPr/>
          </p:nvCxnSpPr>
          <p:spPr>
            <a:xfrm flipH="1" flipV="1">
              <a:off x="9428015" y="657556"/>
              <a:ext cx="682636" cy="3254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>
              <a:stCxn id="4" idx="1"/>
              <a:endCxn id="9" idx="6"/>
            </p:cNvCxnSpPr>
            <p:nvPr/>
          </p:nvCxnSpPr>
          <p:spPr>
            <a:xfrm flipH="1" flipV="1">
              <a:off x="9306746" y="858883"/>
              <a:ext cx="803905" cy="1240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>
              <a:stCxn id="4" idx="1"/>
              <a:endCxn id="8" idx="6"/>
            </p:cNvCxnSpPr>
            <p:nvPr/>
          </p:nvCxnSpPr>
          <p:spPr>
            <a:xfrm flipH="1">
              <a:off x="9306746" y="982981"/>
              <a:ext cx="803905" cy="16437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>
              <a:stCxn id="4" idx="2"/>
              <a:endCxn id="12" idx="6"/>
            </p:cNvCxnSpPr>
            <p:nvPr/>
          </p:nvCxnSpPr>
          <p:spPr>
            <a:xfrm flipH="1">
              <a:off x="9209775" y="1147355"/>
              <a:ext cx="1641105" cy="2493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8" name="Elipse 37"/>
            <p:cNvSpPr/>
            <p:nvPr/>
          </p:nvSpPr>
          <p:spPr>
            <a:xfrm>
              <a:off x="9786955" y="2799263"/>
              <a:ext cx="1053727" cy="104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nombre</a:t>
              </a:r>
              <a:endParaRPr lang="es-ES" sz="900" dirty="0"/>
            </a:p>
          </p:txBody>
        </p:sp>
        <p:sp>
          <p:nvSpPr>
            <p:cNvPr id="39" name="Elipse 38"/>
            <p:cNvSpPr/>
            <p:nvPr/>
          </p:nvSpPr>
          <p:spPr>
            <a:xfrm>
              <a:off x="9020754" y="2781301"/>
              <a:ext cx="685789" cy="1404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siglas</a:t>
              </a:r>
              <a:endParaRPr lang="es-ES" sz="900" dirty="0"/>
            </a:p>
          </p:txBody>
        </p:sp>
        <p:cxnSp>
          <p:nvCxnSpPr>
            <p:cNvPr id="40" name="Conector recto de flecha 39"/>
            <p:cNvCxnSpPr>
              <a:stCxn id="13" idx="0"/>
              <a:endCxn id="38" idx="4"/>
            </p:cNvCxnSpPr>
            <p:nvPr/>
          </p:nvCxnSpPr>
          <p:spPr>
            <a:xfrm flipV="1">
              <a:off x="10210262" y="2903766"/>
              <a:ext cx="103557" cy="1224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>
              <a:stCxn id="13" idx="0"/>
              <a:endCxn id="39" idx="4"/>
            </p:cNvCxnSpPr>
            <p:nvPr/>
          </p:nvCxnSpPr>
          <p:spPr>
            <a:xfrm flipH="1" flipV="1">
              <a:off x="9363649" y="2921727"/>
              <a:ext cx="846613" cy="1045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7" name="Rectángulo redondeado 46"/>
            <p:cNvSpPr/>
            <p:nvPr/>
          </p:nvSpPr>
          <p:spPr>
            <a:xfrm>
              <a:off x="4523027" y="699952"/>
              <a:ext cx="1493518" cy="3178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Provincia</a:t>
              </a:r>
              <a:endParaRPr lang="es-ES" dirty="0"/>
            </a:p>
          </p:txBody>
        </p:sp>
        <p:sp>
          <p:nvSpPr>
            <p:cNvPr id="48" name="Elipse 47"/>
            <p:cNvSpPr/>
            <p:nvPr/>
          </p:nvSpPr>
          <p:spPr>
            <a:xfrm>
              <a:off x="5614409" y="301532"/>
              <a:ext cx="106408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u="sng" dirty="0" err="1" smtClean="0"/>
                <a:t>codigo</a:t>
              </a:r>
              <a:endParaRPr lang="es-ES" sz="900" u="sng" dirty="0"/>
            </a:p>
          </p:txBody>
        </p:sp>
        <p:sp>
          <p:nvSpPr>
            <p:cNvPr id="49" name="Elipse 48"/>
            <p:cNvSpPr/>
            <p:nvPr/>
          </p:nvSpPr>
          <p:spPr>
            <a:xfrm>
              <a:off x="3289434" y="627562"/>
              <a:ext cx="1077393" cy="1447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nombre</a:t>
              </a:r>
              <a:endParaRPr lang="es-ES" sz="900" dirty="0"/>
            </a:p>
          </p:txBody>
        </p:sp>
        <p:cxnSp>
          <p:nvCxnSpPr>
            <p:cNvPr id="50" name="Conector recto de flecha 49"/>
            <p:cNvCxnSpPr>
              <a:stCxn id="47" idx="0"/>
              <a:endCxn id="48" idx="5"/>
            </p:cNvCxnSpPr>
            <p:nvPr/>
          </p:nvCxnSpPr>
          <p:spPr>
            <a:xfrm flipV="1">
              <a:off x="5269786" y="435330"/>
              <a:ext cx="1252876" cy="2646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Conector recto de flecha 52"/>
            <p:cNvCxnSpPr>
              <a:stCxn id="47" idx="0"/>
              <a:endCxn id="49" idx="5"/>
            </p:cNvCxnSpPr>
            <p:nvPr/>
          </p:nvCxnSpPr>
          <p:spPr>
            <a:xfrm flipH="1">
              <a:off x="4209046" y="699952"/>
              <a:ext cx="1060740" cy="511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1" name="Rectángulo redondeado 60"/>
            <p:cNvSpPr/>
            <p:nvPr/>
          </p:nvSpPr>
          <p:spPr>
            <a:xfrm>
              <a:off x="1850585" y="2010453"/>
              <a:ext cx="847984" cy="2999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Curso</a:t>
              </a:r>
              <a:endParaRPr lang="es-ES" dirty="0"/>
            </a:p>
          </p:txBody>
        </p:sp>
        <p:sp>
          <p:nvSpPr>
            <p:cNvPr id="64" name="Elipse 63"/>
            <p:cNvSpPr/>
            <p:nvPr/>
          </p:nvSpPr>
          <p:spPr>
            <a:xfrm>
              <a:off x="696183" y="1544684"/>
              <a:ext cx="1077393" cy="1447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nombre</a:t>
              </a:r>
              <a:endParaRPr lang="es-ES" sz="900" dirty="0"/>
            </a:p>
          </p:txBody>
        </p:sp>
        <p:sp>
          <p:nvSpPr>
            <p:cNvPr id="65" name="Elipse 64"/>
            <p:cNvSpPr/>
            <p:nvPr/>
          </p:nvSpPr>
          <p:spPr>
            <a:xfrm>
              <a:off x="987733" y="1750832"/>
              <a:ext cx="585229" cy="199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tipo</a:t>
              </a:r>
              <a:endParaRPr lang="es-ES" sz="900" dirty="0"/>
            </a:p>
          </p:txBody>
        </p:sp>
        <p:sp>
          <p:nvSpPr>
            <p:cNvPr id="66" name="Elipse 65"/>
            <p:cNvSpPr/>
            <p:nvPr/>
          </p:nvSpPr>
          <p:spPr>
            <a:xfrm>
              <a:off x="338125" y="2000658"/>
              <a:ext cx="1299216" cy="1597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clasificacion</a:t>
              </a:r>
              <a:endParaRPr lang="es-ES" sz="900" dirty="0"/>
            </a:p>
          </p:txBody>
        </p:sp>
        <p:sp>
          <p:nvSpPr>
            <p:cNvPr id="67" name="Elipse 66"/>
            <p:cNvSpPr/>
            <p:nvPr/>
          </p:nvSpPr>
          <p:spPr>
            <a:xfrm>
              <a:off x="2083420" y="1679121"/>
              <a:ext cx="924993" cy="167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edicion</a:t>
              </a:r>
              <a:endParaRPr lang="es-ES" sz="900" dirty="0"/>
            </a:p>
          </p:txBody>
        </p:sp>
        <p:cxnSp>
          <p:nvCxnSpPr>
            <p:cNvPr id="68" name="Conector recto de flecha 67"/>
            <p:cNvCxnSpPr>
              <a:stCxn id="61" idx="0"/>
              <a:endCxn id="67" idx="4"/>
            </p:cNvCxnSpPr>
            <p:nvPr/>
          </p:nvCxnSpPr>
          <p:spPr>
            <a:xfrm flipV="1">
              <a:off x="2274577" y="1846761"/>
              <a:ext cx="271340" cy="1636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Conector recto de flecha 70"/>
            <p:cNvCxnSpPr>
              <a:stCxn id="61" idx="0"/>
              <a:endCxn id="64" idx="5"/>
            </p:cNvCxnSpPr>
            <p:nvPr/>
          </p:nvCxnSpPr>
          <p:spPr>
            <a:xfrm flipH="1" flipV="1">
              <a:off x="1615795" y="1668261"/>
              <a:ext cx="658782" cy="34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Conector recto de flecha 73"/>
            <p:cNvCxnSpPr>
              <a:stCxn id="61" idx="0"/>
              <a:endCxn id="65" idx="6"/>
            </p:cNvCxnSpPr>
            <p:nvPr/>
          </p:nvCxnSpPr>
          <p:spPr>
            <a:xfrm flipH="1" flipV="1">
              <a:off x="1572962" y="1850708"/>
              <a:ext cx="701615" cy="159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Conector recto de flecha 76"/>
            <p:cNvCxnSpPr>
              <a:stCxn id="61" idx="1"/>
              <a:endCxn id="66" idx="6"/>
            </p:cNvCxnSpPr>
            <p:nvPr/>
          </p:nvCxnSpPr>
          <p:spPr>
            <a:xfrm flipH="1" flipV="1">
              <a:off x="1637341" y="2080531"/>
              <a:ext cx="213244" cy="798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4" name="Rectángulo redondeado 83"/>
            <p:cNvSpPr/>
            <p:nvPr/>
          </p:nvSpPr>
          <p:spPr>
            <a:xfrm>
              <a:off x="696183" y="2921727"/>
              <a:ext cx="1398247" cy="4512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Municipio</a:t>
              </a:r>
              <a:endParaRPr lang="es-ES" dirty="0"/>
            </a:p>
          </p:txBody>
        </p:sp>
        <p:sp>
          <p:nvSpPr>
            <p:cNvPr id="86" name="Elipse 85"/>
            <p:cNvSpPr/>
            <p:nvPr/>
          </p:nvSpPr>
          <p:spPr>
            <a:xfrm>
              <a:off x="380450" y="2684692"/>
              <a:ext cx="1077393" cy="1447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nombre</a:t>
              </a:r>
              <a:endParaRPr lang="es-ES" sz="900" dirty="0"/>
            </a:p>
          </p:txBody>
        </p:sp>
        <p:cxnSp>
          <p:nvCxnSpPr>
            <p:cNvPr id="87" name="Conector recto de flecha 86"/>
            <p:cNvCxnSpPr>
              <a:stCxn id="84" idx="0"/>
              <a:endCxn id="86" idx="4"/>
            </p:cNvCxnSpPr>
            <p:nvPr/>
          </p:nvCxnSpPr>
          <p:spPr>
            <a:xfrm flipH="1" flipV="1">
              <a:off x="919147" y="2829471"/>
              <a:ext cx="476160" cy="922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91" name="Rectángulo redondeado 90"/>
            <p:cNvSpPr/>
            <p:nvPr/>
          </p:nvSpPr>
          <p:spPr>
            <a:xfrm>
              <a:off x="711194" y="4134262"/>
              <a:ext cx="1858236" cy="3178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Palabra Clave</a:t>
              </a:r>
              <a:endParaRPr lang="es-ES" dirty="0"/>
            </a:p>
          </p:txBody>
        </p:sp>
        <p:sp>
          <p:nvSpPr>
            <p:cNvPr id="92" name="Elipse 91"/>
            <p:cNvSpPr/>
            <p:nvPr/>
          </p:nvSpPr>
          <p:spPr>
            <a:xfrm>
              <a:off x="819887" y="3834362"/>
              <a:ext cx="949511" cy="1636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palabra</a:t>
              </a:r>
              <a:endParaRPr lang="es-ES" sz="900" dirty="0"/>
            </a:p>
          </p:txBody>
        </p:sp>
        <p:cxnSp>
          <p:nvCxnSpPr>
            <p:cNvPr id="93" name="Conector recto de flecha 92"/>
            <p:cNvCxnSpPr>
              <a:stCxn id="91" idx="0"/>
              <a:endCxn id="92" idx="4"/>
            </p:cNvCxnSpPr>
            <p:nvPr/>
          </p:nvCxnSpPr>
          <p:spPr>
            <a:xfrm flipH="1" flipV="1">
              <a:off x="1294643" y="3998055"/>
              <a:ext cx="345669" cy="13620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97" name="Rectángulo redondeado 96"/>
            <p:cNvSpPr/>
            <p:nvPr/>
          </p:nvSpPr>
          <p:spPr>
            <a:xfrm>
              <a:off x="3025168" y="6126083"/>
              <a:ext cx="847984" cy="2999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Tesis</a:t>
              </a:r>
              <a:endParaRPr lang="es-ES" dirty="0"/>
            </a:p>
          </p:txBody>
        </p:sp>
        <p:sp>
          <p:nvSpPr>
            <p:cNvPr id="98" name="Elipse 97"/>
            <p:cNvSpPr/>
            <p:nvPr/>
          </p:nvSpPr>
          <p:spPr>
            <a:xfrm>
              <a:off x="2624452" y="5823582"/>
              <a:ext cx="565765" cy="2154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link</a:t>
              </a:r>
              <a:endParaRPr lang="es-ES" sz="900" dirty="0"/>
            </a:p>
          </p:txBody>
        </p:sp>
        <p:sp>
          <p:nvSpPr>
            <p:cNvPr id="99" name="Elipse 98"/>
            <p:cNvSpPr/>
            <p:nvPr/>
          </p:nvSpPr>
          <p:spPr>
            <a:xfrm>
              <a:off x="2931366" y="5490219"/>
              <a:ext cx="648097" cy="200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titulo</a:t>
              </a:r>
              <a:endParaRPr lang="es-ES" sz="900" dirty="0"/>
            </a:p>
          </p:txBody>
        </p:sp>
        <p:sp>
          <p:nvSpPr>
            <p:cNvPr id="100" name="Elipse 99"/>
            <p:cNvSpPr/>
            <p:nvPr/>
          </p:nvSpPr>
          <p:spPr>
            <a:xfrm>
              <a:off x="3413802" y="5775536"/>
              <a:ext cx="696659" cy="2127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tema</a:t>
              </a:r>
              <a:endParaRPr lang="es-ES" sz="900" dirty="0"/>
            </a:p>
          </p:txBody>
        </p:sp>
        <p:sp>
          <p:nvSpPr>
            <p:cNvPr id="101" name="Elipse 100"/>
            <p:cNvSpPr/>
            <p:nvPr/>
          </p:nvSpPr>
          <p:spPr>
            <a:xfrm>
              <a:off x="1830894" y="6074177"/>
              <a:ext cx="1076441" cy="2161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ubicacion</a:t>
              </a:r>
              <a:endParaRPr lang="es-ES" sz="900" dirty="0"/>
            </a:p>
          </p:txBody>
        </p:sp>
        <p:cxnSp>
          <p:nvCxnSpPr>
            <p:cNvPr id="102" name="Conector recto de flecha 101"/>
            <p:cNvCxnSpPr>
              <a:stCxn id="97" idx="1"/>
              <a:endCxn id="101" idx="5"/>
            </p:cNvCxnSpPr>
            <p:nvPr/>
          </p:nvCxnSpPr>
          <p:spPr>
            <a:xfrm flipH="1" flipV="1">
              <a:off x="2749694" y="6258671"/>
              <a:ext cx="275474" cy="173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5" name="Conector recto de flecha 104"/>
            <p:cNvCxnSpPr>
              <a:stCxn id="97" idx="0"/>
              <a:endCxn id="98" idx="5"/>
            </p:cNvCxnSpPr>
            <p:nvPr/>
          </p:nvCxnSpPr>
          <p:spPr>
            <a:xfrm flipH="1" flipV="1">
              <a:off x="3107363" y="6007440"/>
              <a:ext cx="341797" cy="1186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8" name="Conector recto de flecha 107"/>
            <p:cNvCxnSpPr>
              <a:stCxn id="97" idx="0"/>
              <a:endCxn id="99" idx="4"/>
            </p:cNvCxnSpPr>
            <p:nvPr/>
          </p:nvCxnSpPr>
          <p:spPr>
            <a:xfrm flipH="1" flipV="1">
              <a:off x="3255415" y="5690994"/>
              <a:ext cx="193745" cy="4350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1" name="Conector recto de flecha 110"/>
            <p:cNvCxnSpPr>
              <a:stCxn id="97" idx="0"/>
              <a:endCxn id="100" idx="4"/>
            </p:cNvCxnSpPr>
            <p:nvPr/>
          </p:nvCxnSpPr>
          <p:spPr>
            <a:xfrm flipV="1">
              <a:off x="3449160" y="5988312"/>
              <a:ext cx="312972" cy="1377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15" name="Elipse 114"/>
            <p:cNvSpPr/>
            <p:nvPr/>
          </p:nvSpPr>
          <p:spPr>
            <a:xfrm>
              <a:off x="5060235" y="299354"/>
              <a:ext cx="462522" cy="216490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900" u="sng" dirty="0" err="1" smtClean="0"/>
                <a:t>ip</a:t>
              </a:r>
              <a:endParaRPr lang="es-ES" sz="900" u="sng" dirty="0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1812055" y="1430719"/>
              <a:ext cx="462522" cy="216490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900" u="sng" dirty="0" err="1" smtClean="0"/>
                <a:t>ic</a:t>
              </a:r>
              <a:endParaRPr lang="es-ES" sz="900" u="sng" dirty="0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1821165" y="3869223"/>
              <a:ext cx="527624" cy="185577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900" u="sng" dirty="0" err="1" smtClean="0"/>
                <a:t>ipc</a:t>
              </a:r>
              <a:endParaRPr lang="es-ES" sz="900" u="sng" dirty="0"/>
            </a:p>
          </p:txBody>
        </p:sp>
        <p:sp>
          <p:nvSpPr>
            <p:cNvPr id="118" name="Elipse 117"/>
            <p:cNvSpPr/>
            <p:nvPr/>
          </p:nvSpPr>
          <p:spPr>
            <a:xfrm>
              <a:off x="1512702" y="2603865"/>
              <a:ext cx="462522" cy="216490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900" u="sng" dirty="0" err="1" smtClean="0"/>
                <a:t>im</a:t>
              </a:r>
              <a:endParaRPr lang="es-ES" sz="900" u="sng" dirty="0"/>
            </a:p>
          </p:txBody>
        </p:sp>
        <p:sp>
          <p:nvSpPr>
            <p:cNvPr id="119" name="Elipse 118"/>
            <p:cNvSpPr/>
            <p:nvPr/>
          </p:nvSpPr>
          <p:spPr>
            <a:xfrm>
              <a:off x="2369114" y="5556418"/>
              <a:ext cx="462522" cy="216490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900" u="sng" dirty="0" smtClean="0"/>
                <a:t>it</a:t>
              </a:r>
              <a:endParaRPr lang="es-ES" sz="900" u="sng" dirty="0"/>
            </a:p>
          </p:txBody>
        </p:sp>
        <p:sp>
          <p:nvSpPr>
            <p:cNvPr id="120" name="Elipse 119"/>
            <p:cNvSpPr/>
            <p:nvPr/>
          </p:nvSpPr>
          <p:spPr>
            <a:xfrm>
              <a:off x="8826751" y="2964998"/>
              <a:ext cx="462522" cy="216490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900" u="sng" dirty="0" err="1" smtClean="0"/>
                <a:t>io</a:t>
              </a:r>
              <a:endParaRPr lang="es-ES" sz="900" u="sng" dirty="0"/>
            </a:p>
          </p:txBody>
        </p:sp>
        <p:cxnSp>
          <p:nvCxnSpPr>
            <p:cNvPr id="121" name="Conector recto de flecha 120"/>
            <p:cNvCxnSpPr>
              <a:stCxn id="13" idx="1"/>
              <a:endCxn id="120" idx="6"/>
            </p:cNvCxnSpPr>
            <p:nvPr/>
          </p:nvCxnSpPr>
          <p:spPr>
            <a:xfrm flipH="1" flipV="1">
              <a:off x="9289273" y="3073243"/>
              <a:ext cx="174230" cy="1119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5" name="Conector recto de flecha 124"/>
            <p:cNvCxnSpPr>
              <a:stCxn id="97" idx="0"/>
              <a:endCxn id="119" idx="6"/>
            </p:cNvCxnSpPr>
            <p:nvPr/>
          </p:nvCxnSpPr>
          <p:spPr>
            <a:xfrm flipH="1" flipV="1">
              <a:off x="2831636" y="5664663"/>
              <a:ext cx="617524" cy="4614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9" name="Conector recto de flecha 128"/>
            <p:cNvCxnSpPr>
              <a:stCxn id="47" idx="0"/>
              <a:endCxn id="115" idx="4"/>
            </p:cNvCxnSpPr>
            <p:nvPr/>
          </p:nvCxnSpPr>
          <p:spPr>
            <a:xfrm flipV="1">
              <a:off x="5269786" y="515844"/>
              <a:ext cx="21710" cy="1841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" name="Conector recto de flecha 132"/>
            <p:cNvCxnSpPr>
              <a:stCxn id="61" idx="0"/>
              <a:endCxn id="116" idx="4"/>
            </p:cNvCxnSpPr>
            <p:nvPr/>
          </p:nvCxnSpPr>
          <p:spPr>
            <a:xfrm flipH="1" flipV="1">
              <a:off x="2043316" y="1647209"/>
              <a:ext cx="231261" cy="3632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" name="Conector recto de flecha 136"/>
            <p:cNvCxnSpPr>
              <a:stCxn id="84" idx="0"/>
              <a:endCxn id="118" idx="4"/>
            </p:cNvCxnSpPr>
            <p:nvPr/>
          </p:nvCxnSpPr>
          <p:spPr>
            <a:xfrm flipV="1">
              <a:off x="1395307" y="2820355"/>
              <a:ext cx="348656" cy="101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" name="Conector recto de flecha 140"/>
            <p:cNvCxnSpPr>
              <a:stCxn id="91" idx="0"/>
              <a:endCxn id="117" idx="4"/>
            </p:cNvCxnSpPr>
            <p:nvPr/>
          </p:nvCxnSpPr>
          <p:spPr>
            <a:xfrm flipV="1">
              <a:off x="1640312" y="4054800"/>
              <a:ext cx="444665" cy="794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47" name="Rectángulo redondeado 146"/>
            <p:cNvSpPr/>
            <p:nvPr/>
          </p:nvSpPr>
          <p:spPr>
            <a:xfrm>
              <a:off x="5736571" y="4908768"/>
              <a:ext cx="1256412" cy="3178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Es</a:t>
              </a:r>
              <a:r>
                <a:rPr lang="en-US" dirty="0" smtClean="0"/>
                <a:t> </a:t>
              </a:r>
              <a:r>
                <a:rPr lang="en-US" dirty="0" err="1" smtClean="0"/>
                <a:t>hecha</a:t>
              </a:r>
              <a:endParaRPr lang="es-ES" dirty="0"/>
            </a:p>
          </p:txBody>
        </p:sp>
        <p:sp>
          <p:nvSpPr>
            <p:cNvPr id="155" name="Rectángulo redondeado 154"/>
            <p:cNvSpPr/>
            <p:nvPr/>
          </p:nvSpPr>
          <p:spPr>
            <a:xfrm>
              <a:off x="5269786" y="3382467"/>
              <a:ext cx="1419938" cy="3178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Participan</a:t>
              </a:r>
              <a:endParaRPr lang="es-ES" dirty="0"/>
            </a:p>
          </p:txBody>
        </p:sp>
        <p:sp>
          <p:nvSpPr>
            <p:cNvPr id="163" name="Rectángulo redondeado 162"/>
            <p:cNvSpPr/>
            <p:nvPr/>
          </p:nvSpPr>
          <p:spPr>
            <a:xfrm>
              <a:off x="3637906" y="4170262"/>
              <a:ext cx="1101510" cy="3178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Contine</a:t>
              </a:r>
              <a:endParaRPr lang="es-ES" dirty="0"/>
            </a:p>
          </p:txBody>
        </p:sp>
        <p:cxnSp>
          <p:nvCxnSpPr>
            <p:cNvPr id="175" name="Conector recto 174"/>
            <p:cNvCxnSpPr>
              <a:stCxn id="91" idx="3"/>
              <a:endCxn id="163" idx="1"/>
            </p:cNvCxnSpPr>
            <p:nvPr/>
          </p:nvCxnSpPr>
          <p:spPr>
            <a:xfrm>
              <a:off x="2569430" y="4293193"/>
              <a:ext cx="1068476" cy="3600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8" name="Conector recto 177"/>
            <p:cNvCxnSpPr>
              <a:stCxn id="97" idx="3"/>
              <a:endCxn id="163" idx="3"/>
            </p:cNvCxnSpPr>
            <p:nvPr/>
          </p:nvCxnSpPr>
          <p:spPr>
            <a:xfrm flipV="1">
              <a:off x="3873152" y="4329193"/>
              <a:ext cx="866264" cy="194684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2" name="Conector recto 181"/>
            <p:cNvCxnSpPr>
              <a:stCxn id="97" idx="3"/>
              <a:endCxn id="155" idx="2"/>
            </p:cNvCxnSpPr>
            <p:nvPr/>
          </p:nvCxnSpPr>
          <p:spPr>
            <a:xfrm flipV="1">
              <a:off x="3873152" y="3700329"/>
              <a:ext cx="2106603" cy="2575704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5" name="Conector recto 184"/>
            <p:cNvCxnSpPr>
              <a:stCxn id="4" idx="2"/>
              <a:endCxn id="155" idx="3"/>
            </p:cNvCxnSpPr>
            <p:nvPr/>
          </p:nvCxnSpPr>
          <p:spPr>
            <a:xfrm flipH="1">
              <a:off x="6689724" y="1147355"/>
              <a:ext cx="4161156" cy="2394043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8" name="Conector recto 187"/>
            <p:cNvCxnSpPr>
              <a:stCxn id="97" idx="3"/>
              <a:endCxn id="147" idx="1"/>
            </p:cNvCxnSpPr>
            <p:nvPr/>
          </p:nvCxnSpPr>
          <p:spPr>
            <a:xfrm flipV="1">
              <a:off x="3873152" y="5067699"/>
              <a:ext cx="1863419" cy="1208334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1" name="Conector recto 190"/>
            <p:cNvCxnSpPr>
              <a:stCxn id="147" idx="3"/>
              <a:endCxn id="13" idx="2"/>
            </p:cNvCxnSpPr>
            <p:nvPr/>
          </p:nvCxnSpPr>
          <p:spPr>
            <a:xfrm flipV="1">
              <a:off x="6992983" y="3344092"/>
              <a:ext cx="3217279" cy="1723607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95" name="Rectángulo redondeado 194"/>
            <p:cNvSpPr/>
            <p:nvPr/>
          </p:nvSpPr>
          <p:spPr>
            <a:xfrm>
              <a:off x="3413802" y="2343576"/>
              <a:ext cx="2090804" cy="3178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 </a:t>
              </a:r>
              <a:r>
                <a:rPr lang="en-US" dirty="0" err="1" smtClean="0"/>
                <a:t>encuentra</a:t>
              </a:r>
              <a:r>
                <a:rPr lang="en-US" dirty="0" smtClean="0"/>
                <a:t> </a:t>
              </a:r>
              <a:r>
                <a:rPr lang="en-US" dirty="0" err="1" smtClean="0"/>
                <a:t>en</a:t>
              </a:r>
              <a:endParaRPr lang="es-ES" dirty="0"/>
            </a:p>
          </p:txBody>
        </p:sp>
        <p:cxnSp>
          <p:nvCxnSpPr>
            <p:cNvPr id="196" name="Conector recto 195"/>
            <p:cNvCxnSpPr>
              <a:stCxn id="84" idx="3"/>
              <a:endCxn id="195" idx="2"/>
            </p:cNvCxnSpPr>
            <p:nvPr/>
          </p:nvCxnSpPr>
          <p:spPr>
            <a:xfrm flipV="1">
              <a:off x="2094430" y="2661438"/>
              <a:ext cx="2364774" cy="485895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0" name="Conector recto 199"/>
            <p:cNvCxnSpPr>
              <a:stCxn id="195" idx="0"/>
              <a:endCxn id="47" idx="2"/>
            </p:cNvCxnSpPr>
            <p:nvPr/>
          </p:nvCxnSpPr>
          <p:spPr>
            <a:xfrm flipV="1">
              <a:off x="4459204" y="1017814"/>
              <a:ext cx="810582" cy="1325762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05" name="Rectángulo redondeado 204"/>
            <p:cNvSpPr/>
            <p:nvPr/>
          </p:nvSpPr>
          <p:spPr>
            <a:xfrm>
              <a:off x="4998502" y="1790580"/>
              <a:ext cx="2376579" cy="3178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Hay </a:t>
              </a:r>
              <a:r>
                <a:rPr lang="en-US" dirty="0" err="1" smtClean="0"/>
                <a:t>matriculados</a:t>
              </a:r>
              <a:endParaRPr lang="es-ES" dirty="0"/>
            </a:p>
          </p:txBody>
        </p:sp>
        <p:cxnSp>
          <p:nvCxnSpPr>
            <p:cNvPr id="206" name="Conector recto 205"/>
            <p:cNvCxnSpPr>
              <a:stCxn id="4" idx="2"/>
              <a:endCxn id="205" idx="3"/>
            </p:cNvCxnSpPr>
            <p:nvPr/>
          </p:nvCxnSpPr>
          <p:spPr>
            <a:xfrm flipH="1">
              <a:off x="7375081" y="1147355"/>
              <a:ext cx="3475799" cy="802156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9" name="Conector recto 208"/>
            <p:cNvCxnSpPr>
              <a:stCxn id="205" idx="1"/>
              <a:endCxn id="61" idx="3"/>
            </p:cNvCxnSpPr>
            <p:nvPr/>
          </p:nvCxnSpPr>
          <p:spPr>
            <a:xfrm flipH="1">
              <a:off x="2698569" y="1949511"/>
              <a:ext cx="2299933" cy="210892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12" name="Rectángulo redondeado 211"/>
            <p:cNvSpPr/>
            <p:nvPr/>
          </p:nvSpPr>
          <p:spPr>
            <a:xfrm>
              <a:off x="5949495" y="2937179"/>
              <a:ext cx="759627" cy="3178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Vive</a:t>
              </a:r>
              <a:endParaRPr lang="es-ES" dirty="0"/>
            </a:p>
          </p:txBody>
        </p:sp>
        <p:cxnSp>
          <p:nvCxnSpPr>
            <p:cNvPr id="213" name="Conector recto 212"/>
            <p:cNvCxnSpPr>
              <a:stCxn id="4" idx="2"/>
              <a:endCxn id="212" idx="3"/>
            </p:cNvCxnSpPr>
            <p:nvPr/>
          </p:nvCxnSpPr>
          <p:spPr>
            <a:xfrm flipH="1">
              <a:off x="6709122" y="1147355"/>
              <a:ext cx="4141758" cy="1948755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6" name="Conector recto 215"/>
            <p:cNvCxnSpPr>
              <a:stCxn id="212" idx="1"/>
              <a:endCxn id="84" idx="3"/>
            </p:cNvCxnSpPr>
            <p:nvPr/>
          </p:nvCxnSpPr>
          <p:spPr>
            <a:xfrm flipH="1">
              <a:off x="2094430" y="3096110"/>
              <a:ext cx="3855065" cy="51223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21" name="Rectángulo redondeado 220"/>
            <p:cNvSpPr/>
            <p:nvPr/>
          </p:nvSpPr>
          <p:spPr>
            <a:xfrm>
              <a:off x="6689724" y="3972475"/>
              <a:ext cx="1445623" cy="3178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Pertenece</a:t>
              </a:r>
              <a:endParaRPr lang="es-ES" dirty="0"/>
            </a:p>
          </p:txBody>
        </p:sp>
        <p:cxnSp>
          <p:nvCxnSpPr>
            <p:cNvPr id="222" name="Conector recto 221"/>
            <p:cNvCxnSpPr>
              <a:stCxn id="4" idx="2"/>
              <a:endCxn id="221" idx="0"/>
            </p:cNvCxnSpPr>
            <p:nvPr/>
          </p:nvCxnSpPr>
          <p:spPr>
            <a:xfrm flipH="1">
              <a:off x="7412536" y="1147355"/>
              <a:ext cx="3438344" cy="282512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5" name="Conector recto 224"/>
            <p:cNvCxnSpPr>
              <a:stCxn id="47" idx="2"/>
              <a:endCxn id="221" idx="2"/>
            </p:cNvCxnSpPr>
            <p:nvPr/>
          </p:nvCxnSpPr>
          <p:spPr>
            <a:xfrm>
              <a:off x="5269786" y="1017814"/>
              <a:ext cx="2142750" cy="3272523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32" name="Rectángulo redondeado 231"/>
            <p:cNvSpPr/>
            <p:nvPr/>
          </p:nvSpPr>
          <p:spPr>
            <a:xfrm>
              <a:off x="10518628" y="2000535"/>
              <a:ext cx="1445623" cy="3178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Trabaja</a:t>
              </a:r>
              <a:r>
                <a:rPr lang="en-US" dirty="0" smtClean="0"/>
                <a:t> </a:t>
              </a:r>
              <a:r>
                <a:rPr lang="en-US" dirty="0" err="1" smtClean="0"/>
                <a:t>en</a:t>
              </a:r>
              <a:endParaRPr lang="es-ES" dirty="0"/>
            </a:p>
          </p:txBody>
        </p:sp>
        <p:cxnSp>
          <p:nvCxnSpPr>
            <p:cNvPr id="233" name="Conector recto 232"/>
            <p:cNvCxnSpPr>
              <a:stCxn id="232" idx="0"/>
              <a:endCxn id="4" idx="2"/>
            </p:cNvCxnSpPr>
            <p:nvPr/>
          </p:nvCxnSpPr>
          <p:spPr>
            <a:xfrm flipH="1" flipV="1">
              <a:off x="10850880" y="1147355"/>
              <a:ext cx="390560" cy="85318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7" name="Conector recto 236"/>
            <p:cNvCxnSpPr>
              <a:stCxn id="232" idx="2"/>
              <a:endCxn id="13" idx="3"/>
            </p:cNvCxnSpPr>
            <p:nvPr/>
          </p:nvCxnSpPr>
          <p:spPr>
            <a:xfrm flipH="1">
              <a:off x="10957021" y="2318397"/>
              <a:ext cx="284419" cy="866764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42" name="Elipse 241"/>
            <p:cNvSpPr/>
            <p:nvPr/>
          </p:nvSpPr>
          <p:spPr>
            <a:xfrm>
              <a:off x="5418136" y="5301817"/>
              <a:ext cx="683211" cy="167488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0,*</a:t>
              </a:r>
              <a:endParaRPr lang="es-ES" sz="900" dirty="0"/>
            </a:p>
          </p:txBody>
        </p:sp>
        <p:sp>
          <p:nvSpPr>
            <p:cNvPr id="244" name="Elipse 243"/>
            <p:cNvSpPr/>
            <p:nvPr/>
          </p:nvSpPr>
          <p:spPr>
            <a:xfrm>
              <a:off x="7136855" y="4988181"/>
              <a:ext cx="683211" cy="167488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1,1</a:t>
              </a:r>
              <a:endParaRPr lang="es-ES" sz="900" dirty="0"/>
            </a:p>
          </p:txBody>
        </p:sp>
        <p:sp>
          <p:nvSpPr>
            <p:cNvPr id="245" name="Elipse 244"/>
            <p:cNvSpPr/>
            <p:nvPr/>
          </p:nvSpPr>
          <p:spPr>
            <a:xfrm>
              <a:off x="2953300" y="4088024"/>
              <a:ext cx="683211" cy="167488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1,*</a:t>
              </a:r>
              <a:endParaRPr lang="es-ES" sz="900" dirty="0"/>
            </a:p>
          </p:txBody>
        </p:sp>
        <p:sp>
          <p:nvSpPr>
            <p:cNvPr id="246" name="Elipse 245"/>
            <p:cNvSpPr/>
            <p:nvPr/>
          </p:nvSpPr>
          <p:spPr>
            <a:xfrm>
              <a:off x="3784345" y="4614702"/>
              <a:ext cx="683211" cy="167488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1,*</a:t>
              </a:r>
              <a:endParaRPr lang="es-ES" sz="900" dirty="0"/>
            </a:p>
          </p:txBody>
        </p:sp>
        <p:sp>
          <p:nvSpPr>
            <p:cNvPr id="247" name="Elipse 246"/>
            <p:cNvSpPr/>
            <p:nvPr/>
          </p:nvSpPr>
          <p:spPr>
            <a:xfrm>
              <a:off x="5121107" y="3766959"/>
              <a:ext cx="683211" cy="167488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1,*</a:t>
              </a:r>
              <a:endParaRPr lang="es-ES" sz="900" dirty="0"/>
            </a:p>
          </p:txBody>
        </p:sp>
        <p:sp>
          <p:nvSpPr>
            <p:cNvPr id="248" name="Elipse 247"/>
            <p:cNvSpPr/>
            <p:nvPr/>
          </p:nvSpPr>
          <p:spPr>
            <a:xfrm>
              <a:off x="6773664" y="3214979"/>
              <a:ext cx="683211" cy="167488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1,*</a:t>
              </a:r>
              <a:endParaRPr lang="es-ES" sz="900" dirty="0"/>
            </a:p>
          </p:txBody>
        </p:sp>
        <p:sp>
          <p:nvSpPr>
            <p:cNvPr id="249" name="Elipse 248"/>
            <p:cNvSpPr/>
            <p:nvPr/>
          </p:nvSpPr>
          <p:spPr>
            <a:xfrm>
              <a:off x="5272804" y="2926524"/>
              <a:ext cx="683211" cy="167488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1,1</a:t>
              </a:r>
              <a:endParaRPr lang="es-ES" sz="900" dirty="0"/>
            </a:p>
          </p:txBody>
        </p:sp>
        <p:sp>
          <p:nvSpPr>
            <p:cNvPr id="250" name="Elipse 249"/>
            <p:cNvSpPr/>
            <p:nvPr/>
          </p:nvSpPr>
          <p:spPr>
            <a:xfrm>
              <a:off x="6714325" y="2713720"/>
              <a:ext cx="683211" cy="167488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1,*</a:t>
              </a:r>
              <a:endParaRPr lang="es-ES" sz="900" dirty="0"/>
            </a:p>
          </p:txBody>
        </p:sp>
        <p:sp>
          <p:nvSpPr>
            <p:cNvPr id="253" name="Elipse 252"/>
            <p:cNvSpPr/>
            <p:nvPr/>
          </p:nvSpPr>
          <p:spPr>
            <a:xfrm>
              <a:off x="7361346" y="3621892"/>
              <a:ext cx="683211" cy="167488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1,*</a:t>
              </a:r>
              <a:endParaRPr lang="es-ES" sz="900" dirty="0"/>
            </a:p>
          </p:txBody>
        </p:sp>
        <p:sp>
          <p:nvSpPr>
            <p:cNvPr id="254" name="Elipse 253"/>
            <p:cNvSpPr/>
            <p:nvPr/>
          </p:nvSpPr>
          <p:spPr>
            <a:xfrm>
              <a:off x="6686839" y="3722832"/>
              <a:ext cx="683211" cy="167488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1,1</a:t>
              </a:r>
              <a:endParaRPr lang="es-ES" sz="900" dirty="0"/>
            </a:p>
          </p:txBody>
        </p:sp>
        <p:sp>
          <p:nvSpPr>
            <p:cNvPr id="255" name="Elipse 254"/>
            <p:cNvSpPr/>
            <p:nvPr/>
          </p:nvSpPr>
          <p:spPr>
            <a:xfrm>
              <a:off x="11046160" y="2604836"/>
              <a:ext cx="683211" cy="167488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0,1</a:t>
              </a:r>
              <a:endParaRPr lang="es-ES" sz="900" dirty="0"/>
            </a:p>
          </p:txBody>
        </p:sp>
        <p:sp>
          <p:nvSpPr>
            <p:cNvPr id="256" name="Elipse 255"/>
            <p:cNvSpPr/>
            <p:nvPr/>
          </p:nvSpPr>
          <p:spPr>
            <a:xfrm>
              <a:off x="10907898" y="1552870"/>
              <a:ext cx="683211" cy="167488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0</a:t>
              </a:r>
              <a:r>
                <a:rPr lang="en-US" sz="900" dirty="0" smtClean="0"/>
                <a:t>,*</a:t>
              </a:r>
              <a:endParaRPr lang="es-ES" sz="900" dirty="0"/>
            </a:p>
          </p:txBody>
        </p:sp>
        <p:sp>
          <p:nvSpPr>
            <p:cNvPr id="257" name="Elipse 256"/>
            <p:cNvSpPr/>
            <p:nvPr/>
          </p:nvSpPr>
          <p:spPr>
            <a:xfrm>
              <a:off x="4316926" y="2105269"/>
              <a:ext cx="683211" cy="167488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1,1</a:t>
              </a:r>
              <a:endParaRPr lang="es-ES" sz="900" dirty="0"/>
            </a:p>
          </p:txBody>
        </p:sp>
        <p:sp>
          <p:nvSpPr>
            <p:cNvPr id="258" name="Elipse 257"/>
            <p:cNvSpPr/>
            <p:nvPr/>
          </p:nvSpPr>
          <p:spPr>
            <a:xfrm>
              <a:off x="3283546" y="2697630"/>
              <a:ext cx="683211" cy="167488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1,*</a:t>
              </a:r>
              <a:endParaRPr lang="es-ES" sz="900" dirty="0"/>
            </a:p>
          </p:txBody>
        </p:sp>
        <p:sp>
          <p:nvSpPr>
            <p:cNvPr id="259" name="Elipse 258"/>
            <p:cNvSpPr/>
            <p:nvPr/>
          </p:nvSpPr>
          <p:spPr>
            <a:xfrm>
              <a:off x="7383120" y="1829840"/>
              <a:ext cx="683211" cy="167488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1,*</a:t>
              </a:r>
              <a:endParaRPr lang="es-ES" sz="900" dirty="0"/>
            </a:p>
          </p:txBody>
        </p:sp>
        <p:sp>
          <p:nvSpPr>
            <p:cNvPr id="260" name="Elipse 259"/>
            <p:cNvSpPr/>
            <p:nvPr/>
          </p:nvSpPr>
          <p:spPr>
            <a:xfrm>
              <a:off x="3936310" y="1891996"/>
              <a:ext cx="683211" cy="167488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1,*</a:t>
              </a:r>
              <a:endParaRPr lang="es-ES" sz="900" dirty="0"/>
            </a:p>
          </p:txBody>
        </p:sp>
      </p:grpSp>
      <p:sp>
        <p:nvSpPr>
          <p:cNvPr id="262" name="Título 1"/>
          <p:cNvSpPr>
            <a:spLocks noGrp="1"/>
          </p:cNvSpPr>
          <p:nvPr>
            <p:ph type="title"/>
          </p:nvPr>
        </p:nvSpPr>
        <p:spPr>
          <a:xfrm>
            <a:off x="20300" y="16424"/>
            <a:ext cx="8911687" cy="1280890"/>
          </a:xfrm>
        </p:spPr>
        <p:txBody>
          <a:bodyPr/>
          <a:lstStyle/>
          <a:p>
            <a:r>
              <a:rPr lang="en-US" dirty="0" err="1" smtClean="0"/>
              <a:t>Dise</a:t>
            </a:r>
            <a:r>
              <a:rPr lang="es-ES" dirty="0" err="1" smtClean="0"/>
              <a:t>ño</a:t>
            </a:r>
            <a:r>
              <a:rPr lang="es-ES" dirty="0" smtClean="0"/>
              <a:t> conceptual</a:t>
            </a:r>
            <a:r>
              <a:rPr lang="en-US" dirty="0" smtClean="0"/>
              <a:t>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747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221</TotalTime>
  <Words>312</Words>
  <Application>Microsoft Office PowerPoint</Application>
  <PresentationFormat>Panorámica</PresentationFormat>
  <Paragraphs>77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Espiral</vt:lpstr>
      <vt:lpstr>Proyecto de Base de datos.</vt:lpstr>
      <vt:lpstr>Objetivos:</vt:lpstr>
      <vt:lpstr>Requerimientos:</vt:lpstr>
      <vt:lpstr>Estructura de la red:</vt:lpstr>
      <vt:lpstr>Esquema de conexión al sistema de base de datos:</vt:lpstr>
      <vt:lpstr>Diseño conceptual: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Base de datos.</dc:title>
  <dc:creator>LsW</dc:creator>
  <cp:lastModifiedBy>LsW</cp:lastModifiedBy>
  <cp:revision>15</cp:revision>
  <dcterms:created xsi:type="dcterms:W3CDTF">2018-04-30T18:53:16Z</dcterms:created>
  <dcterms:modified xsi:type="dcterms:W3CDTF">2018-05-04T19:13:16Z</dcterms:modified>
</cp:coreProperties>
</file>