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21"/>
  </p:notesMasterIdLst>
  <p:sldIdLst>
    <p:sldId id="256" r:id="rId2"/>
    <p:sldId id="257" r:id="rId3"/>
    <p:sldId id="273" r:id="rId4"/>
    <p:sldId id="258" r:id="rId5"/>
    <p:sldId id="284" r:id="rId6"/>
    <p:sldId id="260" r:id="rId7"/>
    <p:sldId id="285" r:id="rId8"/>
    <p:sldId id="276" r:id="rId9"/>
    <p:sldId id="287" r:id="rId10"/>
    <p:sldId id="286" r:id="rId11"/>
    <p:sldId id="277" r:id="rId12"/>
    <p:sldId id="278" r:id="rId13"/>
    <p:sldId id="264" r:id="rId14"/>
    <p:sldId id="265" r:id="rId15"/>
    <p:sldId id="280" r:id="rId16"/>
    <p:sldId id="281" r:id="rId17"/>
    <p:sldId id="283" r:id="rId18"/>
    <p:sldId id="288" r:id="rId19"/>
    <p:sldId id="289" r:id="rId20"/>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34" autoAdjust="0"/>
  </p:normalViewPr>
  <p:slideViewPr>
    <p:cSldViewPr snapToGrid="0" snapToObjects="1">
      <p:cViewPr varScale="1">
        <p:scale>
          <a:sx n="48" d="100"/>
          <a:sy n="48" d="100"/>
        </p:scale>
        <p:origin x="1803" y="18"/>
      </p:cViewPr>
      <p:guideLst>
        <p:guide orient="horz" pos="216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1T12:58:46.863"/>
    </inkml:context>
    <inkml:brush xml:id="br0">
      <inkml:brushProperty name="width" value="0.06667" units="cm"/>
      <inkml:brushProperty name="height" value="0.06667" units="cm"/>
      <inkml:brushProperty name="fitToCurve" value="1"/>
    </inkml:brush>
  </inkml:definitions>
  <inkml:trace contextRef="#ctx0" brushRef="#br0">9 0 1161,'-4'8'1935,"4"-8"-258,-2 17-387,2-7 129,0 4-387,-1 1-129,0 2-258,1 2-258,0 3 0,-1 1-258,1 0 0,0 4-129,0 2 0,0 0 129,0 3-129,0 1 0,2 1 0,-1 3 129,1 0-129,0-1 0,1 0 129,-1 0-129,2 0 0,-2-1 258,2 0-129,1 1 0,-2 0 0,1-1 0,0 1 129,0-1 0,-2-3-129,4 0 0,-3-1 0,1 0-129,-1-3 129,1-2 0,0-2-129,-2 1 0,1-2 129,0 0-129,0-2 258,-2-3-258,1 0 0,-1 1 0,-1 1 0,1-1 0,0-1 0,0 4 0,0-3 0,2 0 0,-1 1 129,0-3-129,0-2 0,0-2 0,-1-2 0,-1-2 0,0-1 0,0-8 0,0 9 0,0-9 0,0 0-774,-5 7-2967,-1-13-516,6-2 0</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2T21:05:01.551"/>
    </inkml:context>
    <inkml:brush xml:id="br0">
      <inkml:brushProperty name="width" value="0.06667" units="cm"/>
      <inkml:brushProperty name="height" value="0.06667" units="cm"/>
      <inkml:brushProperty name="fitToCurve" value="1"/>
    </inkml:brush>
  </inkml:definitions>
  <inkml:trace contextRef="#ctx0" brushRef="#br0">31 0 258,'-4'8'1419,"4"-8"0,-3 8-516,3-8 0,-1 7-129,1-7-129,0 8-129,1-2 129,0 2 0,0 1-129,-1 3 129,0 3 0,0 2-258,-2 2 258,-1 2-387,0 1-129,1 2 0,0 1-129,2-2 0,0 0 0,0 1 0,0-2 0,2 1 0,0 0 0,-2 0 0,0 0 0,0 0 0,0 1 0,-1 0 0,0 0 0,-2 0 0,2 1 0,1-1 0,0-1 0,0-2 0,0 0-129,0-3 129,2-2 0,0-2 0,0-3 0,-1 0 0,1-1 0,-1 1 0,0 1 0,1 2 0,-2 0 0,0 3 0,2-1 0,-1 3 0,1-1 0,-1 1 0,-1-1 0,1-2 0,-1-1 0,0 1 0,0-2 0,-1-2 0,1 3 0,0-4 0,0 1 0,0-1 0,0 1 0,0 1 0,0 1 0,0-1 0,0 1 0,-1-1 129,0 3-129,-2-3 0,0 1 0,1-2 0,1-1 0,-1 1 0,1-2 0,1 0 0,-1 0 258,1-2-258,0 2 0,0-1 258,0 1-129,0 0 129,0 1 129,-2 1 0,1 1 0,-1-1 387,1 1-258,-1 0 258,2 1 129,-3-2-129,2 1 0,0-2 129,1 0-258,-2-1-129,2 0-129,-1-1-129,1 1 0,0-3-258,0 2 129,0-3-129,0 2 0,0-8 0,1 12 0,-1-12 0,1 8 129,-1-8-129,0 0 0,1 9 0,-1-9 129,0 0-129,0 9 0,0-9 0,0 6 0,0-6-129,0 0-774,0 0-3354,0 0-774,-4-13-258,4-7 0</inkml:trace>
  <inkml:trace contextRef="#ctx0" brushRef="#br0" timeOffset="1">-107 1299 1032,'0'0'3870,"0"0"-258,0 0-774,0 0-645,0 0-516,0 0-645,0 0-129,0 7-387,0-7-258,2 8-129,0-2-129,4 2 129,1 1-129,1 3 0,1 0 0,3 2 0,-2-1 0,2 3-129,-1-2 129,0-1 0,-3-1-129,0-1 129,-3-4 0,-1 0 0,-4-7 0,0 0 129,7 5-129,-7-5 129,3-3-129,-1-5 258,0 0-258,1-6 129,2 0-129,0-1 0,3-2 0,0 1-129,2 4-129,-3-1-387,2 4-774,-1 2-1548,-6-4-1677,6 6-387</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2T21:05:01.553"/>
    </inkml:context>
    <inkml:brush xml:id="br0">
      <inkml:brushProperty name="width" value="0.06667" units="cm"/>
      <inkml:brushProperty name="height" value="0.06667" units="cm"/>
      <inkml:brushProperty name="fitToCurve" value="1"/>
    </inkml:brush>
  </inkml:definitions>
  <inkml:trace contextRef="#ctx0" brushRef="#br0">16 0 774,'0'0'2451,"0"0"129,0 0-258,0 0-516,0 0-645,-2 5-129,2-5-258,0 0-129,-5 10-129,4-2-258,0 0 0,0 2-258,0 1 129,-1 0 0,2 2-129,-2 1 0,1 0 0,1 0 258,0 2-258,1-2 0,-1 0 0,0 1 0,0-1 129,0 0-129,0-2 129,4-1 0,1-2 0,3-3 0,3-1 0,1-1 0,1-3 0,2-1 0,0 0-129,-1-1 258,0-1-258,-1 1 0,-3-2 0,-1 0 0,-1 1 0,-8 2-387,11-3 0,-11 3-258,7-6-645,-7 6-1161,1-11-1935,-1 11-258</inkml:trace>
  <inkml:trace contextRef="#ctx0" brushRef="#br0" timeOffset="1">36-18 1806,'9'-5'3741,"-9"5"-645,16-4-645,-7 4-645,2 2-645,0 2-129,-1 2-516,1 0-258,-2 2-387,1-3-387,0 0-1419,2-1-1548,-5-5-1290,6-1 258</inkml:trace>
  <inkml:trace contextRef="#ctx0" brushRef="#br0" timeOffset="2">54 133 1032,'-5'-10'2967,"5"-1"-516,0 11-516,4-10-387,4 8-516,0 1-258,3 0-387,1 1-129,1 0-129,2 0 129,-2 0-129,1 1 0,-2-1-258,1 0-387,-1 0-516,-4-1-774,-3-6-1290,3 6-903</inkml:trace>
  <inkml:trace contextRef="#ctx0" brushRef="#br0" timeOffset="3">469 20 258,'1'8'3354,"-1"-8"-516,8 8-387,-8-8-645,1 15-516,-2-1-258,-6 0-129,-3 4-258,-5 3-129,-5 5-129,-1 1-258,-1 0 0,0-2 0,4-4-129,1 0-129,6-10-516,11-11-1677,0 0-2064,3-7-387</inkml:trace>
  <inkml:trace contextRef="#ctx0" brushRef="#br0" timeOffset="4">352 6 1806,'-1'11'2580,"-1"-4"-129,2 4-774,2 0-387,4-1-387,3 2-387,1 0 0,5 2-129,2-2-129,1 0-129,0-3-129,2 0 258,-3-1-645,-1-4-258,-1-2-1032,-3 0-1419,-7-7-903</inkml:trace>
  <inkml:trace contextRef="#ctx0" brushRef="#br0" timeOffset="5">677-63 2322,'0'0'2709,"2"9"-129,-2 0-645,0 1-516,0 1-258,-2 4-258,0 0-129,2 2-129,-2 0-258,2 2 129,0 0-129,0 0-129,4-1 0,0-1 0,3-2-129,0-2 0,1 0 0,1-4-129,2-1 129,0-3 0,1-3-129,1-1 0,1 0 129,-3-1-129,0 0 0,0 0-129,-3-1-258,0-1-516,-1 1-645,-7 1-1677,5-12-1419,6 7-129</inkml:trace>
  <inkml:trace contextRef="#ctx0" brushRef="#br0" timeOffset="6">688-47 2709,'19'0'2967,"-7"-1"-516,7-1-774,-1-3-516,4 2-258,0 1-645,-1-1-387,-3 2-1032,-5-3-1935,3 6-1161</inkml:trace>
  <inkml:trace contextRef="#ctx0" brushRef="#br0" timeOffset="7">704 65 2322,'0'0'2967,"4"-2"-129,5 2-903,-2 0-645,3 0-129,-1 0-258,3 0-258,1 0-129,0 2-258,1-2 0,-1 2-516,0-2 0,-1-2-774,-2 0-645,-3-5-1548,4 5-1290,-11-10 388</inkml:trace>
  <inkml:trace contextRef="#ctx0" brushRef="#br0" timeOffset="8">1120-84 129,'0'0'2580,"0"0"-258,0 0-387,0 0-258,-6 2-129,-4 5-516,-1 1 0,-4 2-387,-1 4 0,0 2-129,0 1-129,1 2-129,2 0 129,5-1-129,3 1-129,5-1 0,0-4 0,7-2 0,6-4 0,3-4 0,0-2-129,1-2-258,1 0-516,-1-4-1548,-4-7-2193,4 7-258</inkml:trace>
  <inkml:trace contextRef="#ctx0" brushRef="#br0" timeOffset="9">1303-106 1161,'0'0'4128,"0"5"-1032,0-5-774,3 13-1032,1-3-387,1 2-258,1 2-129,-3 5-258,2 1 0,1 0 0,-1 1 129,2-2-258,1 1 129,-2-5-129,4-1 129,0-6 258,4-4-258,-5-4 129,2 0-129,-4-6 129,2-2-129,-2-4 129,-5-5-258,0-3-129,0-2 0,-1-1-129,0-2 129,2 2-258,-3 0 129,0 6-129,1 5-129,-1 12-129,0-7-774,0 7-903,2 11-1806,-2-11-1032</inkml:trace>
  <inkml:trace contextRef="#ctx0" brushRef="#br0" timeOffset="10">1615-149 2709,'3'10'3096,"0"3"-516,-3 0-903,-3 0-645,-1 4-129,2 2-387,-1 2 129,-3-1 0,4 1-129,1-1-129,1-3 129,1-3-129,6 0 0,-2-7 129,5-1-258,5-4 0,-5-2-129,3 0 129,-1 0-129,-2 0-129,-2-2 0,-2 1 0,-6 1 0,8 0 0,-8 0 0,8 0 0,-8 0 0,8 0-129,-8 0-387,15-4-387,-7-4-774,0-2-1548,7 1-1548,-9-7 0</inkml:trace>
  <inkml:trace contextRef="#ctx0" brushRef="#br0" timeOffset="11">1622-66 1032,'9'2'3225,"-9"-2"-129,15 0-903,-4-2-387,-1 0-258,2 1-387,-1 0-387,1 1 0,-1 0-258,-1 2 0,0 2-387,-2-1 0,1-2-387,-1-1-258,-1 0-516,-7 0-1032,12-12-903,-5 6-1032,-7-11-516</inkml:trace>
  <inkml:trace contextRef="#ctx0" brushRef="#br0" timeOffset="12">1623-197 774,'-8'17'2838,"8"-17"-129,19 11-387,0-9-129,7-3-258,1-2-516,2-4-387,2 0-258,-3 0-258,-3 0-258,-5 3-129,-4 1-387,-6 3-645,-2 0-1548,-8 0-2193,0 0-129</inkml:trace>
  <inkml:trace contextRef="#ctx0" brushRef="#br0" timeOffset="13">-982 926 1,'-11'-7'2966,"2"1"1,9 6-258,0 0-387,-7-7-774,7 7-258,0 0-516,0 0-258,2 8-258,-2-8-129,8 14 0,-4-3 0,-1 0-129,-2 3 129,0 0-129,-1 2 0,0-1 129,0 0-129,-1-3 129,-2 0-129,1-2 129,2-3 129,0-7-129,0 8 129,0-8-129,3-5 129,0-5 0,0-6 0,2-7-129,-1 0 129,2-3-258,-1 2 387,3 3-387,0 3 129,-3 5-129,4 9 129,0 4 0,0 8-129,0 7-129,2 1 0,1 1-129,1 1 0,2-3 129,0 0-258,-2-4-129,-2-3-645,-4-4-1677,1 1-1677,-8-5-258</inkml:trace>
  <inkml:trace contextRef="#ctx0" brushRef="#br0" timeOffset="14">-695 947 3096,'-8'12'2709,"8"-12"-258,2 13-903,5-7-258,3-5-516,3 2-258,3-3 0,2 0-258,1-2-129,-1-2 129,-4-4 129,-1 0 0,-2-3 129,0 1 258,-6-4-129,0 2 0,-5-3 0,1 4 0,-1 0 0,0 11-387,-5-11 0,-3 11-129,0 3 0,-3 7-129,1 6 0,0 2 0,2 2 0,3 1 0,3 0 0,3-1 0,4-3 0,5-3 0,4-5 0,4-3 0,0-4 0,1-2 0,1-2 129,-3-7-129,-1-3 0,-2-3 0,-1-2 0,-4-2 0,-1 1-129,-2 1 129,0 3-129,-2 3 0,-4 11 129,6-7 0,-6 7-129,2 11 129,-2 3 0,2 0 0,0 1-129,3 1 0,2-3 0,3-5 0,1-2 0,3-6 0,1-3-129,3-7 258,-2-2-129,1-6 129,1-1 0,-2 2 0,-1-1-129,-4 5 258,-1 4 0,-10 9 129,8-1-129,-7 5 129,-2 11 0,1 3-129,-3 0 129,4 2-129,5-5 0,4-4 0,5-4 0,4-4-129,3-6 0,0-7 129,-1-4-129,-3-4 0,-3-5 0,-6-3 0,-4-2 0,-5 0-129,-4 3 129,-6 5 0,0 7-129,-5 5-258,2 8-516,-3 12-2322,-1 2-1677,7 13-258,0-5 129</inkml:trace>
  <inkml:trace contextRef="#ctx0" brushRef="#br0" timeOffset="15">487 739 1161,'0'0'3225,"7"-7"0,-7 7-387,0 0-387,0 0-516,-3 2-129,3-2-774,-11 16-129,6-3-387,1 5-258,-1 4 0,4 4 0,0 4-129,1 6 0,3-2 0,3 4-129,2-1 129,0 0 0,0-2-129,-1-4 129,0-4-129,-1-7 0,-2-5 0,-3-4 0,0-3 0,-1-8-129,0 0 0,-8-11 0,1-5-129,-2-5 0,-2-4 0,1-7 0,-3-3 0,1-3 0,2-2 0,0 0 0,4 4 129,2 1 129,4 5 0,0 4 0,9 6 129,5 4 258,4 2-258,2 7 0,5 3 129,2 2-129,0 2 0,-1 5 0,-2 5-129,-4 2 0,-4 5 129,-6 0-129,-6 2 0,-4 1 129,-2-2-129,-7 2 0,-4-3 129,-1 0 0,-4-2 0,0-3 0,-1-1 129,3-5-129,-1-4-129,3-2-129,3-2 0,2-5-129,6-2-258,0 0-129,5 2-903,0-1-1161,3-2-2064,10 9-387,-4-6 388</inkml:trace>
  <inkml:trace contextRef="#ctx0" brushRef="#br0" timeOffset="16">865 795 1,'18'-11'3611,"-7"6"-257,-8-2-516,-3 7-1161,0 0-387,0 0-774,0 0-258,-7 1 129,0 9-129,1 1 0,-1 4 0,2 1 129,5 2-129,0 0 0,0 2 0,5-3-129,2-1 0,-1-4 0,1-2 258,-1-2-258,-6-8 129,0 0 0,7 2 129,-8-6 129,-2-7 0,-2-3-129,1-5 129,1-4-258,3-4 0,0 0 0,7 1-258,2 3 0,3 1-129,1 6-516,-2 3-1548,-1-1-2709,7 10 0,-9-7-387</inkml:trace>
  <inkml:trace contextRef="#ctx0" brushRef="#br0" timeOffset="17">1237 730 4128,'1'7'4128,"-1"-7"-1032,-2 11-903,2-11-516,-2 10-903,2-10-129,0 0-258,0 0 0,4-5-129,0-2 129,-2-3 129,0 0 0,-2-2-129,0 3 0,-6 1 129,-5 6-258,-5 2 0,0 5 0,-4 7-129,0 4 0,-1 3 0,0 4-129,4 0 0,7 0 0,4-2 0,6-1 129,3-4-129,10-5 0,3-3 0,5-4 0,3-4 258,-1-3-258,0-6 0,-3 0 0,-3-4 0,-3-1 0,-6-1 0,-4-3 0,-4 0 129,-2-1-129,-3 0 129,-3 0-129,-2 5 0,-1 2 0,2 3-129,-2 2-774,11 7-774,-12 0-2322,5 0-1290,7 0-129</inkml:trace>
  <inkml:trace contextRef="#ctx0" brushRef="#br0" timeOffset="18">1514 736 516,'27'-5'4515,"-15"5"-645,-5-1-903,-7 1-774,13-4-645,-13 4-258,0 0-258,6-8-129,-6 8-129,4-13-129,-4 5-129,-3 0-129,-2 1 0,-8 2-258,-2 3 129,-2 2-258,-4 7 129,-1 7-129,0 5-129,-1 3 129,4 4 0,6-2 0,4-1 129,5-5-129,4-5 129,9-6-129,5-7 129,7-5 129,1-9-129,0-4 0,3-2-129,-4-2 129,-3 1 0,-5 4-129,-4 5 129,-8 5 0,-1 7-129,-1 9 129,-7 9-129,-2 7 129,1 8 0,6 4 129,2 5-129,1 2 129,6-2 0,2 0-129,3-3 0,1-3 0,2-8 0,-9-5-258,-5-4 129,0-6-129,-14-6 129,-5-2-258,-5-5 0,-4-2 0,-3-4 0,4-1 0,-1-1-129,5 3-258,4-3-258,11 5-258,-1-2-903,8-3-3096,4 6-129,3-11-516</inkml:trace>
  <inkml:trace contextRef="#ctx0" brushRef="#br0" timeOffset="19">1779 644 2580,'13'0'3870,"-4"4"-1677,-8 4-774,1 2-387,0 2-258,-2 2 129,0 3-258,2 2 0,3-1-129,0-1 0,-1 1-129,0-2-258,0-3 129,1-3-258,-1-3 258,-4-7 129,0 0-129,0 0 258,-5-1 0,1-11 258,1-2-258,-2-6 129,4-5-258,1-2 0,5-1-129,5 3-129,1 2-258,0 5-258,1 6-516,0 8-903,0 6-2451,-12-2-774,11 15-258</inkml:trace>
  <inkml:trace contextRef="#ctx0" brushRef="#br0" timeOffset="20">2198 601 3870,'-7'-2'3741,"-9"7"-516,2 0-903,1 2-645,-5 0-258,0 2-387,1 1-387,0 3-129,3 1-387,0 2 0,-1 2-129,5 1-129,6-1 258,4 0 258,1-3-129,7-2 129,-1-5 0,7-2 129,0-6 0,2 0-129,-1-6 129,-2-4-387,0-1 0,-1-2-129,-4 0 0,-3 2 0,-1 1-129,0 3 129,-4 7 0,0 0-129,0 0 129,-4 6 0,1 5-129,2 3-129,0 3 0,-1-1-129,2 0-645,5-5-903,6-3-2193,5 2-1161,2-10-129</inkml:trace>
  <inkml:trace contextRef="#ctx0" brushRef="#br0" timeOffset="21">2421 639 2580,'-5'15'4773,"5"-5"-1806,1 3-903,0 3-516,1 0-645,1 3 0,3-1-129,3-1-387,-2-1-129,5-1 0,-12-15 0,0 0 0,0 0-129,37 26 0,-37-26 258,0 0-258,11-11 0,-11 1 0,0-4-258,-6-2 129,6 16 129,-4-35-258,4 35 258,0 0-129,-1-45 129,1 37-129,0 8 129,0 0 129,0 0-258,0 0 129,0 0-129,0 0 0,37 32 129,-37-32-129,0 0-129,0 0 129,36 27-129,-36-27 129,0 0-129,0 0 129,0 0 0,0 0 0,0 0 0,0 0 0,0 0 0,29-40 0,-29 40-129,0 0 129,33-44 0,-33 44-129,38-19 129,-38 19 0,40 0 0,-40 0 0,0 0-129,47 46-129,-47-46-258,15 43-258,-15-43-1032,1 47-2709,-1-47-645,0 0 129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3T11:25:07.449"/>
    </inkml:context>
    <inkml:brush xml:id="br0">
      <inkml:brushProperty name="width" value="0.06667" units="cm"/>
      <inkml:brushProperty name="height" value="0.06667" units="cm"/>
      <inkml:brushProperty name="fitToCurve" value="1"/>
    </inkml:brush>
  </inkml:definitions>
  <inkml:trace contextRef="#ctx0" brushRef="#br0">9 0 1161,'-4'8'1935,"4"-8"-258,-2 17-387,2-7 129,0 4-387,-1 1-129,0 2-258,1 2-258,0 3 0,-1 1-258,1 0 0,0 4-129,0 2 0,0 0 129,0 3-129,0 1 0,2 1 0,-1 3 129,1 0-129,0-1 0,1 0 129,-1 0-129,2 0 0,-2-1 258,2 0-129,1 1 0,-2 0 0,1-1 0,0 1 129,0-1 0,-2-3-129,4 0 0,-3-1 0,1 0-129,-1-3 129,1-2 0,0-2-129,-2 1 0,1-2 129,0 0-129,0-2 258,-2-3-258,1 0 0,-1 1 0,-1 1 0,1-1 0,0-1 0,0 4 0,0-3 0,2 0 0,-1 1 129,0-3-129,0-2 0,0-2 0,-1-2 0,-1-2 0,0-1 0,0-8 0,0 9 0,0-9 0,0 0-774,-5 7-2967,-1-13-516,6-2 0</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3T11:25:07.450"/>
    </inkml:context>
    <inkml:brush xml:id="br0">
      <inkml:brushProperty name="width" value="0.06667" units="cm"/>
      <inkml:brushProperty name="height" value="0.06667" units="cm"/>
      <inkml:brushProperty name="fitToCurve" value="1"/>
    </inkml:brush>
  </inkml:definitions>
  <inkml:trace contextRef="#ctx0" brushRef="#br0">287-858 903,'0'0'1419,"0"0"-258,0 0 129,0 0 0,0 0 129,-2 5-258,2-5 129,0 7-258,0-7-129,0 13-258,0-3-129,0 2-129,2 2-258,2 2 129,0 1-129,1 3-129,-1 0 0,3 1 0,-2-1 0,1-2 0,-1-1 0,0-4 0,-2-1 129,0-2-129,-3-10 0,5 9 129,-5-9 0,0 0 0,0 0-129,0 0-516,0-6-1290,0 6-2322,-2-11-387</inkml:trace>
  <inkml:trace contextRef="#ctx0" brushRef="#br0" timeOffset="1">286-1042 2193,'0'0'3612,"0"0"-774,0 3-1032,0-3-387,-2 10-516,1 1-516,1 2-129,0 4-129,-3 5 258,3 2-387,0 2 129,0 0 0,1-1-129,0-4 129,0-1-129,1-6 387,-1-5 129,-1-9 0,0 0 0,0 0 258,0 0-129,-7-11 129,2-5-258,-2-5-129,0-4-258,0-5 0,2-1-129,2 0 0,4 0-129,1-1 129,5 5 0,5 3 0,4 4 0,0 3-129,3 4 129,1 1-129,1 2 129,-3 4-129,0 4 129,-4 2-129,-1 5 129,-4 7 0,-4 4 0,-3 6 0,-2 3-129,-4 3 258,-4 0-258,-1 0 258,-5-3-129,2-1 0,-3-4 0,1-3 129,0-5 0,3-6-129,-1-2-129,4-4 129,8 0-516,-11 0-1161,11 0-2967,0 0-129,0 0-387</inkml:trace>
  <inkml:trace contextRef="#ctx0" brushRef="#br0" timeOffset="2">207 0 774,'0'0'2322,"0"0"-387,-4 0-129,4 0-516,0 0 0,-8 0-258,8 0 0,-7 2-129,7-2-129,-9 2 0,9-2-258,-11 1 129,4 0-258,-1-1-129,-1 0 0,-1 0 0,1 1 129,-2 1-258,1-1 129,0 1-258,0 1 129,1 1 0,0 0-129,0 4 129,0 0-129,0 0 129,1 3-258,0 0 258,1 1-129,0 0 129,4 3-129,-1-3-129,3 2 129,1 1 0,0 1 0,0 0 0,4-1 0,1 2 0,-1 0 0,1 1 0,1-2 0,0-1 0,1 0 0,0 3 0,3-5 0,-1 1-129,2-2 129,3-1 0,1-1 129,2-2-129,0-2 0,1-3 0,1-2 0,1-1 0,0-2 0,-1-6 129,1-1-258,-1-3 258,-1-1-129,2-4 0,-3 1 0,1 0 0,-3 0 0,-3 1 129,-3 3-129,-2-1 0,-2 1 0,-4 1 129,-1 0-129,-4-3 0,-1 0 129,-4-3 0,0-2 258,-2 0-129,1 1 129,-4-2-129,2 4 129,-4 0 0,1 3-129,1 2 0,-1 4-129,-1 0 0,2 2 0,3 2-129,0 1 129,3 0-258,1 1-129,7 1-516,-8-2-1419,8 2-2580,0 0-387,0 0-258</inkml:trace>
  <inkml:trace contextRef="#ctx0" brushRef="#br0" timeOffset="3">596-150 1,'-8'8'4256,"7"-2"130,1-6-1806,-6 7-903,6-7-645,-3 13-645,3-3-129,0 0-129,4 5-129,1 2 129,0 1-129,3 3 0,-1 0 258,0 0-258,1-2 129,-3-2 0,0-3-129,-3-4 258,2-3 0,-4-7 129,0 0 129,-4 3 0,4-3-129,-12-9 0,4-2 258,-2-5-387,1-1-129,-2-5 0,4-2-129,1-2 0,2 1 0,4 0 129,0-1-129,5 2 0,3 3 0,2 0 0,1 2 0,0 2 129,0 3-129,-1 2 0,1 1 0,-2 4 0,1 3 0,-1 1 0,0 3 0,2 0-129,0 1 0,1 3-129,-2-2-645,6 2-903,-4-1-2064,-2-4-903,4 0-258</inkml:trace>
  <inkml:trace contextRef="#ctx0" brushRef="#br0" timeOffset="4">618-2 1806,'11'-8'3225,"-4"0"-258,1 1-903,2-2-258,0 0-645,4 0-258,-1-2-516,1 0-129,1 0-387,-1-2-1419,-2-4-2451,8 5-516,-10-6 130</inkml:trace>
  <inkml:trace contextRef="#ctx0" brushRef="#br0" timeOffset="5">1000-204 3225,'-8'1'2580,"8"-1"-258,0 0-645,0 0-387,-8 7-258,3 0-129,0 0-387,-2 7-129,0 1-258,0 5-129,2 2 0,2 0 0,3 0-129,0-4 129,7-2 0,4-5 0,2-7 0,3-4 129,3-4-129,-1-9 258,-1-3 0,-1-3 516,-2-2-129,-4-3 258,-3 1-129,-7-3 129,0 2 0,-8 0 0,-1 6-258,-6 0-129,-1 7 0,-2 4-258,0 5-129,1 2-258,2 6-516,4 3-1032,2 2-2451,9-11-903,0 0-645,4-6 517</inkml:trace>
  <inkml:trace contextRef="#ctx0" brushRef="#br0" timeOffset="6">1224-320 903,'-7'15'3999,"7"-6"-774,-2-2-1290,2 2-645,2 0-516,1 2-387,3 1-129,1 2-258,0 1 129,0 3-129,1 1 0,-2-1 129,-1-1-129,0-1 258,-2-2 258,-1-5 129,0 0 129,-2-9-129,0 0 258,-5 0-129,1-6 129,-1-6-387,-2-6-129,0-5-129,1-5-129,0-2-129,2-3 0,1 0 0,3 0 0,0 1-129,4 4 129,3 4-129,1 5 129,3 3 0,-1 4-129,1 2 129,0 4 0,0 4 0,-2 2 0,0 0 0,-1 3 0,-2 5 0,0 4 0,-3 1 129,-3 3 0,0 1-129,-1 1 129,-6 1-129,0 0 0,-1-2 0,1-1 0,-1-1 0,2-2 0,2-2-129,0-1 129,4-2 0,0-8 0,2 10 0,-2-10 0,15 5 0,-3-4 0,3 1 0,3 1 0,0-1 0,3 3 0,-1 1 0,2 1 129,-2-1-258,-1 1 129,0 0 0,-5 1 129,-1-2-258,-2 0 258,-2-2-129,-2 0 0,-7-4-645,7 2-1419,-7-2-2709,0-7 0,-7-6-387</inkml:trace>
  <inkml:trace contextRef="#ctx0" brushRef="#br0" timeOffset="7">1606-641 3354,'0'0'5160,"0"0"-387,-10 0-1548,10 0-1677,-2 17-645,2-5-516,0 5-258,0 3 0,3 3-129,2 0 0,2 1 129,0 1 0,2 1-129,1-2 129,2-1-129,-2-3 129,1-3-129,-2 0 129,-2-4-129,0-6 0,-7-7-129,9 9-129,-9-9-129,0 0-516,0 0-903,3-9-1806,0 3-1290,-2-10-258</inkml:trace>
  <inkml:trace contextRef="#ctx0" brushRef="#br0" timeOffset="8">1816-666 516,'-6'15'3870,"-6"-8"-774,7 5-1548,-4-1-387,0 3-387,0 0-387,-2 0 129,2 2-387,0-2 129,1 0 0,0-2 129,4 0 0,1-3-129,2 0 387,2-1-258,-1-8 129,14 10-129,-1-5-129,2-2-129,4 0 0,4 0-129,2 1 129,1 2 0,2 0 129,-3 1-258,2-1 129,-5-1-129,-4 0 129,-4-1-129,-3-3-645,-4-1-1290,0 0-2451,-8-9-387,1 9 258</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3T11:25:07.459"/>
    </inkml:context>
    <inkml:brush xml:id="br0">
      <inkml:brushProperty name="width" value="0.06667" units="cm"/>
      <inkml:brushProperty name="height" value="0.06667" units="cm"/>
      <inkml:brushProperty name="fitToCurve" value="1"/>
    </inkml:brush>
  </inkml:definitions>
  <inkml:trace contextRef="#ctx0" brushRef="#br0">31 0 258,'-4'8'1419,"4"-8"0,-3 8-516,3-8 0,-1 7-129,1-7-129,0 8-129,1-2 129,0 2 0,0 1-129,-1 3 129,0 3 0,0 2-258,-2 2 258,-1 2-387,0 1-129,1 2 0,0 1-129,2-2 0,0 0 0,0 1 0,0-2 0,2 1 0,0 0 0,-2 0 0,0 0 0,0 0 0,0 1 0,-1 0 0,0 0 0,-2 0 0,2 1 0,1-1 0,0-1 0,0-2 0,0 0-129,0-3 129,2-2 0,0-2 0,0-3 0,-1 0 0,1-1 0,-1 1 0,0 1 0,1 2 0,-2 0 0,0 3 0,2-1 0,-1 3 0,1-1 0,-1 1 0,-1-1 0,1-2 0,-1-1 0,0 1 0,0-2 0,-1-2 0,1 3 0,0-4 0,0 1 0,0-1 0,0 1 0,0 1 0,0 1 0,0-1 0,0 1 0,-1-1 129,0 3-129,-2-3 0,0 1 0,1-2 0,1-1 0,-1 1 0,1-2 0,1 0 0,-1 0 258,1-2-258,0 2 0,0-1 258,0 1-129,0 0 129,0 1 129,-2 1 0,1 1 0,-1-1 387,1 1-258,-1 0 258,2 1 129,-3-2-129,2 1 0,0-2 129,1 0-258,-2-1-129,2 0-129,-1-1-129,1 1 0,0-3-258,0 2 129,0-3-129,0 2 0,0-8 0,1 12 0,-1-12 0,1 8 129,-1-8-129,0 0 0,1 9 0,-1-9 129,0 0-129,0 9 0,0-9 0,0 6 0,0-6-129,0 0-774,0 0-3354,0 0-774,-4-13-258,4-7 0</inkml:trace>
  <inkml:trace contextRef="#ctx0" brushRef="#br0" timeOffset="1">266-197 1548,'0'0'1677,"0"0"-129,0 0-258,0 0 0,0 0-387,0 0-129,0 0-258,0 0 0,-6 8-129,6-8 129,0 0-129,-2 7 129,2-7-258,-2 8 129,2-8 0,0 0 0,0 8-258,0-8 0,0 0 258,8 8-258,-8-8 0,12 5 0,-5-2-129,3-1 0,0 1 129,2-2-129,1 1 0,-1-1 0,3 0 0,1 0 129,-2 0-129,1 0 0,4 0 0,-3 1 0,0-2 0,2 1 0,0 0 0,-1 0 0,3 1 129,0-2-129,0 1 0,1 0 0,0 0 0,2 0 129,-2-1-129,1 0 0,0 0 0,-1 0 0,0 0 0,0-1 258,-1-1-258,0-1 0,-2 0 0,3 1 0,-3 0 0,2 1 0,-2 0 0,1-1 129,-1 0 0,0 1-129,0 0 129,-1 0 0,2 1-129,-1-1 129,0 0-129,2 0 0,0-1 0,2 0 129,1-2-129,1 0 0,0-1 0,0 0 0,1-1 0,-1 1 129,-1 0-129,-2 0 0,1 0 0,-2 2 0,-1 1 0,1 1 0,-2 0 129,0 0-129,0 1 0,-2 0 0,0 0 0,-2 0 0,0 0 0,-2 0 0,-2-1 0,1 0 0,-4 0 0,0 1 0,-7 0 0,9 0 129,-9 0-129,0 0 387,0 0-129,0 0 0,0 0 0,0 0 0,0 0 0,0 0 0,0 0 0,0 0-258,0 0 0,4 6 0,-4-6 0,0 7 0,0-7 0,0 11-258,0 0 516,0 1-516,0 3 516,0 5-258,0 2 0,2 3 0,-1 2 0,1 3 0,0 0 0,0 2 0,-1 3 0,-1-2 0,2 0 0,-1 3 0,0 0 0,0-3 0,1 3 0,0-2 0,0-3 0,0 2-258,2-3 258,-1-2 0,1-2 0,0-1 0,-1 0 0,-1-3 258,0 0-258,0 0 0,0-1 0,-2-2 0,0 2 0,0-2 0,0 1 0,0-2 0,-3 0 0,0 1 0,0-1 0,0 0 0,0-1 0,0 1 0,1 0 0,0-1 0,1-1 0,0 0 0,1 0 0,-1-1 0,1 2 0,0-3 0,0-1 0,-1 0 0,1-1 0,0-2 0,0 1 0,0-2 0,0-1 0,0 2 0,0-1-258,2 1 258,-1-1-129,0 1 129,1 0-129,-1 1 129,1 2-129,0-3 129,0 2 0,-1 0 0,-1 2 0,1 0 0,-1 0 0,0 0 0,0 0 0,0 1 0,0-1 0,0-2 0,0-1 129,0-2-129,0 0 0,-2-2 0,2-7 0,-2 8 0,2-8-387,0 0-1806,0 0-2322,-3-21-516,4 4 387</inkml:trace>
  <inkml:trace contextRef="#ctx0" brushRef="#br0" timeOffset="2">1595 1254 516,'-6'1'1806,"6"-1"-129,0 0 0,-4 8-387,4-8-129,0 8-387,0-8 129,-3 14-258,2-5 129,-2 0-129,1 2-258,-1 1 129,0 1-387,2 1 0,0-1 0,1 2-129,0 0 0,2 1 0,1 0 0,1 0 0,0 0 129,0 1-129,-1 1 0,0-3 129,-1 4-129,0-3 0,-2 2 129,1 1-129,-1-2 258,0 0-258,0 1 0,0-1 0,0-2 0,-1-1 0,1-1 0,0-2 0,0-2 0,1-1 0,1-1 0,-2-7 0,2 9 129,-2-9-129,0 6 129,0-6-129,0 0 129,-2 8-129,2-8 0,0 0 129,0 0 0,0 0 129,0 0 129,0 0 0,-10 0-129,10 0 129,-9-4 129,9 4-258,-11-5 0,4 2-129,0 1 0,-1-2 0,-1 3-129,-1-1 129,-1 0-129,-1 0 0,-2 0 129,-2 2 0,-1-2 129,-1 0 0,-1 0 0,0 1-129,-1-2 129,0 2-129,0 0 0,1-1 0,-1 0-129,-1 1 0,-1 1 129,-2-1-129,1-1 129,-2 1 0,0-1 0,0 0 129,0-1-129,0 1 0,-1 0 0,2 0 129,-1 0-258,0 1 129,-1-1-129,1 0 0,1 0 0,0 0 0,-1-2 0,2 1 0,-2-1 129,3 0 0,-1 1-129,-1-1 129,1 2 0,1 1 0,1-2 129,2 2-258,0 0 129,2 0-129,1 1 129,2-2-129,0 1-129,1 0 258,-2 0-129,2 1 0,-2 0 0,2 0 0,-1 0 0,-1 1 0,3 1 0,-1-1 0,1 1 129,2 0-129,0-2 0,3 1 0,-1 0 129,8-1 0,-14 0 0,7 0 0,1 0 0,-2 0 129,0 0-129,0 0 0,-1 0 0,2 0 0,-1-1 0,8 1-129,-10 0 0,10 0 0,0 0 0,-8-1 0,8 1-129,0 0 0,0 0-129,0 0-387,0 0-387,0 0-1161,0 0-2838,0 0-258,1-13-387</inkml:trace>
</inkml:ink>
</file>

<file path=ppt/ink/ink1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3T11:25:07.462"/>
    </inkml:context>
    <inkml:brush xml:id="br0">
      <inkml:brushProperty name="width" value="0.06667" units="cm"/>
      <inkml:brushProperty name="height" value="0.06667" units="cm"/>
      <inkml:brushProperty name="fitToCurve" value="1"/>
    </inkml:brush>
  </inkml:definitions>
  <inkml:trace contextRef="#ctx0" brushRef="#br0">699 1960 3612,'0'7'4773,"0"-7"-1419,0 0-1032,-6 11-774,6-11-258,-5 8-387,5-8-129,-7 8-129,7-8-129,-6 6-129,6-6 0,-9 7-129,9-7-129,-14 10 0,3-4 0,0 1 0,-1 2-129,-2-1 0,0 1 0,1 1 0,0-2 0,3 0 0,3-1-129,7-7 129,-9 11 0,9-11 0,0 9 0,0-9 0,7 6-129,0-3 258,0 2-258,2 0 129,2 0 0,2 1 0,1 1 0,0-2-129,0 0 129,1-1-129,2 1 129,-1-2 0,-1-1-129,-2-2 129,-1 0 0,-1-3 0,-2-2 0,-2 1 0,-7 4 129,6-15-129,-6 5 0,0-1 129,-6-2-129,-1-1-129,0 2-129,0-1-516,0 2-2193,7 11-1806,-7-16-387,7 16-129</inkml:trace>
  <inkml:trace contextRef="#ctx0" brushRef="#br0" timeOffset="1">71 1712 1032,'0'0'3870,"0"0"-258,0 0-774,0 0-645,0 0-516,0 0-645,0 0-129,0 7-387,0-7-258,2 8-129,0-2-129,4 2 129,1 1-129,1 3 0,1 0 0,3 2 0,-2-1 0,2 3-129,-1-2 129,0-1 0,-3-1-129,0-1 129,-3-4 0,-1 0 0,-4-7 0,0 0 129,7 5-129,-7-5 129,3-3-129,-1-5 258,0 0-258,1-6 129,2 0-129,0-1 0,3-2 0,0 1-129,2 4-129,-3-1-387,2 4-774,-1 2-1548,-6-4-1677,6 6-387</inkml:trace>
  <inkml:trace contextRef="#ctx0" brushRef="#br0" timeOffset="2">1063 2414 2193,'-4'9'1935,"0"0"-516,4-9-258,0 6-516,0-6-258,7 7 0,-7-7-129,12 6 0,-3-2 129,0-2-129,0 3-129,0-2 258,0-2-258,0-1 129,4 0 0,-4 0 387,1-3 0,-3-4-129,1-2 387,-2-1-129,-1 1 0,-4-3 129,1 2 0,-2-2-387,-2 4 129,-3 1-258,5 7 129,-11-9-258,11 9-129,-14 0 0,7 0 0,0 3-129,-2 1-129,1 1 129,0 1 0,1 3 0,0 2-129,1 2 129,0 2 0,4 1 0,0 2 0,1 2 0,1 0-129,0-1 258,6-3-129,1 0 0,2-2 129,2-1-129,3-3 0,0-3 0,2-2 0,1-2 0,-2-3-387,3 0-1161,-1 1-3096,-6-5-129,4 2-258</inkml:trace>
  <inkml:trace contextRef="#ctx0" brushRef="#br0" timeOffset="3">1415 2455 3612,'3'5'4515,"0"5"-1677,-1 1-1290,2-1-516,3 3-258,0-2-387,3 1 0,1-3-129,4 1 0,0-4-129,0-1 0,0-2-129,-3-2-258,0 1-516,-4-2-645,-8 0-1032,9-1-1032,-9-7-903</inkml:trace>
  <inkml:trace contextRef="#ctx0" brushRef="#br0" timeOffset="4">1490 2458 2193,'0'-6'3612,"0"6"-129,0 3-645,-4 7-645,-3 0-516,2 6-516,-5 0-516,1 5 0,0 0-516,0 0 0,2 0-129,0-2 0,3-2 0,2-4-129,1-4-258,1-9 0,0 0-645,7 1-2451,-4-13-1290,9-2-129</inkml:trace>
  <inkml:trace contextRef="#ctx0" brushRef="#br0" timeOffset="5">1695 2435 1032,'0'8'3999,"0"-8"-903,1 11-1161,-1-11-258,3 11-516,-3-11-129,4 15-129,-3-9 0,1 3-129,0 1-129,1 1-258,-2 2 0,2 1-129,-1-2 0,0 1-129,1-1 0,0-3-129,0-1-129,-3-8-387,8 3-1032,-8-3-2967,5-11-258,0-1-129</inkml:trace>
  <inkml:trace contextRef="#ctx0" brushRef="#br0" timeOffset="6">1729 2365 4773,'-7'17'5289,"7"-17"-129,-7 7-2322,7-7-903,0 0-903,-1 7-645,1-7-645,0 0-903,0 0-2322,1-6-1677,-1-4-129,6 3-129</inkml:trace>
  <inkml:trace contextRef="#ctx0" brushRef="#br0" timeOffset="7">1933 2489 3483,'10'0'4515,"0"-3"-2064,3 0-774,1 1-516,4 0-387,4-2-516,-1 4-516,1 0-1290,-5-2-2451,5 5-387,-10-3 259</inkml:trace>
  <inkml:trace contextRef="#ctx0" brushRef="#br0" timeOffset="8">1988 2280 3096,'-20'21'4644,"10"-11"-1677,3 0-645,2 1-645,1-1-387,3 2-387,1 1-387,0 2-129,4 4-129,2 2-129,1 1 129,1 4-258,1 1 0,0 3 0,1-3 0,-1-3-258,-1-4-129,-2-4 0,0-3-258,-6-13-774,0 0-1548,10 3-1677,-10-15-129</inkml:trace>
</inkml:ink>
</file>

<file path=ppt/ink/ink1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3T11:25:07.471"/>
    </inkml:context>
    <inkml:brush xml:id="br0">
      <inkml:brushProperty name="width" value="0.06667" units="cm"/>
      <inkml:brushProperty name="height" value="0.06667" units="cm"/>
      <inkml:brushProperty name="fitToCurve" value="1"/>
    </inkml:brush>
  </inkml:definitions>
  <inkml:trace contextRef="#ctx0" brushRef="#br0">1 234 1419,'0'0'2451,"0"0"-258,0 0 0,0 0-516,-5-4-387,5 4-258,0 0-129,0 0-516,1 5 129,-1-5-387,9 10-129,0-3 129,1 0-129,3 2 0,0-1 0,5 1-129,0 0-129,0-1-129,0-1 129,-3-3 0,1 0 0,-4-3-129,-2-1 258,-10 0 258,11-7 0,-9 0 387,-2-2 0,-2-1 0,-5-4-129,1-1 258,-2-1-258,4 1-129,-3 2 0,5 1-258,2 2 0,0 10 0,9-9 0,2 9 0,3 0-129,2 0 129,3 2 0,0-1 0,-1-1 0,0 0 0,-1-2 0,-2-2 0,-2 1 0,-3 0 0,-10 3 129,11-7 0,-11 7 0,0-8 129,-7 3-129,-4-2 129,-4-2 0,0-2-129,-4-1 129,1-1-129,1-1 0,3 1 0,2-1-129,4 1 0,4 1-258,-1 2-258,4 3-903,1 7-1806,-3-17-1290,3 17-516</inkml:trace>
  <inkml:trace contextRef="#ctx0" brushRef="#br0" timeOffset="1">413-97 3612,'0'0'4902,"-9"-3"-1419,9 3-1161,0 0-774,0 0-645,-7-1-516,7 1-129,-5 6-129,2 0-129,0 3 129,0 1-258,1 4 129,1 1 0,1 1 0,0-2 0,3 0 0,1-1 0,1-3 0,2-3 0,-7-7 0,11 6 0,-11-6-129,9 0 129,-9 0 0,5-7 0,-5 7 0,3-10 0,-3 10 129,1-13-129,1 7 0,-1-2 0,0 0 0,1 0 0,-1 0 0,1 0 129,0 0 0,-2 0 0,2 0 0,-2 0 258,0 1-129,0-1 129,0 8 0,1-14 0,-1 14-129,0-10 0,0 10 0,0 0-129,0 0 0,0 0-129,0 0 0,0 0 0,0 0 0,9-3 0,-9 3 0,11 0 0,-4 0-129,1 2 129,2 2 0,1 3 0,-1-1 0,1 1 0,2 0 0,-3 0 0,0-1 0,0-2 0,-1-3-129,0-1-258,-2-4-387,2-2-1290,2-2-2838,-8-10-129,3 3-258</inkml:trace>
  <inkml:trace contextRef="#ctx0" brushRef="#br0" timeOffset="2">523-287 2451,'15'21'2193,"-6"-10"-129,-3-1-645,4 1-258,-1 0-258,2-1-129,0 0-387,0 0 0,0-3-129,-1 0-129,-1-3 0,0 1-129,-9-5-129,11 5-1032,-11-5-1419,0 0-1548,0 0 0</inkml:trace>
  <inkml:trace contextRef="#ctx0" brushRef="#br0" timeOffset="3">399-442 4386,'-17'11'4773,"6"-11"0,2 4-2709,9-4-903,0 0-1290,-5 6-1290,5-6-2322,8-1-1161,-2-8 258</inkml:trace>
  <inkml:trace contextRef="#ctx0" brushRef="#br0" timeOffset="4">565-668 1,'0'-4'4772,"0"4"259,0 0-1419,-7 1-1161,7-1-903,-3 11-774,3-1-258,1 3-258,4 3-129,3 2-129,2 3 129,4 2 0,2 0 0,2-2-129,2 1 0,1-2 129,1-3-129,-1-1 129,-2-3-129,-2-2 0,-4-2 0,-2-1-129,-3-3-129,-8-5 0,8 5-645,-8-5-645,0 0-1677,-6-3-1548,6 3-387</inkml:trace>
  <inkml:trace contextRef="#ctx0" brushRef="#br0" timeOffset="5">605-510 1677,'-9'0'2967,"9"0"-387,0 0-387,-3-5-387,3 5-258,4-14-387,4 4-258,1-2 0,3 0-387,4-2-129,0-2-1161,3-3-2580,5 5-1032,-7-9-387</inkml:trace>
</inkml:ink>
</file>

<file path=ppt/ink/ink1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3T11:25:07.477"/>
    </inkml:context>
    <inkml:brush xml:id="br0">
      <inkml:brushProperty name="width" value="0.06667" units="cm"/>
      <inkml:brushProperty name="height" value="0.06667" units="cm"/>
      <inkml:brushProperty name="fitToCurve" value="1"/>
    </inkml:brush>
  </inkml:definitions>
  <inkml:trace contextRef="#ctx0" brushRef="#br0">2167 688 2709,'0'0'2580,"0"0"129,0 0-516,0 0-387,0 0-387,0 0-129,0 0-516,0 0-258,0 0-258,-3-5 129,3 5-129,-5-8 0,5 8 0,-5-10-129,5 10 129,-10-6 0,10 6-129,-15 0 258,6 3-258,-2 4-129,-1 6 0,-1 4 0,-1 4 0,0 5-129,2 3 129,1 3 0,3 1 0,4-2-129,4-1 129,1-3 0,9-4 129,1-6-129,5-6 0,4-5 0,0-4 0,3-2 0,0-6 0,0-5-516,-3-1-1419,-5-5-2322,6 7-645,-12-7 129</inkml:trace>
</inkml:ink>
</file>

<file path=ppt/ink/ink1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3T11:25:07.478"/>
    </inkml:context>
    <inkml:brush xml:id="br0">
      <inkml:brushProperty name="width" value="0.06667" units="cm"/>
      <inkml:brushProperty name="height" value="0.06667" units="cm"/>
      <inkml:brushProperty name="fitToCurve" value="1"/>
    </inkml:brush>
  </inkml:definitions>
  <inkml:trace contextRef="#ctx0" brushRef="#br0">36-4 1419,'0'0'2838,"-6"2"129,6-2-774,-7 5-258,7-5-387,-7 9-387,4 0-516,-1 1 129,2 2-387,-1 4-129,1 1-129,2 5 129,-1 2-258,1 4 0,3 3 0,1 3 0,1 2 0,0 4 0,2 4 0,1-1 0,-1 2-258,1 1 0,-2-2 0,1 2-129,-3-1-129,-2-1 129,-2-3 0,0-2 129,0 0-129,-5-4 258,0-2 0,-2-5 129,1-5 0,1-6 129,0-4-258,1-2 129,4-11-129,-3 6-129,3-6-129,0-5 0,0-2-258,3 0-258,-1-2-387,0-2-903,-2 11-1548</inkml:trace>
  <inkml:trace contextRef="#ctx0" brushRef="#br0" timeOffset="1">-60 758 3354,'-3'-4'3354,"3"4"-1032,6-3-645,-6 3-516,5 6-645,0 2-129,0 3-129,2-1-129,2 1-129,0 1 129,3-4 0,0-1-129,2-5 129,1-2 129,2-7-129,0-3-129,0-4 129,1-3-129,-2-3 0,0 0-129,-2 1-903,-1 4-1806,-8-2-1548,8 9 129</inkml:trace>
  <inkml:trace contextRef="#ctx0" brushRef="#br0" timeOffset="2">-31-470 774,'0'0'1032,"0"0"-129,0 0 258,0 0 0,0 0 258,0 0 129,0 0-258,0 0 129,0 0-129,0 0-129,0 0 0,0 0-129,0 0-258,-6 0 0,6 0-258,-8 0 0,8 0 0,-12 0-129,4 0-258,0 0 0,0 1-129,0 2 129,-1-1-129,0 1 0,2 0-129,0 0 129,7-3 0,-11 8 0,11-8 0,-9 10 0,9-10 0,-6 13 0,3-5 0,1 0 0,0 2-129,0 3 129,2-1 0,-1 2 0,1 4 0,0-2 0,2 2 0,1-1 0,1 0 0,0-1 0,2-1 0,0-2 0,1-2 0,1 0 0,1-3 0,0 1 0,1-1 0,1-2-129,-1 0 129,2-1 0,1 0-129,0-4 0,2 1 129,1-2-129,0-1 129,-1-3 0,-1-1-258,0-2 258,-3-2 258,0 0-258,-4 0 0,0-1 0,-1 1 0,0-2 0,0 0 0,-1 1 0,1-2 0,-3 0 0,2 1 0,1-3 0,-2 1 0,1 1 0,-1-2 0,-1 3 0,0 0 129,1-1-129,-2 1 129,0 4 129,-2-3 0,0 4 129,0 6 0,-8-11 129,-1 5-129,2 2 0,-2 0-129,9 4 129,-14-9-258,14 9 0,-13-7 0,13 7-129,-5-10 0,5 10 0,-6-12 129,-1 6-129,1-1 129,-2 0 0,0 0-129,-4 0 129,1 3 0,-2-3 0,1 5-129,0-2-129,3 3 0,1-2-258,8 3-774,-10 0-1677,10 0-2322,0 0-129,-4-9-387</inkml:trace>
  <inkml:trace contextRef="#ctx0" brushRef="#br0" timeOffset="3">-10 717 3096,'-6'10'3225,"-2"1"-516,8-11-516,-7 14-645,7-14-387,-4 6-516,4-6 0,0 0-387,0 0 129,0 0-129,0 0-129,6-2 258,-6 2-258,0 0 129,9-1-129,-9 1 129,7 0 0,-7 0 0,9 3 0,-9-3 129,16 2-258,-4-2-129,2 1 129,4-4-129,1-2 0,3 1-129,-1-2 129,0 2-129,-2 0 129,-3 1-129,-3 0 129,-3 3-258,-10 0 258,9 0 0,-9 0 0,0 0 258,0 6-258,0-6 0,0 0 0,0 0-258,-7 6 258,7-6 0,0 0-129,0 0 0,0 0 0,0 0 0,0 0 129,0 0-129,0 0 129,-10 4 0,10-4 0,-13 7 0,6-1 0,-1 2 0,0 2 129,-1 0-258,0 1 129,0 1 0,1 1 0,-1 0 0,2-2 0,-1 2 0,2-4 0,1 0 0,5-9 0,-8 12 0,8-12 0,0 0 0,-4 7 0,4-7 129,0 0-129,0 0 0,0 0 0,0 0 0,0 0 0,0 0 0,0 0 0,0 0-129,0 0 129,0 0 129,0 0-129,0 0-129,0 0 129,0 0 0,0 0 0,0-3 0,0 3 0,0 0-129,0 0 258,0 0-129,0-8-129,0 8 129,0 0 0,0 0-129,0 0 129,-4 0 0,4 0 0,0 0 129,-8 4-129,8-4 129,-7 5-129,7-5 0,0 0 129,-9 8-129,9-8 0,-7 6 0,7-6 0,-7 4 0,7-4 0,0 0 0,0 0 0,-8 4 0,8-4 0,0 0-387,0 0-645,1-5-2064,7 6-1548,-7-10-258</inkml:trace>
  <inkml:trace contextRef="#ctx0" brushRef="#br0" timeOffset="4">-475 336 3225,'-8'2'4515,"8"-2"-1161,-5 10-645,0-2-1032,3 3-387,-1 4-516,1 5-258,0 1-129,1 4-258,1 3 0,3 1-129,3-1 0,2 1 0,0-3 0,0-4 0,2-2 0,-3-5 0,0-6 0,-3-2 0,-4-7 129,0 0-129,0 0 129,-1-12 129,-5-1-129,-1-5 0,-4-4 0,1-7-129,-3-5 0,1-1 129,0-5-129,2 0 0,2 0 0,2 0 0,4 3-129,2 5 129,5 2 0,3 4 0,2 4 0,1 3 0,2 6 0,1 6 0,2 3 0,0 4 0,0 5 0,1 4 0,1 4 0,-1 3 129,-2 3-129,-1 2 0,-2 1 0,-4 0 0,-2 3 0,-5-2 0,-1 2 129,-5-1-129,-6-3 0,-1-1 0,-4-4 129,-2-1 0,-1-5 0,0-3 0,1-3 0,1-1 0,4-3 0,2 0-129,4 1 0,7-1-645,0 0-2580,11 3-1548,0-5-387,8 0-129</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1T12:58:46.864"/>
    </inkml:context>
    <inkml:brush xml:id="br0">
      <inkml:brushProperty name="width" value="0.06667" units="cm"/>
      <inkml:brushProperty name="height" value="0.06667" units="cm"/>
      <inkml:brushProperty name="fitToCurve" value="1"/>
    </inkml:brush>
  </inkml:definitions>
  <inkml:trace contextRef="#ctx0" brushRef="#br0">287-858 903,'0'0'1419,"0"0"-258,0 0 129,0 0 0,0 0 129,-2 5-258,2-5 129,0 7-258,0-7-129,0 13-258,0-3-129,0 2-129,2 2-258,2 2 129,0 1-129,1 3-129,-1 0 0,3 1 0,-2-1 0,1-2 0,-1-1 0,0-4 0,-2-1 129,0-2-129,-3-10 0,5 9 129,-5-9 0,0 0 0,0 0-129,0 0-516,0-6-1290,0 6-2322,-2-11-387</inkml:trace>
  <inkml:trace contextRef="#ctx0" brushRef="#br0" timeOffset="1">286-1042 2193,'0'0'3612,"0"0"-774,0 3-1032,0-3-387,-2 10-516,1 1-516,1 2-129,0 4-129,-3 5 258,3 2-387,0 2 129,0 0 0,1-1-129,0-4 129,0-1-129,1-6 387,-1-5 129,-1-9 0,0 0 0,0 0 258,0 0-129,-7-11 129,2-5-258,-2-5-129,0-4-258,0-5 0,2-1-129,2 0 0,4 0-129,1-1 129,5 5 0,5 3 0,4 4 0,0 3-129,3 4 129,1 1-129,1 2 129,-3 4-129,0 4 129,-4 2-129,-1 5 129,-4 7 0,-4 4 0,-3 6 0,-2 3-129,-4 3 258,-4 0-258,-1 0 258,-5-3-129,2-1 0,-3-4 0,1-3 129,0-5 0,3-6-129,-1-2-129,4-4 129,8 0-516,-11 0-1161,11 0-2967,0 0-129,0 0-387</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1T12:58:46.866"/>
    </inkml:context>
    <inkml:brush xml:id="br0">
      <inkml:brushProperty name="width" value="0.06667" units="cm"/>
      <inkml:brushProperty name="height" value="0.06667" units="cm"/>
      <inkml:brushProperty name="fitToCurve" value="1"/>
    </inkml:brush>
  </inkml:definitions>
  <inkml:trace contextRef="#ctx0" brushRef="#br0">207 0 774,'0'0'2322,"0"0"-387,-4 0-129,4 0-516,0 0 0,-8 0-258,8 0 0,-7 2-129,7-2-129,-9 2 0,9-2-258,-11 1 129,4 0-258,-1-1-129,-1 0 0,-1 0 0,1 1 129,-2 1-258,1-1 129,0 1-258,0 1 129,1 1 0,0 0-129,0 4 129,0 0-129,0 0 129,1 3-258,0 0 258,1 1-129,0 0 129,4 3-129,-1-3-129,3 2 129,1 1 0,0 1 0,0 0 0,4-1 0,1 2 0,-1 0 0,1 1 0,1-2 0,0-1 0,1 0 0,0 3 0,3-5 0,-1 1-129,2-2 129,3-1 0,1-1 129,2-2-129,0-2 0,1-3 0,1-2 0,1-1 0,0-2 0,-1-6 129,1-1-258,-1-3 258,-1-1-129,2-4 0,-3 1 0,1 0 0,-3 0 0,-3 1 129,-3 3-129,-2-1 0,-2 1 0,-4 1 129,-1 0-129,-4-3 0,-1 0 129,-4-3 0,0-2 258,-2 0-129,1 1 129,-4-2-129,2 4 129,-4 0 0,1 3-129,1 2 0,-1 4-129,-1 0 0,2 2 0,3 2-129,0 1 129,3 0-258,1 1-129,7 1-516,-8-2-1419,8 2-2580,0 0-387,0 0-258</inkml:trace>
  <inkml:trace contextRef="#ctx0" brushRef="#br0" timeOffset="1">596-150 1,'-8'8'4256,"7"-2"130,1-6-1806,-6 7-903,6-7-645,-3 13-645,3-3-129,0 0-129,4 5-129,1 2 129,0 1-129,3 3 0,-1 0 258,0 0-258,1-2 129,-3-2 0,0-3-129,-3-4 258,2-3 0,-4-7 129,0 0 129,-4 3 0,4-3-129,-12-9 0,4-2 258,-2-5-387,1-1-129,-2-5 0,4-2-129,1-2 0,2 1 0,4 0 129,0-1-129,5 2 0,3 3 0,2 0 0,1 2 0,0 2 129,0 3-129,-1 2 0,1 1 0,-2 4 0,1 3 0,-1 1 0,0 3 0,2 0-129,0 1 0,1 3-129,-2-2-645,6 2-903,-4-1-2064,-2-4-903,4 0-258</inkml:trace>
  <inkml:trace contextRef="#ctx0" brushRef="#br0" timeOffset="2">618-2 1806,'11'-8'3225,"-4"0"-258,1 1-903,2-2-258,0 0-645,4 0-258,-1-2-516,1 0-129,1 0-387,-1-2-1419,-2-4-2451,8 5-516,-10-6 130</inkml:trace>
  <inkml:trace contextRef="#ctx0" brushRef="#br0" timeOffset="3">1000-204 3225,'-8'1'2580,"8"-1"-258,0 0-645,0 0-387,-8 7-258,3 0-129,0 0-387,-2 7-129,0 1-258,0 5-129,2 2 0,2 0 0,3 0-129,0-4 129,7-2 0,4-5 0,2-7 0,3-4 129,3-4-129,-1-9 258,-1-3 0,-1-3 516,-2-2-129,-4-3 258,-3 1-129,-7-3 129,0 2 0,-8 0 0,-1 6-258,-6 0-129,-1 7 0,-2 4-258,0 5-129,1 2-258,2 6-516,4 3-1032,2 2-2451,9-11-903,0 0-645,4-6 517</inkml:trace>
  <inkml:trace contextRef="#ctx0" brushRef="#br0" timeOffset="4">1224-320 903,'-7'15'3999,"7"-6"-774,-2-2-1290,2 2-645,2 0-516,1 2-387,3 1-129,1 2-258,0 1 129,0 3-129,1 1 0,-2-1 129,-1-1-129,0-1 258,-2-2 258,-1-5 129,0 0 129,-2-9-129,0 0 258,-5 0-129,1-6 129,-1-6-387,-2-6-129,0-5-129,1-5-129,0-2-129,2-3 0,1 0 0,3 0 0,0 1-129,4 4 129,3 4-129,1 5 129,3 3 0,-1 4-129,1 2 129,0 4 0,0 4 0,-2 2 0,0 0 0,-1 3 0,-2 5 0,0 4 0,-3 1 129,-3 3 0,0 1-129,-1 1 129,-6 1-129,0 0 0,-1-2 0,1-1 0,-1-1 0,2-2 0,2-2-129,0-1 129,4-2 0,0-8 0,2 10 0,-2-10 0,15 5 0,-3-4 0,3 1 0,3 1 0,0-1 0,3 3 0,-1 1 0,2 1 129,-2-1-258,-1 1 129,0 0 0,-5 1 129,-1-2-258,-2 0 258,-2-2-129,-2 0 0,-7-4-645,7 2-1419,-7-2-2709,0-7 0,-7-6-387</inkml:trace>
  <inkml:trace contextRef="#ctx0" brushRef="#br0" timeOffset="5">1606-641 3354,'0'0'5160,"0"0"-387,-10 0-1548,10 0-1677,-2 17-645,2-5-516,0 5-258,0 3 0,3 3-129,2 0 0,2 1 129,0 1 0,2 1-129,1-2 129,2-1-129,-2-3 129,1-3-129,-2 0 129,-2-4-129,0-6 0,-7-7-129,9 9-129,-9-9-129,0 0-516,0 0-903,3-9-1806,0 3-1290,-2-10-258</inkml:trace>
  <inkml:trace contextRef="#ctx0" brushRef="#br0" timeOffset="6">1816-666 516,'-6'15'3870,"-6"-8"-774,7 5-1548,-4-1-387,0 3-387,0 0-387,-2 0 129,2 2-387,0-2 129,1 0 0,0-2 129,4 0 0,1-3-129,2 0 387,2-1-258,-1-8 129,14 10-129,-1-5-129,2-2-129,4 0 0,4 0-129,2 1 129,1 2 0,2 0 129,-3 1-258,2-1 129,-5-1-129,-4 0 129,-4-1-129,-3-3-645,-4-1-1290,0 0-2451,-8-9-387,1 9 258</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1T12:58:46.873"/>
    </inkml:context>
    <inkml:brush xml:id="br0">
      <inkml:brushProperty name="width" value="0.06667" units="cm"/>
      <inkml:brushProperty name="height" value="0.06667" units="cm"/>
      <inkml:brushProperty name="fitToCurve" value="1"/>
    </inkml:brush>
  </inkml:definitions>
  <inkml:trace contextRef="#ctx0" brushRef="#br0">31 0 258,'-4'8'1419,"4"-8"0,-3 8-516,3-8 0,-1 7-129,1-7-129,0 8-129,1-2 129,0 2 0,0 1-129,-1 3 129,0 3 0,0 2-258,-2 2 258,-1 2-387,0 1-129,1 2 0,0 1-129,2-2 0,0 0 0,0 1 0,0-2 0,2 1 0,0 0 0,-2 0 0,0 0 0,0 0 0,0 1 0,-1 0 0,0 0 0,-2 0 0,2 1 0,1-1 0,0-1 0,0-2 0,0 0-129,0-3 129,2-2 0,0-2 0,0-3 0,-1 0 0,1-1 0,-1 1 0,0 1 0,1 2 0,-2 0 0,0 3 0,2-1 0,-1 3 0,1-1 0,-1 1 0,-1-1 0,1-2 0,-1-1 0,0 1 0,0-2 0,-1-2 0,1 3 0,0-4 0,0 1 0,0-1 0,0 1 0,0 1 0,0 1 0,0-1 0,0 1 0,-1-1 129,0 3-129,-2-3 0,0 1 0,1-2 0,1-1 0,-1 1 0,1-2 0,1 0 0,-1 0 258,1-2-258,0 2 0,0-1 258,0 1-129,0 0 129,0 1 129,-2 1 0,1 1 0,-1-1 387,1 1-258,-1 0 258,2 1 129,-3-2-129,2 1 0,0-2 129,1 0-258,-2-1-129,2 0-129,-1-1-129,1 1 0,0-3-258,0 2 129,0-3-129,0 2 0,0-8 0,1 12 0,-1-12 0,1 8 129,-1-8-129,0 0 0,1 9 0,-1-9 129,0 0-129,0 9 0,0-9 0,0 6 0,0-6-129,0 0-774,0 0-3354,0 0-774,-4-13-258,4-7 0</inkml:trace>
  <inkml:trace contextRef="#ctx0" brushRef="#br0" timeOffset="1">-107 1299 1032,'0'0'3870,"0"0"-258,0 0-774,0 0-645,0 0-516,0 0-645,0 0-129,0 7-387,0-7-258,2 8-129,0-2-129,4 2 129,1 1-129,1 3 0,1 0 0,3 2 0,-2-1 0,2 3-129,-1-2 129,0-1 0,-3-1-129,0-1 129,-3-4 0,-1 0 0,-4-7 0,0 0 129,7 5-129,-7-5 129,3-3-129,-1-5 258,0 0-258,1-6 129,2 0-129,0-1 0,3-2 0,0 1-129,2 4-129,-3-1-387,2 4-774,-1 2-1548,-6-4-1677,6 6-387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1T12:58:46.875"/>
    </inkml:context>
    <inkml:brush xml:id="br0">
      <inkml:brushProperty name="width" value="0.06667" units="cm"/>
      <inkml:brushProperty name="height" value="0.06667" units="cm"/>
      <inkml:brushProperty name="fitToCurve" value="1"/>
    </inkml:brush>
  </inkml:definitions>
  <inkml:trace contextRef="#ctx0" brushRef="#br0">266-197 1548,'0'0'1677,"0"0"-129,0 0-258,0 0 0,0 0-387,0 0-129,0 0-258,0 0 0,-6 8-129,6-8 129,0 0-129,-2 7 129,2-7-258,-2 8 129,2-8 0,0 0 0,0 8-258,0-8 0,0 0 258,8 8-258,-8-8 0,12 5 0,-5-2-129,3-1 0,0 1 129,2-2-129,1 1 0,-1-1 0,3 0 0,1 0 129,-2 0-129,1 0 0,4 0 0,-3 1 0,0-2 0,2 1 0,0 0 0,-1 0 0,3 1 129,0-2-129,0 1 0,1 0 0,0 0 0,2 0 129,-2-1-129,1 0 0,0 0 0,-1 0 0,0 0 0,0-1 258,-1-1-258,0-1 0,-2 0 0,3 1 0,-3 0 0,2 1 0,-2 0 0,1-1 129,-1 0 0,0 1-129,0 0 129,-1 0 0,2 1-129,-1-1 129,0 0-129,2 0 0,0-1 0,2 0 129,1-2-129,1 0 0,0-1 0,0 0 0,1-1 0,-1 1 129,-1 0-129,-2 0 0,1 0 0,-2 2 0,-1 1 0,1 1 0,-2 0 129,0 0-129,0 1 0,-2 0 0,0 0 0,-2 0 0,0 0 0,-2 0 0,-2-1 0,1 0 0,-4 0 0,0 1 0,-7 0 0,9 0 129,-9 0-129,0 0 387,0 0-129,0 0 0,0 0 0,0 0 0,0 0 0,0 0 0,0 0 0,0 0-258,0 0 0,4 6 0,-4-6 0,0 7 0,0-7 0,0 11-258,0 0 516,0 1-516,0 3 516,0 5-258,0 2 0,2 3 0,-1 2 0,1 3 0,0 0 0,0 2 0,-1 3 0,-1-2 0,2 0 0,-1 3 0,0 0 0,0-3 0,1 3 0,0-2 0,0-3 0,0 2-258,2-3 258,-1-2 0,1-2 0,0-1 0,-1 0 0,-1-3 258,0 0-258,0 0 0,0-1 0,-2-2 0,0 2 0,0-2 0,0 1 0,0-2 0,-3 0 0,0 1 0,0-1 0,0 0 0,0-1 0,0 1 0,1 0 0,0-1 0,1-1 0,0 0 0,1 0 0,-1-1 0,1 2 0,0-3 0,0-1 0,-1 0 0,1-1 0,0-2 0,0 1 0,0-2 0,0-1 0,0 2 0,0-1-258,2 1 258,-1-1-129,0 1 129,1 0-129,-1 1 129,1 2-129,0-3 129,0 2 0,-1 0 0,-1 2 0,1 0 0,-1 0 0,0 0 0,0 0 0,0 1 0,0-1 0,0-2 0,0-1 129,0-2-129,0 0 0,-2-2 0,2-7 0,-2 8 0,2-8-387,0 0-1806,0 0-2322,-3-21-516,4 4 387</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1T12:58:46.876"/>
    </inkml:context>
    <inkml:brush xml:id="br0">
      <inkml:brushProperty name="width" value="0.06667" units="cm"/>
      <inkml:brushProperty name="height" value="0.06667" units="cm"/>
      <inkml:brushProperty name="fitToCurve" value="1"/>
    </inkml:brush>
  </inkml:definitions>
  <inkml:trace contextRef="#ctx0" brushRef="#br0">2167 688 2709,'0'0'2580,"0"0"129,0 0-516,0 0-387,0 0-387,0 0-129,0 0-516,0 0-258,0 0-258,-3-5 129,3 5-129,-5-8 0,5 8 0,-5-10-129,5 10 129,-10-6 0,10 6-129,-15 0 258,6 3-258,-2 4-129,-1 6 0,-1 4 0,-1 4 0,0 5-129,2 3 129,1 3 0,3 1 0,4-2-129,4-1 129,1-3 0,9-4 129,1-6-129,5-6 0,4-5 0,0-4 0,3-2 0,0-6 0,0-5-516,-3-1-1419,-5-5-2322,6 7-645,-12-7 129</inkml:trace>
  <inkml:trace contextRef="#ctx0" brushRef="#br0" timeOffset="1">1646 1752 1935,'0'0'2193,"0"0"-387,0 0-129,0 0-258,0 0-387,0 0-129,0 0-387,0 0-129,0 0-129,0 0-129,0 0-129,0 0 0,0 0 0,0 0 0,0 0 129,0 0-129,0 0 0,0 0 129,0 0-129,0 5 0,0-5 258,5 7-258,-5-7 129,9 11-129,-9-11 0,13 14 0,-6-5 129,0 3-129,1 0 0,0 1 0,-1 0 0,-1 0 0,0-2 0,0-2 0,-2-1 0,-4-8 129,6 9 0,-6-9 0,0 0 258,0 0-258,0 0 129,5-12-129,-3 1 129,1-5-129,0-1 0,1-3-129,2 1 0,0 1 258,1 2-258,-1 3 0,-1 3 0,-5 10 0,8-11 0,-8 11 0,0 0 0,0 0 0,0 0 0,7-2 0,-7 2-258,0 0 258,0 0 0,9-2 0,-9 2 0,9-2 0,-9 2 0,10-1 0,-10 1 0,9 0 258,-9 0-258,7-2 0,-7 2 0,0 0 0,8-7 0,-8 7 0,6-10 0,-6 10 0,7-12 0,-7 12 0,9-9 0,-9 9 0,0 0 0,8-6 0,-8 6 0,0 0 0,0 0 0,0 0 129,0 0-129,0 0 129,0 0-129,0 0 0,0 0 0,0 0 0,0 0 0,0 0 0,-6 4 0,6-4 0,-12 8 0,6-3 0,-2 1 0,0 0 0,0 1 0,0-2 0,1 1 0,0-2 0,7-4 0,-12 5 0,12-5 129,-7 1-129,7-1 0,-8 0 0,8 0 129,-10-4-129,10 4 0,-13-7 129,13 7-129,-14-9 0,14 9 0,-11-8 0,11 8 0,-7-3 0,7 3 0,0 0 0,-7-1 0,7 1 0,0 0 0,0 0 0,0 0 0,0 0 0,-8 1 0,8-1 0,0 0 0,0 0-129,0 7 129,0-7 0,5 2 0,1-1 0,3 0 0,1 1 0,1-1 0,1 1 0,0 0 0,0-1 0,-1 1 0,0-2 0,-2 0 0,0 0 0,-9 0 129,10-6-129,-10 6 0,3-8 129,-3 8-129,-4-11 0,4 11 0,-16-10 0,7 6 0,-2 2 0,0 2 0,1 0 0,0 4-129,0 4 129,2 2-129,1 0 129,0 1 0,2-2-129,0 0 129,1-2 0,4-7 0,-4 7 0,4-7 0,0 0 0,0 0 0,6-4 0,-6 4 0,10-7 0,-10 7 0,11-6-129,-11 6 129,7-2 0,-7 2-129,0 0 129,0 0 0,7 0-129,-7 0 129,0 0 0,0 0 0,0 0 0,0 0-258,0 0 258,0 0-129,-1 7 129,1-7-129,-5 12 0,5-12 0,-7 15 0,3-6 129,-1 2-129,2-2 0,0-2 129,3-7 129,-6 9-129,6-9 0,0 0 0,-1-4 0,1-4 0,-1-1 129,2-3-129,2 2-129,-1-1 129,0 3 0,-2 8-129,0 0 129,0 0-129,-2 8-129,-1 5 258,-2-2-129,2 4 129,-1-4-129,1-2 129,1-1 0,2-8-387,0 0-1290,0 0-2193,0-5-387</inkml:trace>
  <inkml:trace contextRef="#ctx0" brushRef="#br0" timeOffset="2">1768 1671 645,'0'0'1548,"0"0"-516,0 0-129,0 0-129,0 0-516,0 0-129,0 0 129,0 0-258,0 0 129,0 0-129,0 0 129,4 8-129,-4-8 129,0 0 258,4 8-258,-4-8 258,0 9 0,0-2-129,0 0-129,0 1 258,0 1-258,0-1-129,0 4 0,0-3 129,0-1-129,1 0 0,2-1 0,-3 0 129,0-7 0,5 9-129,-5-9 387,1 7-258,-1-7 0,0 9 0,0-9 129,0 0 0,-1 6-129,1-6 0,0 0 258,0 0 0,0 0 0,0 0 129,0 0-129,0 0 0,0 0 0,0 0-129,0 0-129,0 0-129,0 0-258,0 0-1290,0 0-1806,-7-7-903,7 7 388</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1T12:58:46.879"/>
    </inkml:context>
    <inkml:brush xml:id="br0">
      <inkml:brushProperty name="width" value="0.06667" units="cm"/>
      <inkml:brushProperty name="height" value="0.06667" units="cm"/>
      <inkml:brushProperty name="fitToCurve" value="1"/>
    </inkml:brush>
  </inkml:definitions>
  <inkml:trace contextRef="#ctx0" brushRef="#br0">287-858 903,'0'0'1419,"0"0"-258,0 0 129,0 0 0,0 0 129,-2 5-258,2-5 129,0 7-258,0-7-129,0 13-258,0-3-129,0 2-129,2 2-258,2 2 129,0 1-129,1 3-129,-1 0 0,3 1 0,-2-1 0,1-2 0,-1-1 0,0-4 0,-2-1 129,0-2-129,-3-10 0,5 9 129,-5-9 0,0 0 0,0 0-129,0 0-516,0-6-1290,0 6-2322,-2-11-387</inkml:trace>
  <inkml:trace contextRef="#ctx0" brushRef="#br0" timeOffset="1">286-1042 2193,'0'0'3612,"0"0"-774,0 3-1032,0-3-387,-2 10-516,1 1-516,1 2-129,0 4-129,-3 5 258,3 2-387,0 2 129,0 0 0,1-1-129,0-4 129,0-1-129,1-6 387,-1-5 129,-1-9 0,0 0 0,0 0 258,0 0-129,-7-11 129,2-5-258,-2-5-129,0-4-258,0-5 0,2-1-129,2 0 0,4 0-129,1-1 129,5 5 0,5 3 0,4 4 0,0 3-129,3 4 129,1 1-129,1 2 129,-3 4-129,0 4 129,-4 2-129,-1 5 129,-4 7 0,-4 4 0,-3 6 0,-2 3-129,-4 3 258,-4 0-258,-1 0 258,-5-3-129,2-1 0,-3-4 0,1-3 129,0-5 0,3-6-129,-1-2-129,4-4 129,8 0-516,-11 0-1161,11 0-2967,0 0-129,0 0-387</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2T21:05:01.538"/>
    </inkml:context>
    <inkml:brush xml:id="br0">
      <inkml:brushProperty name="width" value="0.06667" units="cm"/>
      <inkml:brushProperty name="height" value="0.06667" units="cm"/>
      <inkml:brushProperty name="fitToCurve" value="1"/>
    </inkml:brush>
  </inkml:definitions>
  <inkml:trace contextRef="#ctx0" brushRef="#br0">2167 687 2709,'0'0'2580,"0"0"129,0 0-516,0 0-387,0 0-387,0 0-129,0 0-516,0 0-258,0 0-258,-3-5 129,3 5-129,-5-8 0,5 8 0,-5-10-129,5 10 129,-10-6 0,10 6-129,-15 0 258,6 3-258,-2 4-129,-1 6 0,-1 4 0,-1 4 0,0 5-129,2 3 129,1 3 0,3 1 0,4-2-129,4-1 129,1-3 0,9-4 129,1-6-129,5-6 0,4-5 0,0-4 0,3-2 0,0-6 0,0-5-516,-3-1-1419,-5-5-2322,6 7-645,-12-7 129</inkml:trace>
  <inkml:trace contextRef="#ctx0" brushRef="#br0" timeOffset="1">410 331 516,'19'-1'516,"-11"-2"0,2 2-129,-2-1 0,1 0-258,-2 1 0,6 0 0,-4 1 129,-2 0-129,3 0-129,1 0 258,0 0-129,1 0 258,2 0-129,0 0 0,2-1 129,3 0-129,-4-2 258,1 1-387,2 0 0,0 1 0,0-2 0,-2 2-129,3-2 0,-4 2 0,3-2 258,2 1-258,0-1 0,2-1 387,1 0-129,2-1 129,-2 1-129,2-1 129,0 0 0,-2 2-129,-3-1 129,-2 2-258,0-1 0,0 1-129,-2 0 129,2 0-129,-4-1 0,2-1 0,-1 2 0,1 0 0,-2-1 129,0 1-129,1 1 0,-4 1 0,4 0 0,-3 0 0,0 1 0,0 2 258,-1-1-258,4-2 0,-2 1 129,3-1 0,-2 0-129,1 0 129,1 0 0,0 0 0,0-1 129,-3 0 0,0 0-258,0 1 129,-2 0-129,1 0 0,-3 3 129,0-2-258,0 3 258,-1-2-258,-1 2 258,1-2-129,-8-2 129,14 6 0,-6-5-129,1 1 387,-1-1-258,2 0 0,2 2 0,-3-1 0,2 1 0,0-1 129,-1 1-258,1 0 0,-1 1 129,-1-1-129,0 0 0,-2 0 129,1 1-129,-1-1 129,-7-3-129,11 9 129,-11-9-129,9 11 129,-6-4 0,0 0-129,0 1 258,-2 0-258,2 1 129,-2 0-129,0 2 129,1 0-129,0 1 0,-1 1 129,0 2-129,-1-2 129,0 2 0,0 0-129,0 0 129,0-1-129,-2 1 129,2-3 0,0 2-129,0-2 258,2 1-129,0-1 0,1 1 0,-2-1 129,2 1-129,-2 2 0,0-1 0,-1 1 0,1 0-129,-1-1 0,0 2 258,-1-2-258,-1 0 0,0-1 0,0-1 0,2-1 0,0-1 0,0-2 129,0 0-129,0-2 0,0-6 0,2 11 0,-2-11 129,1 13-129,-1-6 0,0 1 0,-2 0 0,-1 3 129,1 0-129,-1-1 129,1-1-129,2 0 0,0-1 0,0 0 129,2 2-129,2 0 0,0-1 0,1 1 0,-1 1-129,-1 0 129,2 2 0,-2-1 0,-1-1 0,0-2 0,1 0 0,-1 3 0,0-1 0,0 0 129,-1 1-129,1 0 0,2 0 0,-1 1 0,-1-1 0,0-1 0,1 1 0,0 0 0,0-3 129,-1-1-129,-1 0 0,0-1 0,0 2-129,0-1 129,0-1 129,-1 0-129,0 1 0,2 0 0,-2 0 0,1 1 0,1-1 0,-1-1 0,0 0 0,1 0 0,-1 1 0,-1-8 0,1 12 0,-1-12 0,0 12 129,0-12-129,0 11 0,0-11 0,0 10 0,0-10 0,0 8 0,0-8 129,0 11-129,0-11 0,0 10 0,0-10 129,-2 11-129,2-11 0,0 8 129,0-8-129,0 0 0,0 0 0,0 7 0,0-7 0,0 0 129,0 0-129,0 0 0,0 0 0,0 0 129,0 0-129,0 0 0,0 0 0,0 0 0,0 0 0,0 0 0,0 0 129,0 0-129,0 0 0,0 0 258,0 0-258,0 0 0,0 0 0,0 0 129,0 0-129,0 0 0,0 0 0,0 0 0,-2-4 129,2 4-258,0 0 129,0 0 0,0 0 0,0 0 0,-7-5 0,7 5-129,0 0 129,0 0 129,0 0-258,0 0 129,0 0 0,0 0 0,-7 0 0,7 0 0,0 0 0,0 0 0,0 0 0,0 0 0,0 0 0,-7 0 0,7 0 129,0 0-129,0 0 0,0 0 0,0 0 0,-7 0 0,7 0 0,0 0 0,0 0 0,0 0 0,0 0 0,0 0 0,-3-5 0,3 5 0,0 0-129,-10-6 129,10 6 0,-11-6-258,11 6 258,0 0 0,-9-3 258,9 3-258,0 0-258,-8-2 258,8 2 0,0 0 0,-11 0 0,11 0 0,-11 9 0,2-1 0,1-2 0,-1 2 0,0 1 258,-1 0-258,4-1 0,-3 0 0,5 1-258,-1-1 258,1 1 0,1 1 0,-2-1 0,3 0 0,-3 4-129,1-2 258,3 4-129,1-2 0,0 0 0,0-1 0,4 0 0,-1-1 258,4-1-258,0-1 0,-1-2 0,2-1 0,-8-6 0,14 8 0,-7-3 0,2-2 0,1 0 0,2 1 0,-2-1 0,-1 0 0,2 0 0,0 0 0,-2-1 0,2 1 0,-2-3 0,0 0 0,0 0 0,1 0 0,2-3 0,0-1 0,0 0 0,-1 0 129,0-2-129,1 1 0,-2-2 0,2 2 0,-5-3 0,-1 1 0,0-1 0,-1-1 0,-1-1 0,1-2 0,-2 0 0,0 0 129,1 0-129,-2 1 0,1-2 0,-1 4 0,0 0 129,-1 1-129,0-2 0,-1 0 129,0 0-129,0-1 129,0-2-129,-2 1 0,0-1 129,1 0-129,-1 2 129,0 3-129,-1 0 0,1 0 129,2 8-129,-9-7 129,9 7-129,-16-2 0,7 2-258,-4 0 0,1 0-645,-4 3-387,1-3-2322,6 6-1290,-5-6-129</inkml:trace>
  <inkml:trace contextRef="#ctx0" brushRef="#br0" timeOffset="2">1834 1635 645,'-7'4'2580,"-1"0"-129,8-4 0,-7 5-387,7-5-258,0 0-516,-1 7-258,1-7-129,1 7-516,-1-7 0,0 12-129,0-4-258,0 5 258,0-1-258,0 5 129,0 2-129,-2 1 0,0 5 129,1 1-129,0-1 129,1 0-129,0 0 129,6-2-129,-3-3 0,3-1 129,0-4-129,0-4 0,-3-3 0,-3-8 0,9 10 0,-9-10-129,0 0 129,0 0 0,2-7-129,-2 0 0,0-3 129,-5-3-129,0 1 0,-3-2 129,2 3 0,-2 2-258,1 1 258,-2 0 0,3 3 0,6 5 0,-11-7 0,11 7 0,-9-2 0,9 2 258,0 0-258,0 0 0,-6-4 0,6 4 129,0 0-129,0 0 0,0 0 0,1 6 0,-1-6 129,7 15-129,-3-6 0,2 2 0,-1 1 129,4 0-129,-1-1 0,1 0 0,-2-2 0,2-2 129,-1-2-129,-1-1 129,-7-4 0,11 0 0,-11 0 0,3-10 0,-3 0 0,0-3 0,0-3-129,-1 1 129,1 0-129,0 0 0,0 5-129,4 1 0,-4 9-645,9-2-1419,-9 2-2451,6 5-258,-6-5 129</inkml:trace>
  <inkml:trace contextRef="#ctx0" brushRef="#br0" timeOffset="3">207-1 774,'0'0'2322,"0"0"-387,-4 0-129,4 0-516,0 0 0,-8 0-258,8 0 0,-7 2-129,7-2-129,-9 2 0,9-2-258,-11 1 129,4 0-258,-1-1-129,-1 0 0,-1 0 0,1 1 129,-2 1-258,1-1 129,0 1-258,0 1 129,1 1 0,0 0-129,0 4 129,0 0-129,0 0 129,1 3-258,0 0 258,1 1-129,0 0 129,4 3-129,-1-3-129,3 2 129,1 1 0,0 1 0,0 0 0,4-1 0,1 2 0,-1 0 0,1 1 0,1-2 0,0-1 0,1 0 0,0 3 0,3-5 0,-1 1-129,2-2 129,3-1 0,1-1 129,2-2-129,0-2 0,1-3 0,1-2 0,1-1 0,0-2 0,-1-6 129,1-1-258,-1-3 258,-1-1-129,2-4 0,-3 1 0,1 0 0,-3 0 0,-3 1 129,-3 3-129,-2-1 0,-2 1 0,-4 1 129,-1 0-129,-4-3 0,-1 0 129,-4-3 0,0-2 258,-2 0-129,1 1 129,-4-2-129,2 4 129,-4 0 0,1 3-129,1 2 0,-1 4-129,-1 0 0,2 2 0,3 2-129,0 1 129,3 0-258,1 1-129,7 1-516,-8-2-1419,8 2-2580,0 0-387,0 0-258</inkml:trace>
  <inkml:trace contextRef="#ctx0" brushRef="#br0" timeOffset="4">596-151 1,'-8'8'4256,"7"-2"130,1-6-1806,-6 7-903,6-7-645,-3 13-645,3-3-129,0 0-129,4 5-129,1 2 129,0 1-129,3 3 0,-1 0 258,0 0-258,1-2 129,-3-2 0,0-3-129,-3-4 258,2-3 0,-4-7 129,0 0 129,-4 3 0,4-3-129,-12-9 0,4-2 258,-2-5-387,1-1-129,-2-5 0,4-2-129,1-2 0,2 1 0,4 0 129,0-1-129,5 2 0,3 3 0,2 0 0,1 2 0,0 2 129,0 3-129,-1 2 0,1 1 0,-2 4 0,1 3 0,-1 1 0,0 3 0,2 0-129,0 1 0,1 3-129,-2-2-645,6 2-903,-4-1-2064,-2-4-903,4 0-258</inkml:trace>
  <inkml:trace contextRef="#ctx0" brushRef="#br0" timeOffset="5">618-3 1806,'11'-8'3225,"-4"0"-258,1 1-903,2-2-258,0 0-645,4 0-258,-1-2-516,1 0-129,1 0-387,-1-2-1419,-2-4-2451,8 5-516,-10-6 130</inkml:trace>
  <inkml:trace contextRef="#ctx0" brushRef="#br0" timeOffset="6">1000-205 3225,'-8'1'2580,"8"-1"-258,0 0-645,0 0-387,-8 7-258,3 0-129,0 0-387,-2 7-129,0 1-258,0 5-129,2 2 0,2 0 0,3 0-129,0-4 129,7-2 0,4-5 0,2-7 0,3-4 129,3-4-129,-1-9 258,-1-3 0,-1-3 516,-2-2-129,-4-3 258,-3 1-129,-7-3 129,0 2 0,-8 0 0,-1 6-258,-6 0-129,-1 7 0,-2 4-258,0 5-129,1 2-258,2 6-516,4 3-1032,2 2-2451,9-11-903,0 0-645,4-6 517</inkml:trace>
  <inkml:trace contextRef="#ctx0" brushRef="#br0" timeOffset="7">1224-321 903,'-7'15'3999,"7"-6"-774,-2-2-1290,2 2-645,2 0-516,1 2-387,3 1-129,1 2-258,0 1 129,0 3-129,1 1 0,-2-1 129,-1-1-129,0-1 258,-2-2 258,-1-5 129,0 0 129,-2-9-129,0 0 258,-5 0-129,1-6 129,-1-6-387,-2-6-129,0-5-129,1-5-129,0-2-129,2-3 0,1 0 0,3 0 0,0 1-129,4 4 129,3 4-129,1 5 129,3 3 0,-1 4-129,1 2 129,0 4 0,0 4 0,-2 2 0,0 0 0,-1 3 0,-2 5 0,0 4 0,-3 1 129,-3 3 0,0 1-129,-1 1 129,-6 1-129,0 0 0,-1-2 0,1-1 0,-1-1 0,2-2 0,2-2-129,0-1 129,4-2 0,0-8 0,2 10 0,-2-10 0,15 5 0,-3-4 0,3 1 0,3 1 0,0-1 0,3 3 0,-1 1 0,2 1 129,-2-1-258,-1 1 129,0 0 0,-5 1 129,-1-2-258,-2 0 258,-2-2-129,-2 0 0,-7-4-645,7 2-1419,-7-2-2709,0-7 0,-7-6-387</inkml:trace>
  <inkml:trace contextRef="#ctx0" brushRef="#br0" timeOffset="8">1606-642 3354,'0'0'5160,"0"0"-387,-10 0-1548,10 0-1677,-2 17-645,2-5-516,0 5-258,0 3 0,3 3-129,2 0 0,2 1 129,0 1 0,2 1-129,1-2 129,2-1-129,-2-3 129,1-3-129,-2 0 129,-2-4-129,0-6 0,-7-7-129,9 9-129,-9-9-129,0 0-516,0 0-903,3-9-1806,0 3-1290,-2-10-258</inkml:trace>
  <inkml:trace contextRef="#ctx0" brushRef="#br0" timeOffset="9">1816-667 516,'-6'15'3870,"-6"-8"-774,7 5-1548,-4-1-387,0 3-387,0 0-387,-2 0 129,2 2-387,0-2 129,1 0 0,0-2 129,4 0 0,1-3-129,2 0 387,2-1-258,-1-8 129,14 10-129,-1-5-129,2-2-129,4 0 0,4 0-129,2 1 129,1 2 0,2 0 129,-3 1-258,2-1 129,-5-1-129,-4 0 129,-4-1-129,-3-3-645,-4-1-1290,0 0-2451,-8-9-387,1 9 258</inkml:trace>
  <inkml:trace contextRef="#ctx0" brushRef="#br0" timeOffset="10">287-858 903,'0'0'1419,"0"0"-258,0 0 129,0 0 0,0 0 129,-2 5-258,2-5 129,0 7-258,0-7-129,0 13-258,0-3-129,0 2-129,2 2-258,2 2 129,0 1-129,1 3-129,-1 0 0,3 1 0,-2-1 0,1-2 0,-1-1 0,0-4 0,-2-1 129,0-2-129,-3-10 0,5 9 129,-5-9 0,0 0 0,0 0-129,0 0-516,0-6-1290,0 6-2322,-2-11-387</inkml:trace>
  <inkml:trace contextRef="#ctx0" brushRef="#br0" timeOffset="11">286-1042 2193,'0'0'3612,"0"0"-774,0 3-1032,0-3-387,-2 10-516,1 1-516,1 2-129,0 4-129,-3 5 258,3 2-387,0 2 129,0 0 0,1-1-129,0-4 129,0-1-129,1-6 387,-1-5 129,-1-9 0,0 0 0,0 0 258,0 0-129,-7-11 129,2-5-258,-2-5-129,0-4-258,0-5 0,2-1-129,2 0 0,4 0-129,1-1 129,5 5 0,5 3 0,4 4 0,0 3-129,3 4 129,1 1-129,1 2 129,-3 4-129,0 4 129,-4 2-129,-1 5 129,-4 7 0,-4 4 0,-3 6 0,-2 3-129,-4 3 258,-4 0-258,-1 0 258,-5-3-129,2-1 0,-3-4 0,1-3 129,0-5 0,3-6-129,-1-2-129,4-4 129,8 0-516,-11 0-1161,11 0-2967,0 0-129,0 0-387</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902" units="1/in"/>
          <inkml:channelProperty channel="F" name="resolution" value="INF" units="1/dev"/>
        </inkml:channelProperties>
      </inkml:inkSource>
      <inkml:timestamp xml:id="ts0" timeString="2015-09-02T21:05:01.550"/>
    </inkml:context>
    <inkml:brush xml:id="br0">
      <inkml:brushProperty name="width" value="0.06667" units="cm"/>
      <inkml:brushProperty name="height" value="0.06667" units="cm"/>
      <inkml:brushProperty name="fitToCurve" value="1"/>
    </inkml:brush>
  </inkml:definitions>
  <inkml:trace contextRef="#ctx0" brushRef="#br0">9 0 1161,'-4'8'1935,"4"-8"-258,-2 17-387,2-7 129,0 4-387,-1 1-129,0 2-258,1 2-258,0 3 0,-1 1-258,1 0 0,0 4-129,0 2 0,0 0 129,0 3-129,0 1 0,2 1 0,-1 3 129,1 0-129,0-1 0,1 0 129,-1 0-129,2 0 0,-2-1 258,2 0-129,1 1 0,-2 0 0,1-1 0,0 1 129,0-1 0,-2-3-129,4 0 0,-3-1 0,1 0-129,-1-3 129,1-2 0,0-2-129,-2 1 0,1-2 129,0 0-129,0-2 258,-2-3-258,1 0 0,-1 1 0,-1 1 0,1-1 0,0-1 0,0 4 0,0-3 0,2 0 0,-1 1 129,0-3-129,0-2 0,0-2 0,-1-2 0,-1-2 0,0-1 0,0-8 0,0 9 0,0-9 0,0 0-774,-5 7-2967,-1-13-516,6-2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atin typeface="Arial" charset="0"/>
              </a:defRPr>
            </a:lvl1pPr>
          </a:lstStyle>
          <a:p>
            <a:pPr>
              <a:defRPr/>
            </a:pPr>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atin typeface="Arial" charset="0"/>
              </a:defRPr>
            </a:lvl1pPr>
          </a:lstStyle>
          <a:p>
            <a:pPr>
              <a:defRPr/>
            </a:pPr>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8CA561E9-D02F-471E-BC1D-0570EE01062D}" type="slidenum">
              <a:rPr lang="en-US"/>
              <a:pPr>
                <a:defRPr/>
              </a:pPr>
              <a:t>‹#›</a:t>
            </a:fld>
            <a:endParaRPr lang="en-US"/>
          </a:p>
        </p:txBody>
      </p:sp>
    </p:spTree>
    <p:extLst>
      <p:ext uri="{BB962C8B-B14F-4D97-AF65-F5344CB8AC3E}">
        <p14:creationId xmlns:p14="http://schemas.microsoft.com/office/powerpoint/2010/main" val="1704841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8CA561E9-D02F-471E-BC1D-0570EE01062D}" type="slidenum">
              <a:rPr lang="en-US" smtClean="0"/>
              <a:pPr>
                <a:defRPr/>
              </a:pPr>
              <a:t>1</a:t>
            </a:fld>
            <a:endParaRPr lang="en-US"/>
          </a:p>
        </p:txBody>
      </p:sp>
    </p:spTree>
    <p:extLst>
      <p:ext uri="{BB962C8B-B14F-4D97-AF65-F5344CB8AC3E}">
        <p14:creationId xmlns:p14="http://schemas.microsoft.com/office/powerpoint/2010/main" val="844441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3971012-0F0B-4E36-AA82-E181123C281E}" type="slidenum">
              <a:rPr lang="en-US" sz="1200">
                <a:latin typeface="Arial" charset="0"/>
              </a:rPr>
              <a:pPr/>
              <a:t>10</a:t>
            </a:fld>
            <a:endParaRPr lang="en-US" sz="120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dirty="0" smtClean="0"/>
              <a:t>Notice</a:t>
            </a:r>
            <a:r>
              <a:rPr lang="en-US" baseline="0" dirty="0" smtClean="0"/>
              <a:t> that in cases 1, 2 and 3, the parent exits after the child, and so we need to perform synchronization. This synchronization is needed so that wait can return the exit value of the child. Notice that in case 3, the parent doesn’t perform a wait, but the child doesn’t know that because it exits first, and so we still need to perform the synchronization.</a:t>
            </a:r>
          </a:p>
          <a:p>
            <a:pPr eaLnBrk="1" hangingPunct="1"/>
            <a:endParaRPr lang="en-US" baseline="0" dirty="0" smtClean="0"/>
          </a:p>
          <a:p>
            <a:pPr eaLnBrk="1" hangingPunct="1"/>
            <a:r>
              <a:rPr lang="en-US" baseline="0" dirty="0" smtClean="0"/>
              <a:t>Notice that each arrow denotes a synchronization point. The target of the arrow (the arrow head) waits for the source of the arrow (and so target must happen after the source). For example, in case 1, “C” in the parent must happen after “E” in the child. Each of these synchronizations can be implemented using semaphores. The target of the arrow should perform a down(), while the source should perform an up(). Since there are two different types of arrows, two different semaphores are needed (one for E-&gt;C/E, one fore C/E-&gt;D).</a:t>
            </a:r>
          </a:p>
          <a:p>
            <a:pPr eaLnBrk="1" hangingPunct="1"/>
            <a:endParaRPr lang="en-US" baseline="0" dirty="0" smtClean="0"/>
          </a:p>
          <a:p>
            <a:pPr eaLnBrk="1" hangingPunct="1"/>
            <a:r>
              <a:rPr lang="en-US" baseline="0" dirty="0" smtClean="0"/>
              <a:t>In case 4, the parent exists before the child, and so no synchronization is needed.</a:t>
            </a:r>
          </a:p>
          <a:p>
            <a:pPr eaLnBrk="1" hangingPunct="1"/>
            <a:endParaRPr lang="en-US" baseline="0" dirty="0" smtClean="0"/>
          </a:p>
          <a:p>
            <a:pPr eaLnBrk="1" hangingPunct="1"/>
            <a:r>
              <a:rPr lang="en-US" baseline="0" dirty="0" smtClean="0"/>
              <a:t>Note that the child thread is destroyed after the D (exit done) point.</a:t>
            </a:r>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66453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use signals</a:t>
            </a:r>
            <a:r>
              <a:rPr lang="en-CA" baseline="0" dirty="0" smtClean="0"/>
              <a:t> in lab 3 to simulate timer interrupts.</a:t>
            </a:r>
          </a:p>
          <a:p>
            <a:endParaRPr lang="en-CA" baseline="0" dirty="0" smtClean="0"/>
          </a:p>
          <a:p>
            <a:r>
              <a:rPr lang="en-CA" baseline="0" dirty="0" smtClean="0"/>
              <a:t>Receiver process exits when it runs next: a process exits by calling </a:t>
            </a:r>
            <a:r>
              <a:rPr lang="en-CA" baseline="0" dirty="0" err="1" smtClean="0"/>
              <a:t>thread_exit</a:t>
            </a:r>
            <a:r>
              <a:rPr lang="en-CA" baseline="0" dirty="0" smtClean="0"/>
              <a:t> on itself, so </a:t>
            </a:r>
            <a:r>
              <a:rPr lang="en-CA" baseline="0" dirty="0" err="1" smtClean="0"/>
              <a:t>thread_exit</a:t>
            </a:r>
            <a:r>
              <a:rPr lang="en-CA" baseline="0" dirty="0" smtClean="0"/>
              <a:t> assumes that the calling thread is exiting. So a thread cannot directly call </a:t>
            </a:r>
            <a:r>
              <a:rPr lang="en-CA" baseline="0" dirty="0" err="1" smtClean="0"/>
              <a:t>thread_exit</a:t>
            </a:r>
            <a:r>
              <a:rPr lang="en-CA" baseline="0" dirty="0" smtClean="0"/>
              <a:t> to force another thread to exit. One reason that </a:t>
            </a:r>
            <a:r>
              <a:rPr lang="en-CA" baseline="0" dirty="0" err="1" smtClean="0"/>
              <a:t>thread_exit</a:t>
            </a:r>
            <a:r>
              <a:rPr lang="en-CA" baseline="0" dirty="0" smtClean="0"/>
              <a:t> is not invoked on other threads directly is that a thread R (receiver) might be holding a lock, and on exit, it will release the lock. however, unlock may assume that the thread that acquired the lock (thread R) will release it. If thread S (sender) called </a:t>
            </a:r>
            <a:r>
              <a:rPr lang="en-CA" baseline="0" dirty="0" err="1" smtClean="0"/>
              <a:t>thread_exit</a:t>
            </a:r>
            <a:r>
              <a:rPr lang="en-CA" baseline="0" dirty="0" smtClean="0"/>
              <a:t> on thread R, then the unlock would be performed by thread S, so it will appear that thread R acquired the lock, while thread S is releasing it.</a:t>
            </a:r>
          </a:p>
          <a:p>
            <a:endParaRPr lang="en-CA" baseline="0" dirty="0" smtClean="0"/>
          </a:p>
          <a:p>
            <a:r>
              <a:rPr lang="en-CA" baseline="0" dirty="0" smtClean="0"/>
              <a:t>Similarly, on a multi-processor, thread R might be running when thread S calls exit on it from another processor. Unless proper synchronization is done, this could cause race problems.</a:t>
            </a:r>
          </a:p>
          <a:p>
            <a:endParaRPr lang="en-CA" baseline="0" dirty="0" smtClean="0"/>
          </a:p>
          <a:p>
            <a:r>
              <a:rPr lang="en-CA" baseline="0" dirty="0" smtClean="0"/>
              <a:t>The moral is that it is best to die by oneself </a:t>
            </a:r>
            <a:r>
              <a:rPr lang="en-CA" baseline="0" dirty="0" smtClean="0">
                <a:sym typeface="Wingdings" panose="05000000000000000000" pitchFamily="2" charset="2"/>
              </a:rPr>
              <a:t></a:t>
            </a:r>
            <a:r>
              <a:rPr lang="en-CA" baseline="0" dirty="0" smtClean="0"/>
              <a:t> </a:t>
            </a:r>
          </a:p>
          <a:p>
            <a:endParaRPr lang="en-CA" dirty="0"/>
          </a:p>
        </p:txBody>
      </p:sp>
      <p:sp>
        <p:nvSpPr>
          <p:cNvPr id="4" name="Slide Number Placeholder 3"/>
          <p:cNvSpPr>
            <a:spLocks noGrp="1"/>
          </p:cNvSpPr>
          <p:nvPr>
            <p:ph type="sldNum" sz="quarter" idx="10"/>
          </p:nvPr>
        </p:nvSpPr>
        <p:spPr/>
        <p:txBody>
          <a:bodyPr/>
          <a:lstStyle/>
          <a:p>
            <a:pPr>
              <a:defRPr/>
            </a:pPr>
            <a:fld id="{8CA561E9-D02F-471E-BC1D-0570EE01062D}" type="slidenum">
              <a:rPr lang="en-US" smtClean="0"/>
              <a:pPr>
                <a:defRPr/>
              </a:pPr>
              <a:t>11</a:t>
            </a:fld>
            <a:endParaRPr lang="en-US"/>
          </a:p>
        </p:txBody>
      </p:sp>
    </p:spTree>
    <p:extLst>
      <p:ext uri="{BB962C8B-B14F-4D97-AF65-F5344CB8AC3E}">
        <p14:creationId xmlns:p14="http://schemas.microsoft.com/office/powerpoint/2010/main" val="4146878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1. When Unix</a:t>
            </a:r>
            <a:r>
              <a:rPr lang="en-CA" baseline="0" dirty="0" smtClean="0"/>
              <a:t> system calls fail, their return value is -1, and they set a special variable called </a:t>
            </a:r>
            <a:r>
              <a:rPr lang="en-CA" baseline="0" dirty="0" err="1" smtClean="0"/>
              <a:t>errno</a:t>
            </a:r>
            <a:r>
              <a:rPr lang="en-CA" baseline="0" dirty="0" smtClean="0"/>
              <a:t> that indicates the cause of the error. You should always check the return value of a system call to ensure that it has not failed.</a:t>
            </a:r>
          </a:p>
          <a:p>
            <a:endParaRPr lang="en-CA" dirty="0" smtClean="0"/>
          </a:p>
          <a:p>
            <a:r>
              <a:rPr lang="en-CA" dirty="0" smtClean="0"/>
              <a:t>2. Sync between parent</a:t>
            </a:r>
            <a:r>
              <a:rPr lang="en-CA" baseline="0" dirty="0" smtClean="0"/>
              <a:t> and child: implemented using two semaphores or condition variables</a:t>
            </a:r>
          </a:p>
          <a:p>
            <a:endParaRPr lang="en-CA" baseline="0" dirty="0" smtClean="0"/>
          </a:p>
          <a:p>
            <a:r>
              <a:rPr lang="en-CA" baseline="0" dirty="0" smtClean="0"/>
              <a:t>3. Steps involved in sending and receiving signals: sender uses kill system call to send signal to another process, receiver registers a signal handler using </a:t>
            </a:r>
            <a:r>
              <a:rPr lang="en-CA" baseline="0" dirty="0" err="1" smtClean="0"/>
              <a:t>sigaction</a:t>
            </a:r>
            <a:r>
              <a:rPr lang="en-CA" baseline="0" dirty="0" smtClean="0"/>
              <a:t> call. When signal is received, the signal handler code is invoked in the receiver.</a:t>
            </a:r>
            <a:endParaRPr lang="en-CA" dirty="0"/>
          </a:p>
        </p:txBody>
      </p:sp>
      <p:sp>
        <p:nvSpPr>
          <p:cNvPr id="4" name="Slide Number Placeholder 3"/>
          <p:cNvSpPr>
            <a:spLocks noGrp="1"/>
          </p:cNvSpPr>
          <p:nvPr>
            <p:ph type="sldNum" sz="quarter" idx="10"/>
          </p:nvPr>
        </p:nvSpPr>
        <p:spPr/>
        <p:txBody>
          <a:bodyPr/>
          <a:lstStyle/>
          <a:p>
            <a:pPr>
              <a:defRPr/>
            </a:pPr>
            <a:fld id="{8CA561E9-D02F-471E-BC1D-0570EE01062D}" type="slidenum">
              <a:rPr lang="en-US" smtClean="0"/>
              <a:pPr>
                <a:defRPr/>
              </a:pPr>
              <a:t>19</a:t>
            </a:fld>
            <a:endParaRPr lang="en-US"/>
          </a:p>
        </p:txBody>
      </p:sp>
    </p:spTree>
    <p:extLst>
      <p:ext uri="{BB962C8B-B14F-4D97-AF65-F5344CB8AC3E}">
        <p14:creationId xmlns:p14="http://schemas.microsoft.com/office/powerpoint/2010/main" val="220263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8CA561E9-D02F-471E-BC1D-0570EE01062D}" type="slidenum">
              <a:rPr lang="en-US" smtClean="0"/>
              <a:pPr>
                <a:defRPr/>
              </a:pPr>
              <a:t>2</a:t>
            </a:fld>
            <a:endParaRPr lang="en-US"/>
          </a:p>
        </p:txBody>
      </p:sp>
    </p:spTree>
    <p:extLst>
      <p:ext uri="{BB962C8B-B14F-4D97-AF65-F5344CB8AC3E}">
        <p14:creationId xmlns:p14="http://schemas.microsoft.com/office/powerpoint/2010/main" val="119827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B7A99DD-7B8A-4A00-828A-FCF419937486}" type="slidenum">
              <a:rPr lang="en-US" sz="1200">
                <a:latin typeface="Arial" charset="0"/>
              </a:rPr>
              <a:pPr/>
              <a:t>3</a:t>
            </a:fld>
            <a:endParaRPr lang="en-US" sz="120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dirty="0" smtClean="0"/>
              <a:t>parent process: we will see</a:t>
            </a:r>
            <a:r>
              <a:rPr lang="en-US" baseline="0" dirty="0" smtClean="0"/>
              <a:t> what is a parent process when we discuss fork()</a:t>
            </a:r>
            <a:endParaRPr lang="en-US" dirty="0" smtClean="0"/>
          </a:p>
        </p:txBody>
      </p:sp>
    </p:spTree>
    <p:extLst>
      <p:ext uri="{BB962C8B-B14F-4D97-AF65-F5344CB8AC3E}">
        <p14:creationId xmlns:p14="http://schemas.microsoft.com/office/powerpoint/2010/main" val="3206185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CE312E0-E1B7-4640-AE5F-F6B85B2B9AA0}" type="slidenum">
              <a:rPr lang="en-US" sz="1200">
                <a:latin typeface="Arial" charset="0"/>
              </a:rPr>
              <a:pPr/>
              <a:t>4</a:t>
            </a:fld>
            <a:endParaRPr lang="en-US" sz="120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2921232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CE312E0-E1B7-4640-AE5F-F6B85B2B9AA0}" type="slidenum">
              <a:rPr lang="en-US" sz="1200">
                <a:latin typeface="Arial" charset="0"/>
              </a:rPr>
              <a:pPr/>
              <a:t>5</a:t>
            </a:fld>
            <a:endParaRPr lang="en-US" sz="120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marL="0" lvl="1" eaLnBrk="1" hangingPunct="1"/>
            <a:r>
              <a:rPr lang="en-US" dirty="0" smtClean="0"/>
              <a:t>independent execution:</a:t>
            </a:r>
            <a:r>
              <a:rPr lang="en-US" baseline="0" dirty="0" smtClean="0"/>
              <a:t> because child is a separate process, with a separate copy of code, data, stack, etc., its own set of registers.</a:t>
            </a:r>
            <a:endParaRPr lang="en-US" dirty="0" smtClean="0"/>
          </a:p>
          <a:p>
            <a:pPr marL="0" lvl="1" eaLnBrk="1" hangingPunct="1"/>
            <a:endParaRPr lang="en-US" dirty="0" smtClean="0"/>
          </a:p>
          <a:p>
            <a:pPr marL="0" lvl="1" eaLnBrk="1" hangingPunct="1"/>
            <a:r>
              <a:rPr lang="en-US" dirty="0" smtClean="0"/>
              <a:t>weird</a:t>
            </a:r>
            <a:r>
              <a:rPr lang="en-US" baseline="0" dirty="0" smtClean="0"/>
              <a:t> call: </a:t>
            </a:r>
            <a:r>
              <a:rPr lang="en-US" dirty="0" smtClean="0"/>
              <a:t>Allows sharing information implicitly between parent and child. The</a:t>
            </a:r>
            <a:r>
              <a:rPr lang="en-US" baseline="0" dirty="0" smtClean="0"/>
              <a:t> parent can setup any state that needs to be shared with the child before the call to fork. For example, say a variable could be set to a specific value. After fork, the child would see the value.</a:t>
            </a:r>
            <a:endParaRPr lang="en-US" dirty="0" smtClean="0"/>
          </a:p>
        </p:txBody>
      </p:sp>
    </p:spTree>
    <p:extLst>
      <p:ext uri="{BB962C8B-B14F-4D97-AF65-F5344CB8AC3E}">
        <p14:creationId xmlns:p14="http://schemas.microsoft.com/office/powerpoint/2010/main" val="1855820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endParaRPr lang="en-CA" dirty="0"/>
          </a:p>
        </p:txBody>
      </p:sp>
      <p:sp>
        <p:nvSpPr>
          <p:cNvPr id="4" name="Slide Number Placeholder 3"/>
          <p:cNvSpPr>
            <a:spLocks noGrp="1"/>
          </p:cNvSpPr>
          <p:nvPr>
            <p:ph type="sldNum" sz="quarter" idx="10"/>
          </p:nvPr>
        </p:nvSpPr>
        <p:spPr/>
        <p:txBody>
          <a:bodyPr/>
          <a:lstStyle/>
          <a:p>
            <a:pPr>
              <a:defRPr/>
            </a:pPr>
            <a:fld id="{8CA561E9-D02F-471E-BC1D-0570EE01062D}" type="slidenum">
              <a:rPr lang="en-US" smtClean="0"/>
              <a:pPr>
                <a:defRPr/>
              </a:pPr>
              <a:t>6</a:t>
            </a:fld>
            <a:endParaRPr lang="en-US"/>
          </a:p>
        </p:txBody>
      </p:sp>
    </p:spTree>
    <p:extLst>
      <p:ext uri="{BB962C8B-B14F-4D97-AF65-F5344CB8AC3E}">
        <p14:creationId xmlns:p14="http://schemas.microsoft.com/office/powerpoint/2010/main" val="2632136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sketc</a:t>
            </a:r>
            <a:r>
              <a:rPr lang="en-CA" baseline="0" dirty="0" smtClean="0"/>
              <a:t>h shows a combination of fork and </a:t>
            </a:r>
            <a:r>
              <a:rPr lang="en-CA" baseline="0" dirty="0" err="1" smtClean="0"/>
              <a:t>execv</a:t>
            </a:r>
            <a:r>
              <a:rPr lang="en-CA" baseline="0" dirty="0" smtClean="0"/>
              <a:t>. fork creates a new process that is identical to the parent. </a:t>
            </a:r>
            <a:r>
              <a:rPr lang="en-CA" baseline="0" dirty="0" err="1" smtClean="0"/>
              <a:t>execv</a:t>
            </a:r>
            <a:r>
              <a:rPr lang="en-CA" baseline="0" dirty="0" smtClean="0"/>
              <a:t> replaces the child with a new program. this combination allows running the new program as a separate process while keeping the old process.</a:t>
            </a:r>
            <a:endParaRPr lang="en-CA" dirty="0" smtClean="0"/>
          </a:p>
          <a:p>
            <a:endParaRPr lang="en-CA" dirty="0" smtClean="0"/>
          </a:p>
          <a:p>
            <a:r>
              <a:rPr lang="en-CA" dirty="0" err="1" smtClean="0"/>
              <a:t>args</a:t>
            </a:r>
            <a:r>
              <a:rPr lang="en-CA" dirty="0" smtClean="0"/>
              <a:t>[0]</a:t>
            </a:r>
            <a:r>
              <a:rPr lang="en-CA" baseline="0" dirty="0" smtClean="0"/>
              <a:t> should be initialized to “ls”, but it is not essential.</a:t>
            </a:r>
          </a:p>
          <a:p>
            <a:endParaRPr lang="en-CA"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CA" baseline="0" dirty="0" smtClean="0"/>
              <a:t>does not return: </a:t>
            </a:r>
            <a:r>
              <a:rPr lang="en-US" dirty="0" smtClean="0"/>
              <a:t>because previous process has been discarded</a:t>
            </a:r>
          </a:p>
          <a:p>
            <a:endParaRPr lang="en-CA" dirty="0"/>
          </a:p>
        </p:txBody>
      </p:sp>
      <p:sp>
        <p:nvSpPr>
          <p:cNvPr id="4" name="Slide Number Placeholder 3"/>
          <p:cNvSpPr>
            <a:spLocks noGrp="1"/>
          </p:cNvSpPr>
          <p:nvPr>
            <p:ph type="sldNum" sz="quarter" idx="10"/>
          </p:nvPr>
        </p:nvSpPr>
        <p:spPr/>
        <p:txBody>
          <a:bodyPr/>
          <a:lstStyle/>
          <a:p>
            <a:pPr>
              <a:defRPr/>
            </a:pPr>
            <a:fld id="{8CA561E9-D02F-471E-BC1D-0570EE01062D}" type="slidenum">
              <a:rPr lang="en-US" smtClean="0"/>
              <a:pPr>
                <a:defRPr/>
              </a:pPr>
              <a:t>7</a:t>
            </a:fld>
            <a:endParaRPr lang="en-US"/>
          </a:p>
        </p:txBody>
      </p:sp>
    </p:spTree>
    <p:extLst>
      <p:ext uri="{BB962C8B-B14F-4D97-AF65-F5344CB8AC3E}">
        <p14:creationId xmlns:p14="http://schemas.microsoft.com/office/powerpoint/2010/main" val="94551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3971012-0F0B-4E36-AA82-E181123C281E}" type="slidenum">
              <a:rPr lang="en-US" sz="1200">
                <a:latin typeface="Arial" charset="0"/>
              </a:rPr>
              <a:pPr/>
              <a:t>8</a:t>
            </a:fld>
            <a:endParaRPr lang="en-US" sz="120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dirty="0" smtClean="0"/>
              <a:t>useful:</a:t>
            </a:r>
            <a:r>
              <a:rPr lang="en-US" baseline="0" dirty="0" smtClean="0"/>
              <a:t> parent can learn about exit status. for example, in the shell, $? shows the exit status of the child process that is last run by the shell.</a:t>
            </a:r>
            <a:endParaRPr lang="en-US" dirty="0" smtClean="0"/>
          </a:p>
          <a:p>
            <a:pPr eaLnBrk="1" hangingPunct="1"/>
            <a:endParaRPr lang="en-US" dirty="0" smtClean="0"/>
          </a:p>
          <a:p>
            <a:pPr eaLnBrk="1" hangingPunct="1"/>
            <a:r>
              <a:rPr lang="en-US" dirty="0" smtClean="0"/>
              <a:t>when</a:t>
            </a:r>
            <a:r>
              <a:rPr lang="en-US" baseline="0" dirty="0" smtClean="0"/>
              <a:t> is this done: recall that it is done when the next thread starts running</a:t>
            </a:r>
          </a:p>
          <a:p>
            <a:pPr eaLnBrk="1" hangingPunct="1"/>
            <a:endParaRPr lang="en-US" dirty="0" smtClean="0"/>
          </a:p>
        </p:txBody>
      </p:sp>
    </p:spTree>
    <p:extLst>
      <p:ext uri="{BB962C8B-B14F-4D97-AF65-F5344CB8AC3E}">
        <p14:creationId xmlns:p14="http://schemas.microsoft.com/office/powerpoint/2010/main" val="1478996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3971012-0F0B-4E36-AA82-E181123C281E}" type="slidenum">
              <a:rPr lang="en-US" sz="1200">
                <a:latin typeface="Arial" charset="0"/>
              </a:rPr>
              <a:pPr/>
              <a:t>9</a:t>
            </a:fld>
            <a:endParaRPr lang="en-US" sz="120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child</a:t>
            </a:r>
            <a:r>
              <a:rPr lang="en-US" baseline="0" dirty="0" smtClean="0"/>
              <a:t> exits before parent: </a:t>
            </a:r>
            <a:r>
              <a:rPr lang="en-US" dirty="0" smtClean="0"/>
              <a:t>OS keeps the child’s exit</a:t>
            </a:r>
            <a:r>
              <a:rPr lang="en-US" baseline="0" dirty="0" smtClean="0"/>
              <a:t> </a:t>
            </a:r>
            <a:r>
              <a:rPr lang="en-US" baseline="0" dirty="0" err="1" smtClean="0"/>
              <a:t>retval</a:t>
            </a:r>
            <a:r>
              <a:rPr lang="en-US" baseline="0" dirty="0" smtClean="0"/>
              <a:t> </a:t>
            </a:r>
            <a:r>
              <a:rPr lang="en-US" dirty="0" smtClean="0"/>
              <a:t>(i.e., it keeps some minimal state for the child), until wait() is issued by the parent</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parent never issues wait: child is destroyed when parent exits</a:t>
            </a:r>
          </a:p>
          <a:p>
            <a:pPr eaLnBrk="1" hangingPunct="1"/>
            <a:endParaRPr lang="en-US" dirty="0" smtClean="0"/>
          </a:p>
        </p:txBody>
      </p:sp>
    </p:spTree>
    <p:extLst>
      <p:ext uri="{BB962C8B-B14F-4D97-AF65-F5344CB8AC3E}">
        <p14:creationId xmlns:p14="http://schemas.microsoft.com/office/powerpoint/2010/main" val="489981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0" y="0"/>
            <a:ext cx="9144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3" name="Rectangle 3"/>
          <p:cNvSpPr>
            <a:spLocks noChangeArrowheads="1"/>
          </p:cNvSpPr>
          <p:nvPr/>
        </p:nvSpPr>
        <p:spPr bwMode="auto">
          <a:xfrm>
            <a:off x="0" y="1651000"/>
            <a:ext cx="9144000" cy="1908175"/>
          </a:xfrm>
          <a:prstGeom prst="rect">
            <a:avLst/>
          </a:prstGeom>
          <a:solidFill>
            <a:srgbClr val="99CC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4" name="Rectangle 4"/>
          <p:cNvSpPr>
            <a:spLocks noChangeArrowheads="1"/>
          </p:cNvSpPr>
          <p:nvPr/>
        </p:nvSpPr>
        <p:spPr bwMode="auto">
          <a:xfrm>
            <a:off x="685800" y="1701800"/>
            <a:ext cx="77724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000" b="1" smtClean="0">
                <a:solidFill>
                  <a:schemeClr val="bg1"/>
                </a:solidFill>
                <a:latin typeface="Arial" charset="0"/>
              </a:rPr>
              <a:t>Operating</a:t>
            </a:r>
            <a:r>
              <a:rPr lang="en-US" sz="3000" b="1" baseline="0" smtClean="0">
                <a:solidFill>
                  <a:schemeClr val="bg1"/>
                </a:solidFill>
                <a:latin typeface="Arial" charset="0"/>
              </a:rPr>
              <a:t> </a:t>
            </a:r>
            <a:r>
              <a:rPr lang="en-US" sz="3000" b="1" smtClean="0">
                <a:solidFill>
                  <a:schemeClr val="bg1"/>
                </a:solidFill>
                <a:latin typeface="Arial" charset="0"/>
              </a:rPr>
              <a:t>Systems</a:t>
            </a:r>
            <a:endParaRPr lang="en-US" sz="3000" b="1" dirty="0">
              <a:solidFill>
                <a:schemeClr val="bg1"/>
              </a:solidFill>
              <a:latin typeface="Arial" charset="0"/>
            </a:endParaRPr>
          </a:p>
          <a:p>
            <a:pPr eaLnBrk="1" hangingPunct="1"/>
            <a:r>
              <a:rPr lang="en-US" sz="3000" b="1" dirty="0" smtClean="0">
                <a:solidFill>
                  <a:schemeClr val="bg1"/>
                </a:solidFill>
                <a:latin typeface="Arial" charset="0"/>
              </a:rPr>
              <a:t>ECE344</a:t>
            </a:r>
            <a:endParaRPr lang="en-US" sz="3000" b="1" dirty="0">
              <a:solidFill>
                <a:schemeClr val="bg1"/>
              </a:solidFill>
              <a:latin typeface="Arial" charset="0"/>
            </a:endParaRPr>
          </a:p>
        </p:txBody>
      </p:sp>
      <p:sp>
        <p:nvSpPr>
          <p:cNvPr id="660485" name="Rectangle 5"/>
          <p:cNvSpPr>
            <a:spLocks noChangeArrowheads="1"/>
          </p:cNvSpPr>
          <p:nvPr/>
        </p:nvSpPr>
        <p:spPr bwMode="auto">
          <a:xfrm>
            <a:off x="1371600" y="4508500"/>
            <a:ext cx="64008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b="1">
                <a:solidFill>
                  <a:schemeClr val="bg1"/>
                </a:solidFill>
                <a:latin typeface="Arial" charset="0"/>
              </a:rPr>
              <a:t>Ashvin Goel</a:t>
            </a:r>
          </a:p>
          <a:p>
            <a:pPr eaLnBrk="1" hangingPunct="1"/>
            <a:r>
              <a:rPr lang="en-US" b="1">
                <a:solidFill>
                  <a:schemeClr val="bg1"/>
                </a:solidFill>
                <a:latin typeface="Arial" charset="0"/>
              </a:rPr>
              <a:t>ECE</a:t>
            </a:r>
          </a:p>
          <a:p>
            <a:pPr eaLnBrk="1" hangingPunct="1"/>
            <a:r>
              <a:rPr lang="en-US" b="1">
                <a:solidFill>
                  <a:schemeClr val="bg1"/>
                </a:solidFill>
                <a:latin typeface="Arial" charset="0"/>
              </a:rPr>
              <a:t>University of Toronto</a:t>
            </a:r>
            <a:endParaRPr lang="en-US">
              <a:solidFill>
                <a:schemeClr val="bg1"/>
              </a:solidFill>
              <a:latin typeface="Arial" charset="0"/>
            </a:endParaRPr>
          </a:p>
        </p:txBody>
      </p:sp>
      <p:sp>
        <p:nvSpPr>
          <p:cNvPr id="660486" name="Text Box 6"/>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7" name="Rectangle 7"/>
          <p:cNvSpPr>
            <a:spLocks noGrp="1" noChangeArrowheads="1"/>
          </p:cNvSpPr>
          <p:nvPr>
            <p:ph type="ctrTitle" sz="quarter"/>
          </p:nvPr>
        </p:nvSpPr>
        <p:spPr>
          <a:xfrm>
            <a:off x="685800" y="2852738"/>
            <a:ext cx="7772400" cy="647700"/>
          </a:xfrm>
          <a:extLst>
            <a:ext uri="{91240B29-F687-4F45-9708-019B960494DF}">
              <a14:hiddenLine xmlns:a14="http://schemas.microsoft.com/office/drawing/2010/main" w="9525">
                <a:solidFill>
                  <a:schemeClr val="tx1"/>
                </a:solidFill>
                <a:miter lim="800000"/>
                <a:headEnd/>
                <a:tailEnd/>
              </a14:hiddenLine>
            </a:ext>
          </a:extLst>
        </p:spPr>
        <p:txBody>
          <a:bodyPr/>
          <a:lstStyle>
            <a:lvl1pPr algn="ctr">
              <a:defRPr/>
            </a:lvl1pPr>
          </a:lstStyle>
          <a:p>
            <a:pPr lvl="0"/>
            <a:r>
              <a:rPr lang="en-US" noProof="0" smtClean="0"/>
              <a:t>Click to edit Master title style</a:t>
            </a:r>
          </a:p>
        </p:txBody>
      </p:sp>
      <p:sp>
        <p:nvSpPr>
          <p:cNvPr id="660488" name="Text Box 8"/>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9" name="Text Box 9"/>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2EB191A1-5FE9-4A9C-A80A-89DD50D214EC}" type="slidenum">
              <a:rPr lang="en-US" smtClean="0"/>
              <a:pPr>
                <a:defRPr/>
              </a:pPr>
              <a:t>‹#›</a:t>
            </a:fld>
            <a:endParaRPr lang="en-US"/>
          </a:p>
        </p:txBody>
      </p:sp>
    </p:spTree>
    <p:extLst>
      <p:ext uri="{BB962C8B-B14F-4D97-AF65-F5344CB8AC3E}">
        <p14:creationId xmlns:p14="http://schemas.microsoft.com/office/powerpoint/2010/main" val="36487158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4450"/>
            <a:ext cx="1981200" cy="6480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4450"/>
            <a:ext cx="5791200" cy="6480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04DB06E7-697E-4211-9672-EF89429E7174}" type="slidenum">
              <a:rPr lang="en-US" smtClean="0"/>
              <a:pPr>
                <a:defRPr/>
              </a:pPr>
              <a:t>‹#›</a:t>
            </a:fld>
            <a:endParaRPr lang="en-US"/>
          </a:p>
        </p:txBody>
      </p:sp>
    </p:spTree>
    <p:extLst>
      <p:ext uri="{BB962C8B-B14F-4D97-AF65-F5344CB8AC3E}">
        <p14:creationId xmlns:p14="http://schemas.microsoft.com/office/powerpoint/2010/main" val="18597892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E6207FA5-6CF1-4157-A1CD-B3666F4101A0}" type="slidenum">
              <a:rPr lang="en-US" smtClean="0"/>
              <a:pPr>
                <a:defRPr/>
              </a:pPr>
              <a:t>‹#›</a:t>
            </a:fld>
            <a:endParaRPr lang="en-US"/>
          </a:p>
        </p:txBody>
      </p:sp>
    </p:spTree>
    <p:extLst>
      <p:ext uri="{BB962C8B-B14F-4D97-AF65-F5344CB8AC3E}">
        <p14:creationId xmlns:p14="http://schemas.microsoft.com/office/powerpoint/2010/main" val="1856941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754DD48D-61A9-488D-B356-DFD9C4045C7D}" type="slidenum">
              <a:rPr lang="en-US" smtClean="0"/>
              <a:pPr>
                <a:defRPr/>
              </a:pPr>
              <a:t>‹#›</a:t>
            </a:fld>
            <a:endParaRPr lang="en-US"/>
          </a:p>
        </p:txBody>
      </p:sp>
    </p:spTree>
    <p:extLst>
      <p:ext uri="{BB962C8B-B14F-4D97-AF65-F5344CB8AC3E}">
        <p14:creationId xmlns:p14="http://schemas.microsoft.com/office/powerpoint/2010/main" val="29076037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4060C52E-B2CA-4ECC-9799-5DC974802BAA}" type="slidenum">
              <a:rPr lang="en-US" smtClean="0"/>
              <a:pPr>
                <a:defRPr/>
              </a:pPr>
              <a:t>‹#›</a:t>
            </a:fld>
            <a:endParaRPr lang="en-US"/>
          </a:p>
        </p:txBody>
      </p:sp>
    </p:spTree>
    <p:extLst>
      <p:ext uri="{BB962C8B-B14F-4D97-AF65-F5344CB8AC3E}">
        <p14:creationId xmlns:p14="http://schemas.microsoft.com/office/powerpoint/2010/main" val="27605499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F2D6E9A-283E-449F-BF81-D12C899A75AE}" type="slidenum">
              <a:rPr lang="en-US" smtClean="0"/>
              <a:pPr>
                <a:defRPr/>
              </a:pPr>
              <a:t>‹#›</a:t>
            </a:fld>
            <a:endParaRPr lang="en-US"/>
          </a:p>
        </p:txBody>
      </p:sp>
    </p:spTree>
    <p:extLst>
      <p:ext uri="{BB962C8B-B14F-4D97-AF65-F5344CB8AC3E}">
        <p14:creationId xmlns:p14="http://schemas.microsoft.com/office/powerpoint/2010/main" val="10440351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F35B6441-A99E-4B7F-B3C4-295BF281635B}" type="slidenum">
              <a:rPr lang="en-US" smtClean="0"/>
              <a:pPr>
                <a:defRPr/>
              </a:pPr>
              <a:t>‹#›</a:t>
            </a:fld>
            <a:endParaRPr lang="en-US"/>
          </a:p>
        </p:txBody>
      </p:sp>
    </p:spTree>
    <p:extLst>
      <p:ext uri="{BB962C8B-B14F-4D97-AF65-F5344CB8AC3E}">
        <p14:creationId xmlns:p14="http://schemas.microsoft.com/office/powerpoint/2010/main" val="3512779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3F259F2-1B1F-4864-80DC-E5EA793037DB}" type="slidenum">
              <a:rPr lang="en-US" smtClean="0"/>
              <a:pPr>
                <a:defRPr/>
              </a:pPr>
              <a:t>‹#›</a:t>
            </a:fld>
            <a:endParaRPr lang="en-US"/>
          </a:p>
        </p:txBody>
      </p:sp>
    </p:spTree>
    <p:extLst>
      <p:ext uri="{BB962C8B-B14F-4D97-AF65-F5344CB8AC3E}">
        <p14:creationId xmlns:p14="http://schemas.microsoft.com/office/powerpoint/2010/main" val="40487862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5259D030-5367-440D-B276-5673D0EE9603}" type="slidenum">
              <a:rPr lang="en-US" smtClean="0"/>
              <a:pPr>
                <a:defRPr/>
              </a:pPr>
              <a:t>‹#›</a:t>
            </a:fld>
            <a:endParaRPr lang="en-US"/>
          </a:p>
        </p:txBody>
      </p:sp>
    </p:spTree>
    <p:extLst>
      <p:ext uri="{BB962C8B-B14F-4D97-AF65-F5344CB8AC3E}">
        <p14:creationId xmlns:p14="http://schemas.microsoft.com/office/powerpoint/2010/main" val="39234031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4B839A93-C990-4542-BBD3-0BF679915A4B}" type="slidenum">
              <a:rPr lang="en-US" smtClean="0"/>
              <a:pPr>
                <a:defRPr/>
              </a:pPr>
              <a:t>‹#›</a:t>
            </a:fld>
            <a:endParaRPr lang="en-US"/>
          </a:p>
        </p:txBody>
      </p:sp>
    </p:spTree>
    <p:extLst>
      <p:ext uri="{BB962C8B-B14F-4D97-AF65-F5344CB8AC3E}">
        <p14:creationId xmlns:p14="http://schemas.microsoft.com/office/powerpoint/2010/main" val="26996472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0" y="0"/>
            <a:ext cx="9144000" cy="12684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59" name="Rectangle 3"/>
          <p:cNvSpPr>
            <a:spLocks noChangeArrowheads="1"/>
          </p:cNvSpPr>
          <p:nvPr/>
        </p:nvSpPr>
        <p:spPr bwMode="auto">
          <a:xfrm>
            <a:off x="0" y="1196975"/>
            <a:ext cx="9144000" cy="76200"/>
          </a:xfrm>
          <a:prstGeom prst="rect">
            <a:avLst/>
          </a:prstGeom>
          <a:solidFill>
            <a:srgbClr val="99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0" name="Rectangle 4"/>
          <p:cNvSpPr>
            <a:spLocks noGrp="1" noChangeArrowheads="1"/>
          </p:cNvSpPr>
          <p:nvPr>
            <p:ph type="title"/>
          </p:nvPr>
        </p:nvSpPr>
        <p:spPr bwMode="auto">
          <a:xfrm>
            <a:off x="609600" y="44450"/>
            <a:ext cx="7924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9461" name="Rectangle 5"/>
          <p:cNvSpPr>
            <a:spLocks noGrp="1" noChangeArrowheads="1"/>
          </p:cNvSpPr>
          <p:nvPr>
            <p:ph type="body" idx="1"/>
          </p:nvPr>
        </p:nvSpPr>
        <p:spPr bwMode="auto">
          <a:xfrm>
            <a:off x="609600" y="1341438"/>
            <a:ext cx="79248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9462" name="Rectangle 6"/>
          <p:cNvSpPr>
            <a:spLocks noChangeArrowheads="1"/>
          </p:cNvSpPr>
          <p:nvPr/>
        </p:nvSpPr>
        <p:spPr bwMode="auto">
          <a:xfrm>
            <a:off x="0" y="6553200"/>
            <a:ext cx="91440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3" name="Rectangle 7"/>
          <p:cNvSpPr>
            <a:spLocks noGrp="1" noChangeArrowheads="1"/>
          </p:cNvSpPr>
          <p:nvPr>
            <p:ph type="sldNum" sz="quarter" idx="4"/>
          </p:nvPr>
        </p:nvSpPr>
        <p:spPr bwMode="auto">
          <a:xfrm>
            <a:off x="7204075" y="6561138"/>
            <a:ext cx="1905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600">
                <a:solidFill>
                  <a:schemeClr val="bg1"/>
                </a:solidFill>
                <a:latin typeface="Comic Sans MS" pitchFamily="66" charset="0"/>
              </a:defRPr>
            </a:lvl1pPr>
          </a:lstStyle>
          <a:p>
            <a:pPr>
              <a:defRPr/>
            </a:pPr>
            <a:fld id="{1365AFE8-1021-449B-9317-540BFF7B25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000" b="1">
          <a:solidFill>
            <a:schemeClr val="bg1"/>
          </a:solidFill>
          <a:latin typeface="+mj-lt"/>
          <a:ea typeface="+mj-ea"/>
          <a:cs typeface="+mj-cs"/>
        </a:defRPr>
      </a:lvl1pPr>
      <a:lvl2pPr algn="l" rtl="0" eaLnBrk="1" fontAlgn="base" hangingPunct="1">
        <a:spcBef>
          <a:spcPct val="0"/>
        </a:spcBef>
        <a:spcAft>
          <a:spcPct val="0"/>
        </a:spcAft>
        <a:defRPr sz="3000" b="1">
          <a:solidFill>
            <a:schemeClr val="bg1"/>
          </a:solidFill>
          <a:latin typeface="Arial" charset="0"/>
        </a:defRPr>
      </a:lvl2pPr>
      <a:lvl3pPr algn="l" rtl="0" eaLnBrk="1" fontAlgn="base" hangingPunct="1">
        <a:spcBef>
          <a:spcPct val="0"/>
        </a:spcBef>
        <a:spcAft>
          <a:spcPct val="0"/>
        </a:spcAft>
        <a:defRPr sz="3000" b="1">
          <a:solidFill>
            <a:schemeClr val="bg1"/>
          </a:solidFill>
          <a:latin typeface="Arial" charset="0"/>
        </a:defRPr>
      </a:lvl3pPr>
      <a:lvl4pPr algn="l" rtl="0" eaLnBrk="1" fontAlgn="base" hangingPunct="1">
        <a:spcBef>
          <a:spcPct val="0"/>
        </a:spcBef>
        <a:spcAft>
          <a:spcPct val="0"/>
        </a:spcAft>
        <a:defRPr sz="3000" b="1">
          <a:solidFill>
            <a:schemeClr val="bg1"/>
          </a:solidFill>
          <a:latin typeface="Arial" charset="0"/>
        </a:defRPr>
      </a:lvl4pPr>
      <a:lvl5pPr algn="l" rtl="0" eaLnBrk="1" fontAlgn="base" hangingPunct="1">
        <a:spcBef>
          <a:spcPct val="0"/>
        </a:spcBef>
        <a:spcAft>
          <a:spcPct val="0"/>
        </a:spcAft>
        <a:defRPr sz="3000" b="1">
          <a:solidFill>
            <a:schemeClr val="bg1"/>
          </a:solidFill>
          <a:latin typeface="Arial" charset="0"/>
        </a:defRPr>
      </a:lvl5pPr>
      <a:lvl6pPr marL="457200" algn="l" rtl="0" eaLnBrk="1" fontAlgn="base" hangingPunct="1">
        <a:spcBef>
          <a:spcPct val="0"/>
        </a:spcBef>
        <a:spcAft>
          <a:spcPct val="0"/>
        </a:spcAft>
        <a:defRPr sz="3000" b="1">
          <a:solidFill>
            <a:schemeClr val="bg1"/>
          </a:solidFill>
          <a:latin typeface="Arial" charset="0"/>
        </a:defRPr>
      </a:lvl6pPr>
      <a:lvl7pPr marL="914400" algn="l" rtl="0" eaLnBrk="1" fontAlgn="base" hangingPunct="1">
        <a:spcBef>
          <a:spcPct val="0"/>
        </a:spcBef>
        <a:spcAft>
          <a:spcPct val="0"/>
        </a:spcAft>
        <a:defRPr sz="3000" b="1">
          <a:solidFill>
            <a:schemeClr val="bg1"/>
          </a:solidFill>
          <a:latin typeface="Arial" charset="0"/>
        </a:defRPr>
      </a:lvl7pPr>
      <a:lvl8pPr marL="1371600" algn="l" rtl="0" eaLnBrk="1" fontAlgn="base" hangingPunct="1">
        <a:spcBef>
          <a:spcPct val="0"/>
        </a:spcBef>
        <a:spcAft>
          <a:spcPct val="0"/>
        </a:spcAft>
        <a:defRPr sz="3000" b="1">
          <a:solidFill>
            <a:schemeClr val="bg1"/>
          </a:solidFill>
          <a:latin typeface="Arial" charset="0"/>
        </a:defRPr>
      </a:lvl8pPr>
      <a:lvl9pPr marL="1828800" algn="l" rtl="0" eaLnBrk="1" fontAlgn="base" hangingPunct="1">
        <a:spcBef>
          <a:spcPct val="0"/>
        </a:spcBef>
        <a:spcAft>
          <a:spcPct val="0"/>
        </a:spcAft>
        <a:defRPr sz="3000" b="1">
          <a:solidFill>
            <a:schemeClr val="bg1"/>
          </a:solidFill>
          <a:latin typeface="Arial" charset="0"/>
        </a:defRPr>
      </a:lvl9pPr>
    </p:titleStyle>
    <p:bodyStyle>
      <a:lvl1pPr marL="342900" indent="-342900" algn="l" rtl="0" eaLnBrk="1" fontAlgn="base" hangingPunct="1">
        <a:spcBef>
          <a:spcPct val="40000"/>
        </a:spcBef>
        <a:spcAft>
          <a:spcPct val="10000"/>
        </a:spcAft>
        <a:buClr>
          <a:schemeClr val="tx1"/>
        </a:buClr>
        <a:buSzPct val="50000"/>
        <a:buFont typeface="Wingdings" pitchFamily="2" charset="2"/>
        <a:buChar char="q"/>
        <a:defRPr sz="2400">
          <a:solidFill>
            <a:schemeClr val="tx1"/>
          </a:solidFill>
          <a:latin typeface="+mn-lt"/>
          <a:ea typeface="+mn-ea"/>
          <a:cs typeface="+mn-cs"/>
        </a:defRPr>
      </a:lvl1pPr>
      <a:lvl2pPr marL="742950" indent="-285750" algn="l" rtl="0" eaLnBrk="1" fontAlgn="base" hangingPunct="1">
        <a:spcBef>
          <a:spcPct val="20000"/>
        </a:spcBef>
        <a:spcAft>
          <a:spcPct val="5000"/>
        </a:spcAft>
        <a:buSzPct val="80000"/>
        <a:buChar char="o"/>
        <a:defRPr sz="2000">
          <a:solidFill>
            <a:schemeClr val="tx1"/>
          </a:solidFill>
          <a:latin typeface="+mn-lt"/>
        </a:defRPr>
      </a:lvl2pPr>
      <a:lvl3pPr marL="1143000" indent="-228600" algn="l" rtl="0" eaLnBrk="1" fontAlgn="base" hangingPunct="1">
        <a:spcBef>
          <a:spcPct val="20000"/>
        </a:spcBef>
        <a:spcAft>
          <a:spcPct val="0"/>
        </a:spcAft>
        <a:buSzPct val="90000"/>
        <a:buFont typeface="Wingdings" pitchFamily="2" charset="2"/>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customXml" Target="../ink/ink4.xml"/><Relationship Id="rId1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customXml" Target="../ink/ink9.xml"/><Relationship Id="rId10"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customXml" Target="../ink/ink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customXml" Target="../ink/ink17.xml"/><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13.emf"/><Relationship Id="rId2" Type="http://schemas.openxmlformats.org/officeDocument/2006/relationships/notesSlide" Target="../notesSlides/notesSlide9.xml"/><Relationship Id="rId16"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0.emf"/><Relationship Id="rId11" Type="http://schemas.openxmlformats.org/officeDocument/2006/relationships/customXml" Target="../ink/ink16.xml"/><Relationship Id="rId5" Type="http://schemas.openxmlformats.org/officeDocument/2006/relationships/customXml" Target="../ink/ink13.xml"/><Relationship Id="rId15" Type="http://schemas.openxmlformats.org/officeDocument/2006/relationships/customXml" Target="../ink/ink18.xml"/><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customXml" Target="../ink/ink15.xml"/><Relationship Id="rId1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pPr eaLnBrk="1" hangingPunct="1"/>
            <a:r>
              <a:rPr lang="en-US" smtClean="0"/>
              <a:t>Unix System Calls and Posix Threads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smtClean="0"/>
              <a:t>Wait</a:t>
            </a:r>
          </a:p>
        </p:txBody>
      </p:sp>
      <p:sp>
        <p:nvSpPr>
          <p:cNvPr id="9220" name="Rectangle 3"/>
          <p:cNvSpPr>
            <a:spLocks noGrp="1" noChangeArrowheads="1"/>
          </p:cNvSpPr>
          <p:nvPr>
            <p:ph idx="1"/>
          </p:nvPr>
        </p:nvSpPr>
        <p:spPr/>
        <p:txBody>
          <a:bodyPr/>
          <a:lstStyle/>
          <a:p>
            <a:r>
              <a:rPr lang="en-US" dirty="0" smtClean="0"/>
              <a:t>Wait needs to handle 4 cases</a:t>
            </a:r>
          </a:p>
          <a:p>
            <a:pPr lvl="1"/>
            <a:r>
              <a:rPr lang="en-US" dirty="0" smtClean="0"/>
              <a:t>Parent issues wait before or after child’s exit</a:t>
            </a:r>
          </a:p>
          <a:p>
            <a:pPr lvl="1"/>
            <a:r>
              <a:rPr lang="en-US" dirty="0" smtClean="0"/>
              <a:t>Parent doesn’t issue wait, exits after or before child’s exit</a:t>
            </a:r>
          </a:p>
        </p:txBody>
      </p:sp>
      <p:sp>
        <p:nvSpPr>
          <p:cNvPr id="29" name="TextBox 28"/>
          <p:cNvSpPr txBox="1"/>
          <p:nvPr/>
        </p:nvSpPr>
        <p:spPr>
          <a:xfrm>
            <a:off x="1438846" y="6138772"/>
            <a:ext cx="6316281" cy="400110"/>
          </a:xfrm>
          <a:prstGeom prst="rect">
            <a:avLst/>
          </a:prstGeom>
          <a:noFill/>
        </p:spPr>
        <p:txBody>
          <a:bodyPr wrap="none" rtlCol="0">
            <a:spAutoFit/>
          </a:bodyPr>
          <a:lstStyle/>
          <a:p>
            <a:r>
              <a:rPr lang="en-CA" sz="2000" dirty="0" smtClean="0"/>
              <a:t>W: wait starts, C: wait continues, E: exit starts, D: exit done</a:t>
            </a:r>
            <a:endParaRPr lang="en-CA" dirty="0"/>
          </a:p>
        </p:txBody>
      </p:sp>
      <p:sp>
        <p:nvSpPr>
          <p:cNvPr id="12" name="Slide Number Placeholder 11"/>
          <p:cNvSpPr>
            <a:spLocks noGrp="1"/>
          </p:cNvSpPr>
          <p:nvPr>
            <p:ph type="sldNum" sz="quarter" idx="10"/>
          </p:nvPr>
        </p:nvSpPr>
        <p:spPr/>
        <p:txBody>
          <a:bodyPr/>
          <a:lstStyle/>
          <a:p>
            <a:pPr>
              <a:defRPr/>
            </a:pPr>
            <a:fld id="{E6207FA5-6CF1-4157-A1CD-B3666F4101A0}" type="slidenum">
              <a:rPr lang="en-US" smtClean="0"/>
              <a:pPr>
                <a:defRPr/>
              </a:pPr>
              <a:t>10</a:t>
            </a:fld>
            <a:endParaRPr lang="en-US"/>
          </a:p>
        </p:txBody>
      </p:sp>
      <p:grpSp>
        <p:nvGrpSpPr>
          <p:cNvPr id="31" name="Group 30"/>
          <p:cNvGrpSpPr/>
          <p:nvPr/>
        </p:nvGrpSpPr>
        <p:grpSpPr>
          <a:xfrm>
            <a:off x="524903" y="2902620"/>
            <a:ext cx="8144153" cy="3196396"/>
            <a:chOff x="524903" y="2902620"/>
            <a:chExt cx="8144153" cy="3196396"/>
          </a:xfrm>
        </p:grpSpPr>
        <p:grpSp>
          <p:nvGrpSpPr>
            <p:cNvPr id="21" name="Group 20"/>
            <p:cNvGrpSpPr/>
            <p:nvPr/>
          </p:nvGrpSpPr>
          <p:grpSpPr>
            <a:xfrm>
              <a:off x="6740668" y="2902620"/>
              <a:ext cx="1928388" cy="3196396"/>
              <a:chOff x="4593149" y="2942376"/>
              <a:chExt cx="1928388" cy="3196396"/>
            </a:xfrm>
          </p:grpSpPr>
          <p:sp>
            <p:nvSpPr>
              <p:cNvPr id="89" name="TextBox 88"/>
              <p:cNvSpPr txBox="1"/>
              <p:nvPr/>
            </p:nvSpPr>
            <p:spPr>
              <a:xfrm>
                <a:off x="4698447" y="3085929"/>
                <a:ext cx="838691" cy="400110"/>
              </a:xfrm>
              <a:prstGeom prst="rect">
                <a:avLst/>
              </a:prstGeom>
              <a:noFill/>
            </p:spPr>
            <p:txBody>
              <a:bodyPr wrap="none" rtlCol="0">
                <a:spAutoFit/>
              </a:bodyPr>
              <a:lstStyle/>
              <a:p>
                <a:r>
                  <a:rPr lang="en-CA" sz="2000" dirty="0" smtClean="0"/>
                  <a:t>Parent</a:t>
                </a:r>
                <a:endParaRPr lang="en-CA" dirty="0"/>
              </a:p>
            </p:txBody>
          </p:sp>
          <p:sp>
            <p:nvSpPr>
              <p:cNvPr id="90" name="TextBox 89"/>
              <p:cNvSpPr txBox="1"/>
              <p:nvPr/>
            </p:nvSpPr>
            <p:spPr>
              <a:xfrm>
                <a:off x="5662508" y="3085929"/>
                <a:ext cx="753732" cy="400110"/>
              </a:xfrm>
              <a:prstGeom prst="rect">
                <a:avLst/>
              </a:prstGeom>
              <a:noFill/>
            </p:spPr>
            <p:txBody>
              <a:bodyPr wrap="none" rtlCol="0">
                <a:spAutoFit/>
              </a:bodyPr>
              <a:lstStyle/>
              <a:p>
                <a:r>
                  <a:rPr lang="en-CA" sz="2000" dirty="0" smtClean="0"/>
                  <a:t>Child</a:t>
                </a:r>
                <a:endParaRPr lang="en-CA" dirty="0"/>
              </a:p>
            </p:txBody>
          </p:sp>
          <p:sp>
            <p:nvSpPr>
              <p:cNvPr id="91" name="TextBox 90"/>
              <p:cNvSpPr txBox="1"/>
              <p:nvPr/>
            </p:nvSpPr>
            <p:spPr>
              <a:xfrm>
                <a:off x="4946912" y="4218339"/>
                <a:ext cx="341760" cy="400110"/>
              </a:xfrm>
              <a:prstGeom prst="rect">
                <a:avLst/>
              </a:prstGeom>
              <a:noFill/>
            </p:spPr>
            <p:txBody>
              <a:bodyPr wrap="none" rtlCol="0">
                <a:spAutoFit/>
              </a:bodyPr>
              <a:lstStyle/>
              <a:p>
                <a:r>
                  <a:rPr lang="en-CA" sz="2000" dirty="0"/>
                  <a:t>E</a:t>
                </a:r>
                <a:endParaRPr lang="en-CA" dirty="0"/>
              </a:p>
            </p:txBody>
          </p:sp>
          <p:sp>
            <p:nvSpPr>
              <p:cNvPr id="93" name="TextBox 92"/>
              <p:cNvSpPr txBox="1"/>
              <p:nvPr/>
            </p:nvSpPr>
            <p:spPr>
              <a:xfrm>
                <a:off x="5878984" y="4881664"/>
                <a:ext cx="341760" cy="400110"/>
              </a:xfrm>
              <a:prstGeom prst="rect">
                <a:avLst/>
              </a:prstGeom>
              <a:noFill/>
            </p:spPr>
            <p:txBody>
              <a:bodyPr wrap="none" rtlCol="0">
                <a:spAutoFit/>
              </a:bodyPr>
              <a:lstStyle/>
              <a:p>
                <a:r>
                  <a:rPr lang="en-CA" sz="2000" dirty="0" smtClean="0"/>
                  <a:t>E</a:t>
                </a:r>
                <a:endParaRPr lang="en-CA" dirty="0"/>
              </a:p>
            </p:txBody>
          </p:sp>
          <p:sp>
            <p:nvSpPr>
              <p:cNvPr id="94" name="TextBox 93"/>
              <p:cNvSpPr txBox="1"/>
              <p:nvPr/>
            </p:nvSpPr>
            <p:spPr>
              <a:xfrm>
                <a:off x="5850129" y="5144374"/>
                <a:ext cx="370615" cy="400110"/>
              </a:xfrm>
              <a:prstGeom prst="rect">
                <a:avLst/>
              </a:prstGeom>
              <a:noFill/>
            </p:spPr>
            <p:txBody>
              <a:bodyPr wrap="none" rtlCol="0">
                <a:spAutoFit/>
              </a:bodyPr>
              <a:lstStyle/>
              <a:p>
                <a:r>
                  <a:rPr lang="en-CA" sz="2000" dirty="0"/>
                  <a:t>D</a:t>
                </a:r>
                <a:endParaRPr lang="en-CA" dirty="0"/>
              </a:p>
            </p:txBody>
          </p:sp>
          <p:cxnSp>
            <p:nvCxnSpPr>
              <p:cNvPr id="95" name="Straight Arrow Connector 94"/>
              <p:cNvCxnSpPr>
                <a:stCxn id="89" idx="2"/>
                <a:endCxn id="91" idx="0"/>
              </p:cNvCxnSpPr>
              <p:nvPr/>
            </p:nvCxnSpPr>
            <p:spPr bwMode="auto">
              <a:xfrm flipH="1">
                <a:off x="5117792" y="3486039"/>
                <a:ext cx="1" cy="73230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Arrow Connector 96"/>
              <p:cNvCxnSpPr>
                <a:stCxn id="90" idx="2"/>
                <a:endCxn id="93" idx="0"/>
              </p:cNvCxnSpPr>
              <p:nvPr/>
            </p:nvCxnSpPr>
            <p:spPr bwMode="auto">
              <a:xfrm>
                <a:off x="6039374" y="3486039"/>
                <a:ext cx="10490" cy="1395625"/>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Rectangle 87"/>
              <p:cNvSpPr/>
              <p:nvPr/>
            </p:nvSpPr>
            <p:spPr bwMode="auto">
              <a:xfrm>
                <a:off x="4593149" y="2942376"/>
                <a:ext cx="1928388" cy="3196396"/>
              </a:xfrm>
              <a:prstGeom prst="rect">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grpSp>
        <p:grpSp>
          <p:nvGrpSpPr>
            <p:cNvPr id="23" name="Group 22"/>
            <p:cNvGrpSpPr/>
            <p:nvPr/>
          </p:nvGrpSpPr>
          <p:grpSpPr>
            <a:xfrm>
              <a:off x="524903" y="2902620"/>
              <a:ext cx="1928388" cy="3196396"/>
              <a:chOff x="425513" y="2942376"/>
              <a:chExt cx="1928388" cy="3196396"/>
            </a:xfrm>
          </p:grpSpPr>
          <p:sp>
            <p:nvSpPr>
              <p:cNvPr id="6" name="TextBox 5"/>
              <p:cNvSpPr txBox="1"/>
              <p:nvPr/>
            </p:nvSpPr>
            <p:spPr>
              <a:xfrm>
                <a:off x="530811" y="3085929"/>
                <a:ext cx="838691" cy="400110"/>
              </a:xfrm>
              <a:prstGeom prst="rect">
                <a:avLst/>
              </a:prstGeom>
              <a:noFill/>
            </p:spPr>
            <p:txBody>
              <a:bodyPr wrap="none" rtlCol="0">
                <a:spAutoFit/>
              </a:bodyPr>
              <a:lstStyle/>
              <a:p>
                <a:r>
                  <a:rPr lang="en-CA" sz="2000" dirty="0" smtClean="0"/>
                  <a:t>Parent</a:t>
                </a:r>
                <a:endParaRPr lang="en-CA" dirty="0"/>
              </a:p>
            </p:txBody>
          </p:sp>
          <p:sp>
            <p:nvSpPr>
              <p:cNvPr id="24" name="TextBox 23"/>
              <p:cNvSpPr txBox="1"/>
              <p:nvPr/>
            </p:nvSpPr>
            <p:spPr>
              <a:xfrm>
                <a:off x="1494872" y="3085929"/>
                <a:ext cx="753732" cy="400110"/>
              </a:xfrm>
              <a:prstGeom prst="rect">
                <a:avLst/>
              </a:prstGeom>
              <a:noFill/>
            </p:spPr>
            <p:txBody>
              <a:bodyPr wrap="none" rtlCol="0">
                <a:spAutoFit/>
              </a:bodyPr>
              <a:lstStyle/>
              <a:p>
                <a:r>
                  <a:rPr lang="en-CA" sz="2000" dirty="0" smtClean="0"/>
                  <a:t>Child</a:t>
                </a:r>
                <a:endParaRPr lang="en-CA" dirty="0"/>
              </a:p>
            </p:txBody>
          </p:sp>
          <p:sp>
            <p:nvSpPr>
              <p:cNvPr id="25" name="TextBox 24"/>
              <p:cNvSpPr txBox="1"/>
              <p:nvPr/>
            </p:nvSpPr>
            <p:spPr>
              <a:xfrm>
                <a:off x="736796" y="4218339"/>
                <a:ext cx="426720" cy="400110"/>
              </a:xfrm>
              <a:prstGeom prst="rect">
                <a:avLst/>
              </a:prstGeom>
              <a:noFill/>
            </p:spPr>
            <p:txBody>
              <a:bodyPr wrap="none" rtlCol="0">
                <a:spAutoFit/>
              </a:bodyPr>
              <a:lstStyle/>
              <a:p>
                <a:r>
                  <a:rPr lang="en-CA" sz="2000" dirty="0" smtClean="0"/>
                  <a:t>W</a:t>
                </a:r>
                <a:endParaRPr lang="en-CA" dirty="0"/>
              </a:p>
            </p:txBody>
          </p:sp>
          <p:sp>
            <p:nvSpPr>
              <p:cNvPr id="26" name="TextBox 25"/>
              <p:cNvSpPr txBox="1"/>
              <p:nvPr/>
            </p:nvSpPr>
            <p:spPr>
              <a:xfrm>
                <a:off x="772062" y="5020810"/>
                <a:ext cx="356188" cy="400110"/>
              </a:xfrm>
              <a:prstGeom prst="rect">
                <a:avLst/>
              </a:prstGeom>
              <a:noFill/>
            </p:spPr>
            <p:txBody>
              <a:bodyPr wrap="none" rtlCol="0">
                <a:spAutoFit/>
              </a:bodyPr>
              <a:lstStyle/>
              <a:p>
                <a:r>
                  <a:rPr lang="en-CA" sz="2000" dirty="0"/>
                  <a:t>C</a:t>
                </a:r>
                <a:endParaRPr lang="en-CA" dirty="0"/>
              </a:p>
            </p:txBody>
          </p:sp>
          <p:sp>
            <p:nvSpPr>
              <p:cNvPr id="27" name="TextBox 26"/>
              <p:cNvSpPr txBox="1"/>
              <p:nvPr/>
            </p:nvSpPr>
            <p:spPr>
              <a:xfrm>
                <a:off x="1700858" y="4881664"/>
                <a:ext cx="341760" cy="400110"/>
              </a:xfrm>
              <a:prstGeom prst="rect">
                <a:avLst/>
              </a:prstGeom>
              <a:noFill/>
            </p:spPr>
            <p:txBody>
              <a:bodyPr wrap="none" rtlCol="0">
                <a:spAutoFit/>
              </a:bodyPr>
              <a:lstStyle/>
              <a:p>
                <a:r>
                  <a:rPr lang="en-CA" sz="2000" dirty="0" smtClean="0"/>
                  <a:t>E</a:t>
                </a:r>
                <a:endParaRPr lang="en-CA" dirty="0"/>
              </a:p>
            </p:txBody>
          </p:sp>
          <p:sp>
            <p:nvSpPr>
              <p:cNvPr id="28" name="TextBox 27"/>
              <p:cNvSpPr txBox="1"/>
              <p:nvPr/>
            </p:nvSpPr>
            <p:spPr>
              <a:xfrm>
                <a:off x="1686431" y="5144374"/>
                <a:ext cx="370615" cy="400110"/>
              </a:xfrm>
              <a:prstGeom prst="rect">
                <a:avLst/>
              </a:prstGeom>
              <a:noFill/>
            </p:spPr>
            <p:txBody>
              <a:bodyPr wrap="none" rtlCol="0">
                <a:spAutoFit/>
              </a:bodyPr>
              <a:lstStyle/>
              <a:p>
                <a:r>
                  <a:rPr lang="en-CA" sz="2000" dirty="0"/>
                  <a:t>D</a:t>
                </a:r>
                <a:endParaRPr lang="en-CA" dirty="0"/>
              </a:p>
            </p:txBody>
          </p:sp>
          <p:cxnSp>
            <p:nvCxnSpPr>
              <p:cNvPr id="8" name="Straight Arrow Connector 7"/>
              <p:cNvCxnSpPr>
                <a:stCxn id="6" idx="2"/>
                <a:endCxn id="25" idx="0"/>
              </p:cNvCxnSpPr>
              <p:nvPr/>
            </p:nvCxnSpPr>
            <p:spPr bwMode="auto">
              <a:xfrm flipH="1">
                <a:off x="950156" y="3486039"/>
                <a:ext cx="1" cy="73230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p:cNvCxnSpPr/>
              <p:nvPr/>
            </p:nvCxnSpPr>
            <p:spPr bwMode="auto">
              <a:xfrm flipH="1">
                <a:off x="950156" y="5402066"/>
                <a:ext cx="1" cy="511716"/>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a:stCxn id="24" idx="2"/>
                <a:endCxn id="27" idx="0"/>
              </p:cNvCxnSpPr>
              <p:nvPr/>
            </p:nvCxnSpPr>
            <p:spPr bwMode="auto">
              <a:xfrm>
                <a:off x="1871738" y="3486039"/>
                <a:ext cx="0" cy="1395625"/>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p:cNvSpPr/>
              <p:nvPr/>
            </p:nvSpPr>
            <p:spPr bwMode="auto">
              <a:xfrm>
                <a:off x="425513" y="2942376"/>
                <a:ext cx="1928388" cy="3196396"/>
              </a:xfrm>
              <a:prstGeom prst="rect">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cxnSp>
            <p:nvCxnSpPr>
              <p:cNvPr id="43" name="Straight Arrow Connector 42"/>
              <p:cNvCxnSpPr>
                <a:stCxn id="27" idx="1"/>
                <a:endCxn id="26" idx="3"/>
              </p:cNvCxnSpPr>
              <p:nvPr/>
            </p:nvCxnSpPr>
            <p:spPr bwMode="auto">
              <a:xfrm flipH="1">
                <a:off x="1128250" y="5081719"/>
                <a:ext cx="572608" cy="139146"/>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p:cNvCxnSpPr>
                <a:stCxn id="26" idx="3"/>
                <a:endCxn id="28" idx="1"/>
              </p:cNvCxnSpPr>
              <p:nvPr/>
            </p:nvCxnSpPr>
            <p:spPr bwMode="auto">
              <a:xfrm>
                <a:off x="1128250" y="5220865"/>
                <a:ext cx="558181" cy="123564"/>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 name="Group 29"/>
            <p:cNvGrpSpPr/>
            <p:nvPr/>
          </p:nvGrpSpPr>
          <p:grpSpPr>
            <a:xfrm>
              <a:off x="2596825" y="2902620"/>
              <a:ext cx="1928388" cy="3196396"/>
              <a:chOff x="2509331" y="2942376"/>
              <a:chExt cx="1928388" cy="3196396"/>
            </a:xfrm>
          </p:grpSpPr>
          <p:sp>
            <p:nvSpPr>
              <p:cNvPr id="77" name="TextBox 76"/>
              <p:cNvSpPr txBox="1"/>
              <p:nvPr/>
            </p:nvSpPr>
            <p:spPr>
              <a:xfrm>
                <a:off x="2614629" y="3085929"/>
                <a:ext cx="838691" cy="400110"/>
              </a:xfrm>
              <a:prstGeom prst="rect">
                <a:avLst/>
              </a:prstGeom>
              <a:noFill/>
            </p:spPr>
            <p:txBody>
              <a:bodyPr wrap="none" rtlCol="0">
                <a:spAutoFit/>
              </a:bodyPr>
              <a:lstStyle/>
              <a:p>
                <a:r>
                  <a:rPr lang="en-CA" sz="2000" dirty="0" smtClean="0"/>
                  <a:t>Parent</a:t>
                </a:r>
                <a:endParaRPr lang="en-CA" dirty="0"/>
              </a:p>
            </p:txBody>
          </p:sp>
          <p:sp>
            <p:nvSpPr>
              <p:cNvPr id="78" name="TextBox 77"/>
              <p:cNvSpPr txBox="1"/>
              <p:nvPr/>
            </p:nvSpPr>
            <p:spPr>
              <a:xfrm>
                <a:off x="3578690" y="3085929"/>
                <a:ext cx="753732" cy="400110"/>
              </a:xfrm>
              <a:prstGeom prst="rect">
                <a:avLst/>
              </a:prstGeom>
              <a:noFill/>
            </p:spPr>
            <p:txBody>
              <a:bodyPr wrap="none" rtlCol="0">
                <a:spAutoFit/>
              </a:bodyPr>
              <a:lstStyle/>
              <a:p>
                <a:r>
                  <a:rPr lang="en-CA" sz="2000" dirty="0" smtClean="0"/>
                  <a:t>Child</a:t>
                </a:r>
                <a:endParaRPr lang="en-CA" dirty="0"/>
              </a:p>
            </p:txBody>
          </p:sp>
          <p:sp>
            <p:nvSpPr>
              <p:cNvPr id="79" name="TextBox 78"/>
              <p:cNvSpPr txBox="1"/>
              <p:nvPr/>
            </p:nvSpPr>
            <p:spPr>
              <a:xfrm>
                <a:off x="2820614" y="4875857"/>
                <a:ext cx="426720" cy="400110"/>
              </a:xfrm>
              <a:prstGeom prst="rect">
                <a:avLst/>
              </a:prstGeom>
              <a:noFill/>
            </p:spPr>
            <p:txBody>
              <a:bodyPr wrap="none" rtlCol="0">
                <a:spAutoFit/>
              </a:bodyPr>
              <a:lstStyle/>
              <a:p>
                <a:r>
                  <a:rPr lang="en-CA" sz="2000" dirty="0" smtClean="0"/>
                  <a:t>W</a:t>
                </a:r>
                <a:endParaRPr lang="en-CA" dirty="0"/>
              </a:p>
            </p:txBody>
          </p:sp>
          <p:sp>
            <p:nvSpPr>
              <p:cNvPr id="80" name="TextBox 79"/>
              <p:cNvSpPr txBox="1"/>
              <p:nvPr/>
            </p:nvSpPr>
            <p:spPr>
              <a:xfrm>
                <a:off x="2855880" y="5138248"/>
                <a:ext cx="356188" cy="400110"/>
              </a:xfrm>
              <a:prstGeom prst="rect">
                <a:avLst/>
              </a:prstGeom>
              <a:noFill/>
            </p:spPr>
            <p:txBody>
              <a:bodyPr wrap="none" rtlCol="0">
                <a:spAutoFit/>
              </a:bodyPr>
              <a:lstStyle/>
              <a:p>
                <a:r>
                  <a:rPr lang="en-CA" sz="2000" dirty="0"/>
                  <a:t>C</a:t>
                </a:r>
                <a:endParaRPr lang="en-CA" dirty="0"/>
              </a:p>
            </p:txBody>
          </p:sp>
          <p:sp>
            <p:nvSpPr>
              <p:cNvPr id="81" name="TextBox 80"/>
              <p:cNvSpPr txBox="1"/>
              <p:nvPr/>
            </p:nvSpPr>
            <p:spPr>
              <a:xfrm>
                <a:off x="3784676" y="4218339"/>
                <a:ext cx="341760" cy="400110"/>
              </a:xfrm>
              <a:prstGeom prst="rect">
                <a:avLst/>
              </a:prstGeom>
              <a:noFill/>
            </p:spPr>
            <p:txBody>
              <a:bodyPr wrap="none" rtlCol="0">
                <a:spAutoFit/>
              </a:bodyPr>
              <a:lstStyle/>
              <a:p>
                <a:r>
                  <a:rPr lang="en-CA" sz="2000" dirty="0" smtClean="0"/>
                  <a:t>E</a:t>
                </a:r>
                <a:endParaRPr lang="en-CA" dirty="0"/>
              </a:p>
            </p:txBody>
          </p:sp>
          <p:sp>
            <p:nvSpPr>
              <p:cNvPr id="82" name="TextBox 81"/>
              <p:cNvSpPr txBox="1"/>
              <p:nvPr/>
            </p:nvSpPr>
            <p:spPr>
              <a:xfrm>
                <a:off x="3770249" y="5194069"/>
                <a:ext cx="370615" cy="400110"/>
              </a:xfrm>
              <a:prstGeom prst="rect">
                <a:avLst/>
              </a:prstGeom>
              <a:noFill/>
            </p:spPr>
            <p:txBody>
              <a:bodyPr wrap="none" rtlCol="0">
                <a:spAutoFit/>
              </a:bodyPr>
              <a:lstStyle/>
              <a:p>
                <a:r>
                  <a:rPr lang="en-CA" sz="2000" dirty="0"/>
                  <a:t>D</a:t>
                </a:r>
                <a:endParaRPr lang="en-CA" dirty="0"/>
              </a:p>
            </p:txBody>
          </p:sp>
          <p:cxnSp>
            <p:nvCxnSpPr>
              <p:cNvPr id="83" name="Straight Arrow Connector 82"/>
              <p:cNvCxnSpPr>
                <a:stCxn id="77" idx="2"/>
                <a:endCxn id="79" idx="0"/>
              </p:cNvCxnSpPr>
              <p:nvPr/>
            </p:nvCxnSpPr>
            <p:spPr bwMode="auto">
              <a:xfrm flipH="1">
                <a:off x="3033974" y="3486039"/>
                <a:ext cx="1" cy="1389818"/>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80" idx="2"/>
              </p:cNvCxnSpPr>
              <p:nvPr/>
            </p:nvCxnSpPr>
            <p:spPr bwMode="auto">
              <a:xfrm>
                <a:off x="3033974" y="5538358"/>
                <a:ext cx="0" cy="456862"/>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a:stCxn id="78" idx="2"/>
                <a:endCxn id="81" idx="0"/>
              </p:cNvCxnSpPr>
              <p:nvPr/>
            </p:nvCxnSpPr>
            <p:spPr bwMode="auto">
              <a:xfrm>
                <a:off x="3955556" y="3486039"/>
                <a:ext cx="0" cy="73230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Rectangle 75"/>
              <p:cNvSpPr/>
              <p:nvPr/>
            </p:nvSpPr>
            <p:spPr bwMode="auto">
              <a:xfrm>
                <a:off x="2509331" y="2942376"/>
                <a:ext cx="1928388" cy="3196396"/>
              </a:xfrm>
              <a:prstGeom prst="rect">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cxnSp>
            <p:nvCxnSpPr>
              <p:cNvPr id="49" name="Straight Arrow Connector 48"/>
              <p:cNvCxnSpPr>
                <a:stCxn id="80" idx="3"/>
                <a:endCxn id="82" idx="1"/>
              </p:cNvCxnSpPr>
              <p:nvPr/>
            </p:nvCxnSpPr>
            <p:spPr bwMode="auto">
              <a:xfrm>
                <a:off x="3212068" y="5338303"/>
                <a:ext cx="558181" cy="55821"/>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a:stCxn id="81" idx="1"/>
                <a:endCxn id="80" idx="3"/>
              </p:cNvCxnSpPr>
              <p:nvPr/>
            </p:nvCxnSpPr>
            <p:spPr bwMode="auto">
              <a:xfrm flipH="1">
                <a:off x="3212068" y="4418394"/>
                <a:ext cx="572608" cy="919909"/>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1"/>
            <p:cNvGrpSpPr/>
            <p:nvPr/>
          </p:nvGrpSpPr>
          <p:grpSpPr>
            <a:xfrm>
              <a:off x="4668747" y="2902620"/>
              <a:ext cx="1928388" cy="3196396"/>
              <a:chOff x="6676967" y="2942376"/>
              <a:chExt cx="1928388" cy="3196396"/>
            </a:xfrm>
          </p:grpSpPr>
          <p:sp>
            <p:nvSpPr>
              <p:cNvPr id="101" name="TextBox 100"/>
              <p:cNvSpPr txBox="1"/>
              <p:nvPr/>
            </p:nvSpPr>
            <p:spPr>
              <a:xfrm>
                <a:off x="6782265" y="3085929"/>
                <a:ext cx="838691" cy="400110"/>
              </a:xfrm>
              <a:prstGeom prst="rect">
                <a:avLst/>
              </a:prstGeom>
              <a:noFill/>
            </p:spPr>
            <p:txBody>
              <a:bodyPr wrap="none" rtlCol="0">
                <a:spAutoFit/>
              </a:bodyPr>
              <a:lstStyle/>
              <a:p>
                <a:r>
                  <a:rPr lang="en-CA" sz="2000" dirty="0" smtClean="0"/>
                  <a:t>Parent</a:t>
                </a:r>
                <a:endParaRPr lang="en-CA" dirty="0"/>
              </a:p>
            </p:txBody>
          </p:sp>
          <p:sp>
            <p:nvSpPr>
              <p:cNvPr id="102" name="TextBox 101"/>
              <p:cNvSpPr txBox="1"/>
              <p:nvPr/>
            </p:nvSpPr>
            <p:spPr>
              <a:xfrm>
                <a:off x="7746326" y="3085929"/>
                <a:ext cx="753732" cy="400110"/>
              </a:xfrm>
              <a:prstGeom prst="rect">
                <a:avLst/>
              </a:prstGeom>
              <a:noFill/>
            </p:spPr>
            <p:txBody>
              <a:bodyPr wrap="none" rtlCol="0">
                <a:spAutoFit/>
              </a:bodyPr>
              <a:lstStyle/>
              <a:p>
                <a:r>
                  <a:rPr lang="en-CA" sz="2000" dirty="0" smtClean="0"/>
                  <a:t>Child</a:t>
                </a:r>
                <a:endParaRPr lang="en-CA" dirty="0"/>
              </a:p>
            </p:txBody>
          </p:sp>
          <p:sp>
            <p:nvSpPr>
              <p:cNvPr id="104" name="TextBox 103"/>
              <p:cNvSpPr txBox="1"/>
              <p:nvPr/>
            </p:nvSpPr>
            <p:spPr>
              <a:xfrm>
                <a:off x="7030730" y="4881664"/>
                <a:ext cx="341760" cy="400110"/>
              </a:xfrm>
              <a:prstGeom prst="rect">
                <a:avLst/>
              </a:prstGeom>
              <a:noFill/>
            </p:spPr>
            <p:txBody>
              <a:bodyPr wrap="none" rtlCol="0">
                <a:spAutoFit/>
              </a:bodyPr>
              <a:lstStyle/>
              <a:p>
                <a:r>
                  <a:rPr lang="en-CA" sz="2000" dirty="0" smtClean="0"/>
                  <a:t>E</a:t>
                </a:r>
                <a:endParaRPr lang="en-CA" dirty="0"/>
              </a:p>
            </p:txBody>
          </p:sp>
          <p:sp>
            <p:nvSpPr>
              <p:cNvPr id="105" name="TextBox 104"/>
              <p:cNvSpPr txBox="1"/>
              <p:nvPr/>
            </p:nvSpPr>
            <p:spPr>
              <a:xfrm>
                <a:off x="7952312" y="4212240"/>
                <a:ext cx="341760" cy="400110"/>
              </a:xfrm>
              <a:prstGeom prst="rect">
                <a:avLst/>
              </a:prstGeom>
              <a:noFill/>
            </p:spPr>
            <p:txBody>
              <a:bodyPr wrap="none" rtlCol="0">
                <a:spAutoFit/>
              </a:bodyPr>
              <a:lstStyle/>
              <a:p>
                <a:r>
                  <a:rPr lang="en-CA" sz="2000" dirty="0" smtClean="0"/>
                  <a:t>E</a:t>
                </a:r>
                <a:endParaRPr lang="en-CA" dirty="0"/>
              </a:p>
            </p:txBody>
          </p:sp>
          <p:sp>
            <p:nvSpPr>
              <p:cNvPr id="106" name="TextBox 105"/>
              <p:cNvSpPr txBox="1"/>
              <p:nvPr/>
            </p:nvSpPr>
            <p:spPr>
              <a:xfrm>
                <a:off x="7937885" y="4955533"/>
                <a:ext cx="370615" cy="400110"/>
              </a:xfrm>
              <a:prstGeom prst="rect">
                <a:avLst/>
              </a:prstGeom>
              <a:noFill/>
            </p:spPr>
            <p:txBody>
              <a:bodyPr wrap="none" rtlCol="0">
                <a:spAutoFit/>
              </a:bodyPr>
              <a:lstStyle/>
              <a:p>
                <a:r>
                  <a:rPr lang="en-CA" sz="2000" dirty="0"/>
                  <a:t>D</a:t>
                </a:r>
                <a:endParaRPr lang="en-CA" dirty="0"/>
              </a:p>
            </p:txBody>
          </p:sp>
          <p:cxnSp>
            <p:nvCxnSpPr>
              <p:cNvPr id="107" name="Straight Arrow Connector 106"/>
              <p:cNvCxnSpPr>
                <a:stCxn id="101" idx="2"/>
                <a:endCxn id="104" idx="0"/>
              </p:cNvCxnSpPr>
              <p:nvPr/>
            </p:nvCxnSpPr>
            <p:spPr bwMode="auto">
              <a:xfrm flipH="1">
                <a:off x="7201610" y="3486039"/>
                <a:ext cx="1" cy="1395625"/>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Straight Arrow Connector 108"/>
              <p:cNvCxnSpPr>
                <a:stCxn id="102" idx="2"/>
                <a:endCxn id="105" idx="0"/>
              </p:cNvCxnSpPr>
              <p:nvPr/>
            </p:nvCxnSpPr>
            <p:spPr bwMode="auto">
              <a:xfrm>
                <a:off x="8123192" y="3486039"/>
                <a:ext cx="0" cy="726201"/>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Rectangle 99"/>
              <p:cNvSpPr/>
              <p:nvPr/>
            </p:nvSpPr>
            <p:spPr bwMode="auto">
              <a:xfrm>
                <a:off x="6676967" y="2942376"/>
                <a:ext cx="1928388" cy="3196396"/>
              </a:xfrm>
              <a:prstGeom prst="rect">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cxnSp>
            <p:nvCxnSpPr>
              <p:cNvPr id="57" name="Straight Arrow Connector 56"/>
              <p:cNvCxnSpPr>
                <a:stCxn id="104" idx="3"/>
                <a:endCxn id="106" idx="1"/>
              </p:cNvCxnSpPr>
              <p:nvPr/>
            </p:nvCxnSpPr>
            <p:spPr bwMode="auto">
              <a:xfrm>
                <a:off x="7372490" y="5081719"/>
                <a:ext cx="565395" cy="73869"/>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a:stCxn id="105" idx="1"/>
                <a:endCxn id="104" idx="3"/>
              </p:cNvCxnSpPr>
              <p:nvPr/>
            </p:nvCxnSpPr>
            <p:spPr bwMode="auto">
              <a:xfrm flipH="1">
                <a:off x="7372490" y="4412295"/>
                <a:ext cx="579822" cy="669424"/>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6233999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smtClean="0"/>
              <a:t>Kill and </a:t>
            </a:r>
            <a:r>
              <a:rPr lang="en-US" dirty="0" err="1" smtClean="0"/>
              <a:t>Sigaction</a:t>
            </a:r>
            <a:r>
              <a:rPr lang="en-US" dirty="0" smtClean="0"/>
              <a:t> System Calls</a:t>
            </a:r>
          </a:p>
        </p:txBody>
      </p:sp>
      <p:sp>
        <p:nvSpPr>
          <p:cNvPr id="10244" name="Rectangle 3"/>
          <p:cNvSpPr>
            <a:spLocks noGrp="1" noChangeArrowheads="1"/>
          </p:cNvSpPr>
          <p:nvPr>
            <p:ph idx="1"/>
          </p:nvPr>
        </p:nvSpPr>
        <p:spPr/>
        <p:txBody>
          <a:bodyPr/>
          <a:lstStyle/>
          <a:p>
            <a:pPr eaLnBrk="1" hangingPunct="1"/>
            <a:r>
              <a:rPr lang="en-US" dirty="0" smtClean="0"/>
              <a:t>Unix allows processes to send signals (or messages) to itself or to other processes by calling the </a:t>
            </a:r>
            <a:r>
              <a:rPr lang="en-US" dirty="0" smtClean="0">
                <a:solidFill>
                  <a:schemeClr val="folHlink"/>
                </a:solidFill>
              </a:rPr>
              <a:t>kill()</a:t>
            </a:r>
            <a:r>
              <a:rPr lang="en-US" dirty="0" smtClean="0"/>
              <a:t> system call</a:t>
            </a:r>
          </a:p>
          <a:p>
            <a:pPr eaLnBrk="1" hangingPunct="1"/>
            <a:r>
              <a:rPr lang="en-US" dirty="0" smtClean="0"/>
              <a:t>Receiver process handles signals similar to interrupts</a:t>
            </a:r>
          </a:p>
          <a:p>
            <a:pPr lvl="1" eaLnBrk="1" hangingPunct="1"/>
            <a:r>
              <a:rPr lang="en-US" dirty="0" smtClean="0"/>
              <a:t>When the Receiver process runs the next time, instead of performing its normal execution, </a:t>
            </a:r>
            <a:r>
              <a:rPr lang="en-US" dirty="0"/>
              <a:t>i</a:t>
            </a:r>
            <a:r>
              <a:rPr lang="en-US" dirty="0" smtClean="0"/>
              <a:t>t starts executing a function called a signal handler</a:t>
            </a:r>
          </a:p>
          <a:p>
            <a:pPr lvl="1" eaLnBrk="1" hangingPunct="1"/>
            <a:r>
              <a:rPr lang="en-US" dirty="0" smtClean="0"/>
              <a:t>When signal handler finishes, normal execution continues</a:t>
            </a:r>
          </a:p>
          <a:p>
            <a:pPr lvl="1" eaLnBrk="1" hangingPunct="1"/>
            <a:endParaRPr lang="en-US" dirty="0" smtClean="0"/>
          </a:p>
          <a:p>
            <a:r>
              <a:rPr lang="en-US" dirty="0" smtClean="0"/>
              <a:t>The </a:t>
            </a:r>
            <a:r>
              <a:rPr lang="en-US" dirty="0" err="1" smtClean="0">
                <a:solidFill>
                  <a:schemeClr val="folHlink"/>
                </a:solidFill>
              </a:rPr>
              <a:t>sigaction</a:t>
            </a:r>
            <a:r>
              <a:rPr lang="en-US" dirty="0" smtClean="0">
                <a:solidFill>
                  <a:schemeClr val="folHlink"/>
                </a:solidFill>
              </a:rPr>
              <a:t>()</a:t>
            </a:r>
            <a:r>
              <a:rPr lang="en-US" dirty="0" smtClean="0"/>
              <a:t> system call allows a process to setup the signal handler function</a:t>
            </a:r>
          </a:p>
          <a:p>
            <a:pPr lvl="1"/>
            <a:r>
              <a:rPr lang="en-US" dirty="0" smtClean="0"/>
              <a:t>When no handler is setup, receiver process is forced to exit</a:t>
            </a:r>
          </a:p>
          <a:p>
            <a:pPr lvl="1"/>
            <a:r>
              <a:rPr lang="en-US" dirty="0" smtClean="0"/>
              <a:t>Receiver process exits when it is scheduled to run next, why?</a:t>
            </a:r>
          </a:p>
        </p:txBody>
      </p:sp>
      <p:sp>
        <p:nvSpPr>
          <p:cNvPr id="1024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5F4B5DE9-53AE-47F9-9B30-F843DF6B976D}" type="slidenum">
              <a:rPr lang="en-US" sz="1600">
                <a:solidFill>
                  <a:schemeClr val="bg1"/>
                </a:solidFill>
                <a:latin typeface="Comic Sans MS" pitchFamily="66" charset="0"/>
              </a:rPr>
              <a:pPr/>
              <a:t>11</a:t>
            </a:fld>
            <a:endParaRPr lang="en-US" sz="160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Code Examples</a:t>
            </a:r>
          </a:p>
        </p:txBody>
      </p:sp>
      <p:sp>
        <p:nvSpPr>
          <p:cNvPr id="11268" name="Rectangle 3"/>
          <p:cNvSpPr>
            <a:spLocks noGrp="1" noChangeArrowheads="1"/>
          </p:cNvSpPr>
          <p:nvPr>
            <p:ph idx="1"/>
          </p:nvPr>
        </p:nvSpPr>
        <p:spPr/>
        <p:txBody>
          <a:bodyPr/>
          <a:lstStyle/>
          <a:p>
            <a:r>
              <a:rPr lang="en-US" dirty="0" smtClean="0"/>
              <a:t>Read </a:t>
            </a:r>
            <a:r>
              <a:rPr lang="en-US" dirty="0"/>
              <a:t>the man pages of the Unix system </a:t>
            </a:r>
            <a:r>
              <a:rPr lang="en-US" dirty="0" smtClean="0"/>
              <a:t>calls if you have trouble understanding their semantics</a:t>
            </a:r>
          </a:p>
          <a:p>
            <a:pPr lvl="1"/>
            <a:r>
              <a:rPr lang="en-US" dirty="0" smtClean="0"/>
              <a:t>On google: man fork</a:t>
            </a:r>
            <a:endParaRPr lang="en-US" dirty="0"/>
          </a:p>
          <a:p>
            <a:pPr eaLnBrk="1" hangingPunct="1"/>
            <a:endParaRPr lang="en-US" dirty="0" smtClean="0"/>
          </a:p>
          <a:p>
            <a:pPr eaLnBrk="1" hangingPunct="1"/>
            <a:r>
              <a:rPr lang="en-US" dirty="0" smtClean="0"/>
              <a:t>Some code examples are available on the web site</a:t>
            </a:r>
          </a:p>
          <a:p>
            <a:pPr eaLnBrk="1" hangingPunct="1"/>
            <a:r>
              <a:rPr lang="en-US" dirty="0" err="1" smtClean="0"/>
              <a:t>shell.c</a:t>
            </a:r>
            <a:endParaRPr lang="en-US" dirty="0" smtClean="0"/>
          </a:p>
          <a:p>
            <a:pPr lvl="1" eaLnBrk="1" hangingPunct="1"/>
            <a:r>
              <a:rPr lang="en-US" dirty="0" smtClean="0"/>
              <a:t>A simple shell program in Unix</a:t>
            </a:r>
          </a:p>
          <a:p>
            <a:pPr eaLnBrk="1" hangingPunct="1"/>
            <a:r>
              <a:rPr lang="en-US" dirty="0" err="1" smtClean="0"/>
              <a:t>unix-signal.c</a:t>
            </a:r>
            <a:endParaRPr lang="en-US" dirty="0" smtClean="0"/>
          </a:p>
          <a:p>
            <a:pPr lvl="1" eaLnBrk="1" hangingPunct="1"/>
            <a:r>
              <a:rPr lang="en-US" dirty="0" smtClean="0"/>
              <a:t>A program that shows how signals are used in Unix</a:t>
            </a:r>
          </a:p>
          <a:p>
            <a:pPr eaLnBrk="1" hangingPunct="1"/>
            <a:endParaRPr lang="en-US" dirty="0" smtClean="0"/>
          </a:p>
          <a:p>
            <a:pPr eaLnBrk="1" hangingPunct="1"/>
            <a:endParaRPr lang="en-US" dirty="0" smtClean="0"/>
          </a:p>
        </p:txBody>
      </p:sp>
      <p:sp>
        <p:nvSpPr>
          <p:cNvPr id="1126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17856AF-F8A4-4A63-9D56-6E92A09B7176}" type="slidenum">
              <a:rPr lang="en-US" sz="1600">
                <a:solidFill>
                  <a:schemeClr val="bg1"/>
                </a:solidFill>
                <a:latin typeface="Comic Sans MS" pitchFamily="66" charset="0"/>
              </a:rPr>
              <a:pPr/>
              <a:t>12</a:t>
            </a:fld>
            <a:endParaRPr lang="en-US" sz="160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Posix Threads</a:t>
            </a:r>
          </a:p>
        </p:txBody>
      </p:sp>
      <p:sp>
        <p:nvSpPr>
          <p:cNvPr id="13316" name="Rectangle 3"/>
          <p:cNvSpPr>
            <a:spLocks noGrp="1" noChangeArrowheads="1"/>
          </p:cNvSpPr>
          <p:nvPr>
            <p:ph idx="1"/>
          </p:nvPr>
        </p:nvSpPr>
        <p:spPr>
          <a:extLst>
            <a:ext uri="{91240B29-F687-4F45-9708-019B960494DF}">
              <a14:hiddenLine xmlns:a14="http://schemas.microsoft.com/office/drawing/2010/main" w="12700">
                <a:solidFill>
                  <a:srgbClr val="000066"/>
                </a:solidFill>
                <a:miter lim="800000"/>
                <a:headEnd/>
                <a:tailEnd/>
              </a14:hiddenLine>
            </a:ext>
          </a:extLst>
        </p:spPr>
        <p:txBody>
          <a:bodyPr/>
          <a:lstStyle/>
          <a:p>
            <a:pPr eaLnBrk="1" hangingPunct="1"/>
            <a:r>
              <a:rPr lang="en-US" dirty="0" smtClean="0"/>
              <a:t>Recall that a Unix process consists of an address space with one thread</a:t>
            </a:r>
          </a:p>
          <a:p>
            <a:pPr lvl="1"/>
            <a:r>
              <a:rPr lang="en-US" dirty="0" smtClean="0"/>
              <a:t>Within </a:t>
            </a:r>
            <a:r>
              <a:rPr lang="en-US" dirty="0"/>
              <a:t>main(), this thread is running</a:t>
            </a:r>
          </a:p>
          <a:p>
            <a:pPr eaLnBrk="1" hangingPunct="1"/>
            <a:r>
              <a:rPr lang="en-US" dirty="0" smtClean="0"/>
              <a:t>POSIX Threads or the </a:t>
            </a:r>
            <a:r>
              <a:rPr lang="en-US" dirty="0" err="1">
                <a:solidFill>
                  <a:srgbClr val="C00000"/>
                </a:solidFill>
              </a:rPr>
              <a:t>p</a:t>
            </a:r>
            <a:r>
              <a:rPr lang="en-US" dirty="0" err="1" smtClean="0">
                <a:solidFill>
                  <a:srgbClr val="C00000"/>
                </a:solidFill>
              </a:rPr>
              <a:t>threads</a:t>
            </a:r>
            <a:r>
              <a:rPr lang="en-US" dirty="0" smtClean="0">
                <a:solidFill>
                  <a:srgbClr val="C00000"/>
                </a:solidFill>
              </a:rPr>
              <a:t> </a:t>
            </a:r>
            <a:r>
              <a:rPr lang="en-US" dirty="0" smtClean="0"/>
              <a:t>system calls allow creating additional threads in a Unix process</a:t>
            </a:r>
          </a:p>
        </p:txBody>
      </p:sp>
      <p:sp>
        <p:nvSpPr>
          <p:cNvPr id="1331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87FD240-83F4-440B-A5A1-AFA095EBB424}" type="slidenum">
              <a:rPr lang="en-US" sz="1600">
                <a:solidFill>
                  <a:schemeClr val="bg1"/>
                </a:solidFill>
                <a:latin typeface="Comic Sans MS" pitchFamily="66" charset="0"/>
              </a:rPr>
              <a:pPr/>
              <a:t>13</a:t>
            </a:fld>
            <a:endParaRPr lang="en-US" sz="1600">
              <a:solidFill>
                <a:schemeClr val="bg1"/>
              </a:solidFill>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mtClean="0"/>
              <a:t>Posix Threads API</a:t>
            </a:r>
          </a:p>
        </p:txBody>
      </p:sp>
      <p:sp>
        <p:nvSpPr>
          <p:cNvPr id="14340" name="Rectangle 3"/>
          <p:cNvSpPr>
            <a:spLocks noGrp="1" noChangeArrowheads="1"/>
          </p:cNvSpPr>
          <p:nvPr>
            <p:ph idx="1"/>
          </p:nvPr>
        </p:nvSpPr>
        <p:spPr/>
        <p:txBody>
          <a:bodyPr/>
          <a:lstStyle/>
          <a:p>
            <a:pPr eaLnBrk="1" hangingPunct="1"/>
            <a:r>
              <a:rPr lang="en-US" dirty="0" err="1" smtClean="0">
                <a:solidFill>
                  <a:schemeClr val="folHlink"/>
                </a:solidFill>
              </a:rPr>
              <a:t>pthread_create</a:t>
            </a:r>
            <a:r>
              <a:rPr lang="en-US" dirty="0" smtClean="0">
                <a:solidFill>
                  <a:schemeClr val="folHlink"/>
                </a:solidFill>
              </a:rPr>
              <a:t>(thread, </a:t>
            </a:r>
            <a:r>
              <a:rPr lang="en-US" dirty="0" err="1" smtClean="0">
                <a:solidFill>
                  <a:schemeClr val="folHlink"/>
                </a:solidFill>
              </a:rPr>
              <a:t>attr</a:t>
            </a:r>
            <a:r>
              <a:rPr lang="en-US" dirty="0" smtClean="0">
                <a:solidFill>
                  <a:schemeClr val="folHlink"/>
                </a:solidFill>
              </a:rPr>
              <a:t>, </a:t>
            </a:r>
            <a:r>
              <a:rPr lang="en-US" dirty="0" err="1" smtClean="0">
                <a:solidFill>
                  <a:schemeClr val="folHlink"/>
                </a:solidFill>
              </a:rPr>
              <a:t>start_routine</a:t>
            </a:r>
            <a:r>
              <a:rPr lang="en-US" dirty="0" smtClean="0">
                <a:solidFill>
                  <a:schemeClr val="folHlink"/>
                </a:solidFill>
              </a:rPr>
              <a:t>, </a:t>
            </a:r>
            <a:r>
              <a:rPr lang="en-US" dirty="0" err="1" smtClean="0">
                <a:solidFill>
                  <a:schemeClr val="folHlink"/>
                </a:solidFill>
              </a:rPr>
              <a:t>arg</a:t>
            </a:r>
            <a:r>
              <a:rPr lang="en-US" dirty="0" smtClean="0">
                <a:solidFill>
                  <a:schemeClr val="folHlink"/>
                </a:solidFill>
              </a:rPr>
              <a:t>)</a:t>
            </a:r>
          </a:p>
          <a:p>
            <a:pPr lvl="1" eaLnBrk="1" hangingPunct="1"/>
            <a:r>
              <a:rPr lang="en-US" dirty="0" smtClean="0"/>
              <a:t>Returns new thread ID in </a:t>
            </a:r>
            <a:r>
              <a:rPr lang="en-US" b="1" dirty="0" smtClean="0">
                <a:latin typeface="Courier New" pitchFamily="49" charset="0"/>
              </a:rPr>
              <a:t>thread</a:t>
            </a:r>
          </a:p>
          <a:p>
            <a:pPr lvl="1" eaLnBrk="1" hangingPunct="1"/>
            <a:r>
              <a:rPr lang="en-US" dirty="0" smtClean="0"/>
              <a:t>Executes function specified by</a:t>
            </a:r>
            <a:r>
              <a:rPr lang="en-US" b="1" dirty="0">
                <a:latin typeface="Courier New" pitchFamily="49" charset="0"/>
              </a:rPr>
              <a:t> </a:t>
            </a:r>
            <a:r>
              <a:rPr lang="en-US" b="1" dirty="0" err="1" smtClean="0">
                <a:latin typeface="Courier New" pitchFamily="49" charset="0"/>
              </a:rPr>
              <a:t>start_routine</a:t>
            </a:r>
            <a:r>
              <a:rPr lang="en-US" dirty="0" smtClean="0"/>
              <a:t>(</a:t>
            </a:r>
            <a:r>
              <a:rPr lang="en-US" b="1" dirty="0" err="1" smtClean="0">
                <a:latin typeface="Courier New" pitchFamily="49" charset="0"/>
              </a:rPr>
              <a:t>arg</a:t>
            </a:r>
            <a:r>
              <a:rPr lang="en-US" dirty="0"/>
              <a:t>)</a:t>
            </a:r>
            <a:endParaRPr lang="en-US" dirty="0" smtClean="0"/>
          </a:p>
          <a:p>
            <a:pPr eaLnBrk="1" hangingPunct="1"/>
            <a:r>
              <a:rPr lang="en-US" dirty="0" err="1" smtClean="0">
                <a:solidFill>
                  <a:schemeClr val="folHlink"/>
                </a:solidFill>
              </a:rPr>
              <a:t>pthread_exit</a:t>
            </a:r>
            <a:r>
              <a:rPr lang="en-US" dirty="0" smtClean="0">
                <a:solidFill>
                  <a:schemeClr val="folHlink"/>
                </a:solidFill>
              </a:rPr>
              <a:t>(status)</a:t>
            </a:r>
          </a:p>
          <a:p>
            <a:pPr lvl="1" eaLnBrk="1" hangingPunct="1"/>
            <a:r>
              <a:rPr lang="en-US" dirty="0" smtClean="0"/>
              <a:t>Terminates current thread, returns </a:t>
            </a:r>
            <a:r>
              <a:rPr lang="en-US" b="1" dirty="0" smtClean="0">
                <a:latin typeface="Courier New" pitchFamily="49" charset="0"/>
              </a:rPr>
              <a:t>status</a:t>
            </a:r>
            <a:r>
              <a:rPr lang="en-US" dirty="0" smtClean="0"/>
              <a:t> to a joining thread</a:t>
            </a:r>
            <a:endParaRPr lang="en-US" dirty="0" smtClean="0">
              <a:solidFill>
                <a:schemeClr val="accent2"/>
              </a:solidFill>
            </a:endParaRPr>
          </a:p>
          <a:p>
            <a:pPr eaLnBrk="1" hangingPunct="1"/>
            <a:r>
              <a:rPr lang="en-US" dirty="0" err="1" smtClean="0">
                <a:solidFill>
                  <a:schemeClr val="folHlink"/>
                </a:solidFill>
              </a:rPr>
              <a:t>pthread_join</a:t>
            </a:r>
            <a:r>
              <a:rPr lang="en-US" dirty="0" smtClean="0">
                <a:solidFill>
                  <a:schemeClr val="folHlink"/>
                </a:solidFill>
              </a:rPr>
              <a:t>(</a:t>
            </a:r>
            <a:r>
              <a:rPr lang="en-US" dirty="0" err="1" smtClean="0">
                <a:solidFill>
                  <a:schemeClr val="folHlink"/>
                </a:solidFill>
              </a:rPr>
              <a:t>thread_id</a:t>
            </a:r>
            <a:r>
              <a:rPr lang="en-US" dirty="0" smtClean="0">
                <a:solidFill>
                  <a:schemeClr val="folHlink"/>
                </a:solidFill>
              </a:rPr>
              <a:t>, status)</a:t>
            </a:r>
          </a:p>
          <a:p>
            <a:pPr lvl="1" eaLnBrk="1" hangingPunct="1"/>
            <a:r>
              <a:rPr lang="en-US" dirty="0" smtClean="0"/>
              <a:t>Blocks thread until thread specified by </a:t>
            </a:r>
            <a:r>
              <a:rPr lang="en-US" b="1" dirty="0" err="1" smtClean="0">
                <a:latin typeface="Courier New" pitchFamily="49" charset="0"/>
              </a:rPr>
              <a:t>thread_id</a:t>
            </a:r>
            <a:r>
              <a:rPr lang="en-US" dirty="0" smtClean="0"/>
              <a:t> terminates</a:t>
            </a:r>
          </a:p>
          <a:p>
            <a:pPr lvl="1" eaLnBrk="1" hangingPunct="1"/>
            <a:r>
              <a:rPr lang="en-US" dirty="0" smtClean="0"/>
              <a:t>Return value from </a:t>
            </a:r>
            <a:r>
              <a:rPr lang="en-US" dirty="0" err="1" smtClean="0"/>
              <a:t>pthread_exit</a:t>
            </a:r>
            <a:r>
              <a:rPr lang="en-US" dirty="0" smtClean="0"/>
              <a:t> is passed in </a:t>
            </a:r>
            <a:r>
              <a:rPr lang="en-US" b="1" dirty="0" smtClean="0">
                <a:latin typeface="Courier New" pitchFamily="49" charset="0"/>
              </a:rPr>
              <a:t>status</a:t>
            </a:r>
            <a:endParaRPr lang="en-US" dirty="0" smtClean="0"/>
          </a:p>
          <a:p>
            <a:pPr eaLnBrk="1" hangingPunct="1"/>
            <a:r>
              <a:rPr lang="en-US" dirty="0" err="1" smtClean="0">
                <a:solidFill>
                  <a:schemeClr val="folHlink"/>
                </a:solidFill>
              </a:rPr>
              <a:t>pthread_yield</a:t>
            </a:r>
            <a:r>
              <a:rPr lang="en-US" dirty="0" smtClean="0">
                <a:solidFill>
                  <a:schemeClr val="folHlink"/>
                </a:solidFill>
              </a:rPr>
              <a:t>()</a:t>
            </a:r>
          </a:p>
          <a:p>
            <a:pPr lvl="1" eaLnBrk="1" hangingPunct="1"/>
            <a:r>
              <a:rPr lang="en-US" dirty="0" smtClean="0"/>
              <a:t>Thread gives up processor and enters the run queue</a:t>
            </a:r>
          </a:p>
        </p:txBody>
      </p:sp>
      <p:sp>
        <p:nvSpPr>
          <p:cNvPr id="1433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C72638C-E0DD-4D11-A87A-863640E1C26D}" type="slidenum">
              <a:rPr lang="en-US" sz="1600">
                <a:solidFill>
                  <a:schemeClr val="bg1"/>
                </a:solidFill>
                <a:latin typeface="Comic Sans MS" pitchFamily="66" charset="0"/>
              </a:rPr>
              <a:pPr/>
              <a:t>14</a:t>
            </a:fld>
            <a:endParaRPr lang="en-US" sz="1600">
              <a:solidFill>
                <a:schemeClr val="bg1"/>
              </a:solidFill>
              <a:latin typeface="Comic Sans MS"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Posix Threads Synchronization API</a:t>
            </a:r>
          </a:p>
        </p:txBody>
      </p:sp>
      <p:sp>
        <p:nvSpPr>
          <p:cNvPr id="16388" name="Rectangle 3"/>
          <p:cNvSpPr>
            <a:spLocks noGrp="1" noChangeArrowheads="1"/>
          </p:cNvSpPr>
          <p:nvPr>
            <p:ph idx="1"/>
          </p:nvPr>
        </p:nvSpPr>
        <p:spPr/>
        <p:txBody>
          <a:bodyPr/>
          <a:lstStyle/>
          <a:p>
            <a:pPr eaLnBrk="1" hangingPunct="1"/>
            <a:r>
              <a:rPr lang="en-US" smtClean="0"/>
              <a:t>Pthreads provides mutex, semaphores, and condition variables</a:t>
            </a:r>
          </a:p>
          <a:p>
            <a:pPr eaLnBrk="1" hangingPunct="1"/>
            <a:r>
              <a:rPr lang="en-US" smtClean="0"/>
              <a:t>Mutex</a:t>
            </a:r>
          </a:p>
          <a:p>
            <a:pPr eaLnBrk="1" hangingPunct="1"/>
            <a:endParaRPr lang="en-US" smtClean="0"/>
          </a:p>
          <a:p>
            <a:pPr lvl="1" eaLnBrk="1" hangingPunct="1"/>
            <a:endParaRPr lang="en-US" smtClean="0"/>
          </a:p>
          <a:p>
            <a:pPr lvl="1" eaLnBrk="1" hangingPunct="1"/>
            <a:endParaRPr lang="en-US" smtClean="0"/>
          </a:p>
          <a:p>
            <a:pPr eaLnBrk="1" hangingPunct="1"/>
            <a:r>
              <a:rPr lang="en-US" smtClean="0"/>
              <a:t>Semaphores</a:t>
            </a:r>
          </a:p>
          <a:p>
            <a:pPr eaLnBrk="1" hangingPunct="1"/>
            <a:endParaRPr lang="en-US" smtClean="0"/>
          </a:p>
        </p:txBody>
      </p:sp>
      <p:sp>
        <p:nvSpPr>
          <p:cNvPr id="1638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6DBC94F-87CB-4BBB-A927-94CFF30F0C22}" type="slidenum">
              <a:rPr lang="en-US" sz="1600">
                <a:solidFill>
                  <a:schemeClr val="bg1"/>
                </a:solidFill>
                <a:latin typeface="Comic Sans MS" pitchFamily="66" charset="0"/>
              </a:rPr>
              <a:pPr/>
              <a:t>15</a:t>
            </a:fld>
            <a:endParaRPr lang="en-US" sz="1600">
              <a:solidFill>
                <a:schemeClr val="bg1"/>
              </a:solidFill>
              <a:latin typeface="Comic Sans MS" pitchFamily="66" charset="0"/>
            </a:endParaRPr>
          </a:p>
        </p:txBody>
      </p:sp>
      <p:sp>
        <p:nvSpPr>
          <p:cNvPr id="16389" name="Text Box 4"/>
          <p:cNvSpPr txBox="1">
            <a:spLocks noChangeArrowheads="1"/>
          </p:cNvSpPr>
          <p:nvPr/>
        </p:nvSpPr>
        <p:spPr bwMode="auto">
          <a:xfrm>
            <a:off x="966788" y="4772025"/>
            <a:ext cx="7556500" cy="1465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b="1" dirty="0" err="1">
                <a:latin typeface="Courier New" pitchFamily="49" charset="0"/>
              </a:rPr>
              <a:t>sem_t</a:t>
            </a:r>
            <a:r>
              <a:rPr lang="en-US" sz="1800" b="1" dirty="0">
                <a:latin typeface="Courier New" pitchFamily="49" charset="0"/>
              </a:rPr>
              <a:t> </a:t>
            </a:r>
            <a:r>
              <a:rPr lang="en-US" sz="1800" b="1" dirty="0" err="1">
                <a:latin typeface="Courier New" pitchFamily="49" charset="0"/>
              </a:rPr>
              <a:t>sem_name</a:t>
            </a:r>
            <a:r>
              <a:rPr lang="en-US" sz="1800" b="1" dirty="0">
                <a:latin typeface="Courier New" pitchFamily="49" charset="0"/>
              </a:rPr>
              <a:t>;</a:t>
            </a:r>
          </a:p>
          <a:p>
            <a:pPr algn="l"/>
            <a:r>
              <a:rPr lang="en-US" sz="1800" b="1" dirty="0" err="1">
                <a:latin typeface="Courier New" pitchFamily="49" charset="0"/>
              </a:rPr>
              <a:t>sem_init</a:t>
            </a:r>
            <a:r>
              <a:rPr lang="en-US" sz="1800" b="1" dirty="0">
                <a:latin typeface="Courier New" pitchFamily="49" charset="0"/>
              </a:rPr>
              <a:t>(&amp;</a:t>
            </a:r>
            <a:r>
              <a:rPr lang="en-US" sz="1800" b="1" dirty="0" err="1">
                <a:latin typeface="Courier New" pitchFamily="49" charset="0"/>
              </a:rPr>
              <a:t>sem_name</a:t>
            </a:r>
            <a:r>
              <a:rPr lang="en-US" sz="1800" b="1" dirty="0">
                <a:latin typeface="Courier New" pitchFamily="49" charset="0"/>
              </a:rPr>
              <a:t>, 0, 0); /* 2nd </a:t>
            </a:r>
            <a:r>
              <a:rPr lang="en-US" sz="1800" b="1" dirty="0" err="1">
                <a:latin typeface="Courier New" pitchFamily="49" charset="0"/>
              </a:rPr>
              <a:t>arg</a:t>
            </a:r>
            <a:r>
              <a:rPr lang="en-US" sz="1800" b="1" dirty="0">
                <a:latin typeface="Courier New" pitchFamily="49" charset="0"/>
              </a:rPr>
              <a:t> is flag, </a:t>
            </a:r>
          </a:p>
          <a:p>
            <a:pPr algn="l"/>
            <a:r>
              <a:rPr lang="en-US" sz="1800" b="1" dirty="0">
                <a:latin typeface="Courier New" pitchFamily="49" charset="0"/>
              </a:rPr>
              <a:t>                              3rd </a:t>
            </a:r>
            <a:r>
              <a:rPr lang="en-US" sz="1800" b="1" dirty="0" err="1">
                <a:latin typeface="Courier New" pitchFamily="49" charset="0"/>
              </a:rPr>
              <a:t>arg</a:t>
            </a:r>
            <a:r>
              <a:rPr lang="en-US" sz="1800" b="1" dirty="0">
                <a:latin typeface="Courier New" pitchFamily="49" charset="0"/>
              </a:rPr>
              <a:t> is </a:t>
            </a:r>
            <a:r>
              <a:rPr lang="en-US" sz="1800" b="1" dirty="0" err="1">
                <a:latin typeface="Courier New" pitchFamily="49" charset="0"/>
              </a:rPr>
              <a:t>init</a:t>
            </a:r>
            <a:r>
              <a:rPr lang="en-US" sz="1800" b="1" dirty="0">
                <a:latin typeface="Courier New" pitchFamily="49" charset="0"/>
              </a:rPr>
              <a:t> value */</a:t>
            </a:r>
          </a:p>
          <a:p>
            <a:pPr algn="l"/>
            <a:r>
              <a:rPr lang="en-US" sz="1800" b="1" dirty="0" err="1">
                <a:latin typeface="Courier New" pitchFamily="49" charset="0"/>
              </a:rPr>
              <a:t>sem_wait</a:t>
            </a:r>
            <a:r>
              <a:rPr lang="en-US" sz="1800" b="1" dirty="0">
                <a:latin typeface="Courier New" pitchFamily="49" charset="0"/>
              </a:rPr>
              <a:t>(&amp;</a:t>
            </a:r>
            <a:r>
              <a:rPr lang="en-US" sz="1800" b="1" dirty="0" err="1">
                <a:latin typeface="Courier New" pitchFamily="49" charset="0"/>
              </a:rPr>
              <a:t>sem_name</a:t>
            </a:r>
            <a:r>
              <a:rPr lang="en-US" sz="1800" b="1" dirty="0">
                <a:latin typeface="Courier New" pitchFamily="49" charset="0"/>
              </a:rPr>
              <a:t>);       /* wait operation */</a:t>
            </a:r>
          </a:p>
          <a:p>
            <a:pPr algn="l"/>
            <a:r>
              <a:rPr lang="en-US" sz="1800" b="1" dirty="0" err="1">
                <a:latin typeface="Courier New" pitchFamily="49" charset="0"/>
              </a:rPr>
              <a:t>sem_post</a:t>
            </a:r>
            <a:r>
              <a:rPr lang="en-US" sz="1800" b="1" dirty="0">
                <a:latin typeface="Courier New" pitchFamily="49" charset="0"/>
              </a:rPr>
              <a:t>(&amp;</a:t>
            </a:r>
            <a:r>
              <a:rPr lang="en-US" sz="1800" b="1" dirty="0" err="1">
                <a:latin typeface="Courier New" pitchFamily="49" charset="0"/>
              </a:rPr>
              <a:t>sem</a:t>
            </a:r>
            <a:r>
              <a:rPr lang="en-US" sz="1800" b="1" dirty="0">
                <a:latin typeface="Courier New" pitchFamily="49" charset="0"/>
              </a:rPr>
              <a:t>);            /* signal operations */</a:t>
            </a:r>
          </a:p>
        </p:txBody>
      </p:sp>
      <p:sp>
        <p:nvSpPr>
          <p:cNvPr id="16390" name="Text Box 5"/>
          <p:cNvSpPr txBox="1">
            <a:spLocks noChangeArrowheads="1"/>
          </p:cNvSpPr>
          <p:nvPr/>
        </p:nvSpPr>
        <p:spPr bwMode="auto">
          <a:xfrm>
            <a:off x="966788" y="2968625"/>
            <a:ext cx="6737350" cy="915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b="1" dirty="0" err="1">
                <a:latin typeface="Courier New" pitchFamily="49" charset="0"/>
              </a:rPr>
              <a:t>pthread_mutex_t</a:t>
            </a:r>
            <a:r>
              <a:rPr lang="en-US" sz="1800" b="1" dirty="0">
                <a:latin typeface="Courier New" pitchFamily="49" charset="0"/>
              </a:rPr>
              <a:t> </a:t>
            </a:r>
            <a:r>
              <a:rPr lang="en-US" sz="1800" b="1" dirty="0" err="1">
                <a:latin typeface="Courier New" pitchFamily="49" charset="0"/>
              </a:rPr>
              <a:t>mut</a:t>
            </a:r>
            <a:r>
              <a:rPr lang="en-US" sz="1800" b="1" dirty="0">
                <a:latin typeface="Courier New" pitchFamily="49" charset="0"/>
              </a:rPr>
              <a:t> = PTHREAD_MUTEX_INITIALIZER;</a:t>
            </a:r>
          </a:p>
          <a:p>
            <a:pPr algn="l"/>
            <a:r>
              <a:rPr lang="en-US" sz="1800" b="1" dirty="0" err="1">
                <a:latin typeface="Courier New" pitchFamily="49" charset="0"/>
              </a:rPr>
              <a:t>pthread_mutex_lock</a:t>
            </a:r>
            <a:r>
              <a:rPr lang="en-US" sz="1800" b="1" dirty="0">
                <a:latin typeface="Courier New" pitchFamily="49" charset="0"/>
              </a:rPr>
              <a:t>(&amp;</a:t>
            </a:r>
            <a:r>
              <a:rPr lang="en-US" sz="1800" b="1" dirty="0" err="1">
                <a:latin typeface="Courier New" pitchFamily="49" charset="0"/>
              </a:rPr>
              <a:t>mut</a:t>
            </a:r>
            <a:r>
              <a:rPr lang="en-US" sz="1800" b="1" dirty="0">
                <a:latin typeface="Courier New" pitchFamily="49" charset="0"/>
              </a:rPr>
              <a:t>);</a:t>
            </a:r>
          </a:p>
          <a:p>
            <a:pPr algn="l"/>
            <a:r>
              <a:rPr lang="en-US" sz="1800" b="1" dirty="0" err="1">
                <a:latin typeface="Courier New" pitchFamily="49" charset="0"/>
              </a:rPr>
              <a:t>pthread_mutex_unlock</a:t>
            </a:r>
            <a:r>
              <a:rPr lang="en-US" sz="1800" b="1" dirty="0">
                <a:latin typeface="Courier New" pitchFamily="49" charset="0"/>
              </a:rPr>
              <a:t>(&amp;</a:t>
            </a:r>
            <a:r>
              <a:rPr lang="en-US" sz="1800" b="1" dirty="0" err="1">
                <a:latin typeface="Courier New" pitchFamily="49" charset="0"/>
              </a:rPr>
              <a:t>mut</a:t>
            </a:r>
            <a:r>
              <a:rPr lang="en-US" sz="1800" b="1" dirty="0">
                <a:latin typeface="Courier New" pitchFamily="49" charset="0"/>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mtClean="0"/>
              <a:t>Posix Monitor Example</a:t>
            </a:r>
          </a:p>
        </p:txBody>
      </p:sp>
      <p:sp>
        <p:nvSpPr>
          <p:cNvPr id="17412" name="Rectangle 3"/>
          <p:cNvSpPr>
            <a:spLocks noGrp="1" noChangeArrowheads="1"/>
          </p:cNvSpPr>
          <p:nvPr>
            <p:ph idx="1"/>
          </p:nvPr>
        </p:nvSpPr>
        <p:spPr/>
        <p:txBody>
          <a:bodyPr/>
          <a:lstStyle/>
          <a:p>
            <a:pPr eaLnBrk="1" hangingPunct="1"/>
            <a:r>
              <a:rPr lang="en-US" smtClean="0"/>
              <a:t>Say a thread wishes to wait until x &gt; y</a:t>
            </a:r>
          </a:p>
          <a:p>
            <a:pPr eaLnBrk="1" hangingPunct="1"/>
            <a:endParaRPr lang="en-US" smtClean="0"/>
          </a:p>
          <a:p>
            <a:pPr eaLnBrk="1" hangingPunct="1"/>
            <a:endParaRPr lang="en-US" smtClean="0"/>
          </a:p>
          <a:p>
            <a:pPr eaLnBrk="1" hangingPunct="1"/>
            <a:endParaRPr lang="en-US" smtClean="0"/>
          </a:p>
          <a:p>
            <a:pPr eaLnBrk="1" hangingPunct="1"/>
            <a:endParaRPr lang="en-US" smtClean="0"/>
          </a:p>
          <a:p>
            <a:pPr lvl="1" eaLnBrk="1" hangingPunct="1"/>
            <a:endParaRPr lang="en-US" smtClean="0"/>
          </a:p>
          <a:p>
            <a:pPr lvl="3" eaLnBrk="1" hangingPunct="1"/>
            <a:endParaRPr lang="en-US" smtClean="0"/>
          </a:p>
          <a:p>
            <a:pPr eaLnBrk="1" hangingPunct="1"/>
            <a:r>
              <a:rPr lang="en-US" smtClean="0"/>
              <a:t>Another thread signals when x &gt; y</a:t>
            </a:r>
          </a:p>
        </p:txBody>
      </p:sp>
      <p:sp>
        <p:nvSpPr>
          <p:cNvPr id="1741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42E3A87-6CC1-4B49-AC23-40F9D4526B90}" type="slidenum">
              <a:rPr lang="en-US" sz="1600">
                <a:solidFill>
                  <a:schemeClr val="bg1"/>
                </a:solidFill>
                <a:latin typeface="Comic Sans MS" pitchFamily="66" charset="0"/>
              </a:rPr>
              <a:pPr/>
              <a:t>16</a:t>
            </a:fld>
            <a:endParaRPr lang="en-US" sz="1600">
              <a:solidFill>
                <a:schemeClr val="bg1"/>
              </a:solidFill>
              <a:latin typeface="Comic Sans MS" pitchFamily="66" charset="0"/>
            </a:endParaRPr>
          </a:p>
        </p:txBody>
      </p:sp>
      <p:sp>
        <p:nvSpPr>
          <p:cNvPr id="17413" name="Text Box 4"/>
          <p:cNvSpPr txBox="1">
            <a:spLocks noChangeArrowheads="1"/>
          </p:cNvSpPr>
          <p:nvPr/>
        </p:nvSpPr>
        <p:spPr bwMode="auto">
          <a:xfrm>
            <a:off x="1090613" y="5248275"/>
            <a:ext cx="5372100" cy="1190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b="1">
                <a:latin typeface="Courier New" pitchFamily="49" charset="0"/>
              </a:rPr>
              <a:t>pthread_mutex_lock(&amp;mut);</a:t>
            </a:r>
          </a:p>
          <a:p>
            <a:pPr algn="l"/>
            <a:r>
              <a:rPr lang="en-US" sz="1800" b="1">
                <a:latin typeface="Courier New" pitchFamily="49" charset="0"/>
              </a:rPr>
              <a:t>/* modify x and y */</a:t>
            </a:r>
          </a:p>
          <a:p>
            <a:pPr algn="l"/>
            <a:r>
              <a:rPr lang="en-US" sz="1800" b="1">
                <a:latin typeface="Courier New" pitchFamily="49" charset="0"/>
              </a:rPr>
              <a:t>if (x &gt; y) pthread_cond_signal(&amp;cond);</a:t>
            </a:r>
          </a:p>
          <a:p>
            <a:pPr algn="l"/>
            <a:r>
              <a:rPr lang="en-US" sz="1800" b="1">
                <a:latin typeface="Courier New" pitchFamily="49" charset="0"/>
              </a:rPr>
              <a:t>pthread_mutex_unlock(&amp;mut);</a:t>
            </a:r>
          </a:p>
        </p:txBody>
      </p:sp>
      <p:sp>
        <p:nvSpPr>
          <p:cNvPr id="17414" name="Text Box 5"/>
          <p:cNvSpPr txBox="1">
            <a:spLocks noChangeArrowheads="1"/>
          </p:cNvSpPr>
          <p:nvPr/>
        </p:nvSpPr>
        <p:spPr bwMode="auto">
          <a:xfrm>
            <a:off x="1090613" y="1860964"/>
            <a:ext cx="6737350" cy="283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x,y</a:t>
            </a:r>
            <a:r>
              <a:rPr lang="en-US" sz="1800" b="1" dirty="0">
                <a:latin typeface="Courier New" pitchFamily="49" charset="0"/>
              </a:rPr>
              <a:t>;</a:t>
            </a:r>
          </a:p>
          <a:p>
            <a:pPr algn="l"/>
            <a:r>
              <a:rPr lang="en-US" sz="1800" b="1" dirty="0" err="1">
                <a:latin typeface="Courier New" pitchFamily="49" charset="0"/>
              </a:rPr>
              <a:t>pthread_mutex_t</a:t>
            </a:r>
            <a:r>
              <a:rPr lang="en-US" sz="1800" b="1" dirty="0">
                <a:latin typeface="Courier New" pitchFamily="49" charset="0"/>
              </a:rPr>
              <a:t> </a:t>
            </a:r>
            <a:r>
              <a:rPr lang="en-US" sz="1800" b="1" dirty="0" err="1">
                <a:latin typeface="Courier New" pitchFamily="49" charset="0"/>
              </a:rPr>
              <a:t>mut</a:t>
            </a:r>
            <a:r>
              <a:rPr lang="en-US" sz="1800" b="1" dirty="0">
                <a:latin typeface="Courier New" pitchFamily="49" charset="0"/>
              </a:rPr>
              <a:t> = PTHREAD_MUTEX_INITIALIZER;</a:t>
            </a:r>
          </a:p>
          <a:p>
            <a:pPr algn="l"/>
            <a:r>
              <a:rPr lang="en-US" sz="1800" b="1" dirty="0" err="1">
                <a:latin typeface="Courier New" pitchFamily="49" charset="0"/>
              </a:rPr>
              <a:t>pthread_cond_t</a:t>
            </a:r>
            <a:r>
              <a:rPr lang="en-US" sz="1800" b="1" dirty="0">
                <a:latin typeface="Courier New" pitchFamily="49" charset="0"/>
              </a:rPr>
              <a:t> </a:t>
            </a:r>
            <a:r>
              <a:rPr lang="en-US" sz="1800" b="1" dirty="0" err="1">
                <a:latin typeface="Courier New" pitchFamily="49" charset="0"/>
              </a:rPr>
              <a:t>cond</a:t>
            </a:r>
            <a:r>
              <a:rPr lang="en-US" sz="1800" b="1" dirty="0">
                <a:latin typeface="Courier New" pitchFamily="49" charset="0"/>
              </a:rPr>
              <a:t> = PTHREAD_COND_INITIALIZER;</a:t>
            </a:r>
          </a:p>
          <a:p>
            <a:pPr algn="l"/>
            <a:endParaRPr lang="en-US" sz="1800" b="1" dirty="0">
              <a:latin typeface="Courier New" pitchFamily="49" charset="0"/>
            </a:endParaRPr>
          </a:p>
          <a:p>
            <a:pPr algn="l"/>
            <a:r>
              <a:rPr lang="en-US" sz="1800" b="1" dirty="0" err="1">
                <a:latin typeface="Courier New" pitchFamily="49" charset="0"/>
              </a:rPr>
              <a:t>pthread_mutex_lock</a:t>
            </a:r>
            <a:r>
              <a:rPr lang="en-US" sz="1800" b="1" dirty="0">
                <a:latin typeface="Courier New" pitchFamily="49" charset="0"/>
              </a:rPr>
              <a:t>(&amp;</a:t>
            </a:r>
            <a:r>
              <a:rPr lang="en-US" sz="1800" b="1" dirty="0" err="1">
                <a:latin typeface="Courier New" pitchFamily="49" charset="0"/>
              </a:rPr>
              <a:t>mut</a:t>
            </a:r>
            <a:r>
              <a:rPr lang="en-US" sz="1800" b="1" dirty="0">
                <a:latin typeface="Courier New" pitchFamily="49" charset="0"/>
              </a:rPr>
              <a:t>);</a:t>
            </a:r>
          </a:p>
          <a:p>
            <a:pPr algn="l"/>
            <a:r>
              <a:rPr lang="en-US" sz="1800" b="1" dirty="0">
                <a:latin typeface="Courier New" pitchFamily="49" charset="0"/>
              </a:rPr>
              <a:t>while (x &lt;= y) {</a:t>
            </a:r>
          </a:p>
          <a:p>
            <a:pPr algn="l"/>
            <a:r>
              <a:rPr lang="en-US" sz="1800" b="1" dirty="0">
                <a:latin typeface="Courier New" pitchFamily="49" charset="0"/>
              </a:rPr>
              <a:t>  </a:t>
            </a:r>
            <a:r>
              <a:rPr lang="en-US" sz="1800" b="1" dirty="0" err="1">
                <a:latin typeface="Courier New" pitchFamily="49" charset="0"/>
              </a:rPr>
              <a:t>pthread_cond_wait</a:t>
            </a:r>
            <a:r>
              <a:rPr lang="en-US" sz="1800" b="1" dirty="0">
                <a:latin typeface="Courier New" pitchFamily="49" charset="0"/>
              </a:rPr>
              <a:t>(&amp;</a:t>
            </a:r>
            <a:r>
              <a:rPr lang="en-US" sz="1800" b="1" dirty="0" err="1">
                <a:latin typeface="Courier New" pitchFamily="49" charset="0"/>
              </a:rPr>
              <a:t>cond</a:t>
            </a:r>
            <a:r>
              <a:rPr lang="en-US" sz="1800" b="1" dirty="0">
                <a:latin typeface="Courier New" pitchFamily="49" charset="0"/>
              </a:rPr>
              <a:t>, &amp;</a:t>
            </a:r>
            <a:r>
              <a:rPr lang="en-US" sz="1800" b="1" dirty="0" err="1">
                <a:latin typeface="Courier New" pitchFamily="49" charset="0"/>
              </a:rPr>
              <a:t>mut</a:t>
            </a:r>
            <a:r>
              <a:rPr lang="en-US" sz="1800" b="1" dirty="0">
                <a:latin typeface="Courier New" pitchFamily="49" charset="0"/>
              </a:rPr>
              <a:t>);</a:t>
            </a:r>
          </a:p>
          <a:p>
            <a:pPr algn="l"/>
            <a:r>
              <a:rPr lang="en-US" sz="1800" b="1" dirty="0">
                <a:latin typeface="Courier New" pitchFamily="49" charset="0"/>
              </a:rPr>
              <a:t>}</a:t>
            </a:r>
          </a:p>
          <a:p>
            <a:pPr algn="l"/>
            <a:r>
              <a:rPr lang="en-US" sz="1800" b="1" dirty="0">
                <a:latin typeface="Courier New" pitchFamily="49" charset="0"/>
              </a:rPr>
              <a:t>/* operate on x and y */</a:t>
            </a:r>
          </a:p>
          <a:p>
            <a:pPr algn="l"/>
            <a:r>
              <a:rPr lang="en-US" sz="1800" b="1" dirty="0" err="1">
                <a:latin typeface="Courier New" pitchFamily="49" charset="0"/>
              </a:rPr>
              <a:t>pthread_mutex_unlock</a:t>
            </a:r>
            <a:r>
              <a:rPr lang="en-US" sz="1800" b="1" dirty="0">
                <a:latin typeface="Courier New" pitchFamily="49" charset="0"/>
              </a:rPr>
              <a:t>(&amp;</a:t>
            </a:r>
            <a:r>
              <a:rPr lang="en-US" sz="1800" b="1" dirty="0" err="1">
                <a:latin typeface="Courier New" pitchFamily="49" charset="0"/>
              </a:rPr>
              <a:t>mut</a:t>
            </a:r>
            <a:r>
              <a:rPr lang="en-US" sz="1800" b="1" dirty="0">
                <a:latin typeface="Courier New" pitchFamily="49" charset="0"/>
              </a:rPr>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Posix Code Examples</a:t>
            </a:r>
          </a:p>
        </p:txBody>
      </p:sp>
      <p:sp>
        <p:nvSpPr>
          <p:cNvPr id="18436" name="Rectangle 3"/>
          <p:cNvSpPr>
            <a:spLocks noGrp="1" noChangeArrowheads="1"/>
          </p:cNvSpPr>
          <p:nvPr>
            <p:ph idx="1"/>
          </p:nvPr>
        </p:nvSpPr>
        <p:spPr/>
        <p:txBody>
          <a:bodyPr/>
          <a:lstStyle/>
          <a:p>
            <a:pPr eaLnBrk="1" hangingPunct="1"/>
            <a:r>
              <a:rPr lang="en-US" smtClean="0"/>
              <a:t>Some posix code examples are available on the web site</a:t>
            </a:r>
          </a:p>
          <a:p>
            <a:pPr eaLnBrk="1" hangingPunct="1"/>
            <a:r>
              <a:rPr lang="en-US" smtClean="0"/>
              <a:t>pthread-example.c</a:t>
            </a:r>
          </a:p>
          <a:p>
            <a:pPr lvl="1" eaLnBrk="1" hangingPunct="1"/>
            <a:r>
              <a:rPr lang="en-US" smtClean="0"/>
              <a:t>Several threads are created and run without synchronization</a:t>
            </a:r>
          </a:p>
          <a:p>
            <a:pPr eaLnBrk="1" hangingPunct="1"/>
            <a:r>
              <a:rPr lang="en-US" smtClean="0"/>
              <a:t>pthread-example-sync.c</a:t>
            </a:r>
          </a:p>
          <a:p>
            <a:pPr lvl="1" eaLnBrk="1" hangingPunct="1"/>
            <a:r>
              <a:rPr lang="en-US" smtClean="0"/>
              <a:t>Several threads are created and run with synchronization</a:t>
            </a:r>
          </a:p>
          <a:p>
            <a:pPr lvl="1" eaLnBrk="1" hangingPunct="1"/>
            <a:endParaRPr lang="en-US" smtClean="0"/>
          </a:p>
          <a:p>
            <a:pPr eaLnBrk="1" hangingPunct="1"/>
            <a:endParaRPr lang="en-US" smtClean="0"/>
          </a:p>
        </p:txBody>
      </p:sp>
      <p:sp>
        <p:nvSpPr>
          <p:cNvPr id="1843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2F5695B-0D88-4711-8A19-4823508ADCF1}" type="slidenum">
              <a:rPr lang="en-US" sz="1600">
                <a:solidFill>
                  <a:schemeClr val="bg1"/>
                </a:solidFill>
                <a:latin typeface="Comic Sans MS" pitchFamily="66" charset="0"/>
              </a:rPr>
              <a:pPr/>
              <a:t>17</a:t>
            </a:fld>
            <a:endParaRPr lang="en-US" sz="160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smtClean="0"/>
              <a:t>Unix OS provides various system calls for managing processes</a:t>
            </a:r>
          </a:p>
          <a:p>
            <a:pPr lvl="1"/>
            <a:r>
              <a:rPr lang="en-CA" dirty="0" smtClean="0"/>
              <a:t>fork creates a new clone process</a:t>
            </a:r>
          </a:p>
          <a:p>
            <a:pPr lvl="1"/>
            <a:r>
              <a:rPr lang="en-CA" dirty="0" err="1" smtClean="0"/>
              <a:t>execv</a:t>
            </a:r>
            <a:r>
              <a:rPr lang="en-CA" dirty="0" smtClean="0"/>
              <a:t> loads a new program in an existing process</a:t>
            </a:r>
          </a:p>
          <a:p>
            <a:pPr lvl="1"/>
            <a:r>
              <a:rPr lang="en-CA" dirty="0" smtClean="0"/>
              <a:t>exit ends a process</a:t>
            </a:r>
          </a:p>
          <a:p>
            <a:pPr lvl="1"/>
            <a:r>
              <a:rPr lang="en-CA" dirty="0" smtClean="0"/>
              <a:t>wait allows a parent process to wait for a child’s exit</a:t>
            </a:r>
          </a:p>
          <a:p>
            <a:pPr lvl="1"/>
            <a:r>
              <a:rPr lang="en-CA" dirty="0" smtClean="0"/>
              <a:t>kill and </a:t>
            </a:r>
            <a:r>
              <a:rPr lang="en-CA" dirty="0" err="1" smtClean="0"/>
              <a:t>sigaction</a:t>
            </a:r>
            <a:r>
              <a:rPr lang="en-CA" dirty="0" smtClean="0"/>
              <a:t> are used to send signals to processes, similar to how device controllers interrupt the CPU</a:t>
            </a:r>
          </a:p>
          <a:p>
            <a:r>
              <a:rPr lang="en-CA" dirty="0" err="1" smtClean="0"/>
              <a:t>Pthreads</a:t>
            </a:r>
            <a:r>
              <a:rPr lang="en-CA" dirty="0" smtClean="0"/>
              <a:t> is a standardized API for creating and managing threads in Unix OSes</a:t>
            </a:r>
          </a:p>
          <a:p>
            <a:pPr marL="0" indent="0">
              <a:buNone/>
            </a:pPr>
            <a:endParaRPr lang="en-CA" dirty="0"/>
          </a:p>
        </p:txBody>
      </p:sp>
      <p:sp>
        <p:nvSpPr>
          <p:cNvPr id="4" name="Slide Number Placeholder 3"/>
          <p:cNvSpPr>
            <a:spLocks noGrp="1"/>
          </p:cNvSpPr>
          <p:nvPr>
            <p:ph type="sldNum" sz="quarter" idx="10"/>
          </p:nvPr>
        </p:nvSpPr>
        <p:spPr/>
        <p:txBody>
          <a:bodyPr/>
          <a:lstStyle/>
          <a:p>
            <a:pPr>
              <a:defRPr/>
            </a:pPr>
            <a:fld id="{E6207FA5-6CF1-4157-A1CD-B3666F4101A0}" type="slidenum">
              <a:rPr lang="en-US" smtClean="0"/>
              <a:pPr>
                <a:defRPr/>
              </a:pPr>
              <a:t>18</a:t>
            </a:fld>
            <a:endParaRPr lang="en-US"/>
          </a:p>
        </p:txBody>
      </p:sp>
    </p:spTree>
    <p:extLst>
      <p:ext uri="{BB962C8B-B14F-4D97-AF65-F5344CB8AC3E}">
        <p14:creationId xmlns:p14="http://schemas.microsoft.com/office/powerpoint/2010/main" val="304736916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smtClean="0"/>
              <a:t>What happens when the various system calls we have discussed fail (due to some error)?</a:t>
            </a:r>
          </a:p>
          <a:p>
            <a:r>
              <a:rPr lang="en-CA" dirty="0" smtClean="0"/>
              <a:t>Think about how the OS handles the various wait scenarios, i.e., how is the synchronization between the parent and the child implemented in the four cases?</a:t>
            </a:r>
          </a:p>
          <a:p>
            <a:r>
              <a:rPr lang="en-CA" dirty="0" smtClean="0"/>
              <a:t>What are the steps involved in sending and receiving signals?</a:t>
            </a:r>
            <a:endParaRPr lang="en-CA" dirty="0"/>
          </a:p>
        </p:txBody>
      </p:sp>
      <p:sp>
        <p:nvSpPr>
          <p:cNvPr id="4" name="Slide Number Placeholder 3"/>
          <p:cNvSpPr>
            <a:spLocks noGrp="1"/>
          </p:cNvSpPr>
          <p:nvPr>
            <p:ph type="sldNum" sz="quarter" idx="10"/>
          </p:nvPr>
        </p:nvSpPr>
        <p:spPr/>
        <p:txBody>
          <a:bodyPr/>
          <a:lstStyle/>
          <a:p>
            <a:pPr>
              <a:defRPr/>
            </a:pPr>
            <a:fld id="{E6207FA5-6CF1-4157-A1CD-B3666F4101A0}" type="slidenum">
              <a:rPr lang="en-US" smtClean="0"/>
              <a:pPr>
                <a:defRPr/>
              </a:pPr>
              <a:t>19</a:t>
            </a:fld>
            <a:endParaRPr lang="en-US"/>
          </a:p>
        </p:txBody>
      </p:sp>
    </p:spTree>
    <p:extLst>
      <p:ext uri="{BB962C8B-B14F-4D97-AF65-F5344CB8AC3E}">
        <p14:creationId xmlns:p14="http://schemas.microsoft.com/office/powerpoint/2010/main" val="151917415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Overview</a:t>
            </a:r>
          </a:p>
        </p:txBody>
      </p:sp>
      <p:sp>
        <p:nvSpPr>
          <p:cNvPr id="4100" name="Rectangle 3"/>
          <p:cNvSpPr>
            <a:spLocks noGrp="1" noChangeArrowheads="1"/>
          </p:cNvSpPr>
          <p:nvPr>
            <p:ph idx="1"/>
          </p:nvPr>
        </p:nvSpPr>
        <p:spPr/>
        <p:txBody>
          <a:bodyPr/>
          <a:lstStyle/>
          <a:p>
            <a:pPr eaLnBrk="1" hangingPunct="1"/>
            <a:r>
              <a:rPr lang="en-US" dirty="0" smtClean="0"/>
              <a:t>Process-related Unix system calls</a:t>
            </a:r>
          </a:p>
          <a:p>
            <a:pPr eaLnBrk="1" hangingPunct="1"/>
            <a:r>
              <a:rPr lang="en-US" dirty="0" err="1" smtClean="0"/>
              <a:t>Posix</a:t>
            </a:r>
            <a:r>
              <a:rPr lang="en-US" dirty="0" smtClean="0"/>
              <a:t> threads</a:t>
            </a:r>
          </a:p>
          <a:p>
            <a:pPr eaLnBrk="1" hangingPunct="1">
              <a:buFont typeface="Wingdings" pitchFamily="2" charset="2"/>
              <a:buNone/>
            </a:pPr>
            <a:endParaRPr lang="en-US"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A876EE9A-1950-4655-A2F7-CD3D785CE574}" type="slidenum">
              <a:rPr lang="en-US" sz="1600">
                <a:solidFill>
                  <a:schemeClr val="bg1"/>
                </a:solidFill>
                <a:latin typeface="Comic Sans MS" pitchFamily="66" charset="0"/>
              </a:rPr>
              <a:pPr/>
              <a:t>2</a:t>
            </a:fld>
            <a:endParaRPr lang="en-US" sz="160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Process-related Unix System Calls</a:t>
            </a:r>
          </a:p>
        </p:txBody>
      </p:sp>
      <p:sp>
        <p:nvSpPr>
          <p:cNvPr id="5124" name="Rectangle 3"/>
          <p:cNvSpPr>
            <a:spLocks noGrp="1" noChangeArrowheads="1"/>
          </p:cNvSpPr>
          <p:nvPr>
            <p:ph idx="1"/>
          </p:nvPr>
        </p:nvSpPr>
        <p:spPr/>
        <p:txBody>
          <a:bodyPr/>
          <a:lstStyle/>
          <a:p>
            <a:pPr eaLnBrk="1" hangingPunct="1"/>
            <a:r>
              <a:rPr lang="en-US" dirty="0" smtClean="0"/>
              <a:t>A process in </a:t>
            </a:r>
            <a:r>
              <a:rPr lang="en-US" dirty="0"/>
              <a:t>U</a:t>
            </a:r>
            <a:r>
              <a:rPr lang="en-US" dirty="0" smtClean="0"/>
              <a:t>nix consists of an address space and one thread</a:t>
            </a:r>
          </a:p>
          <a:p>
            <a:pPr eaLnBrk="1" hangingPunct="1"/>
            <a:r>
              <a:rPr lang="en-US" dirty="0" smtClean="0"/>
              <a:t>Unix provides several process-related system calls:</a:t>
            </a:r>
          </a:p>
          <a:p>
            <a:pPr lvl="1" eaLnBrk="1" hangingPunct="1"/>
            <a:r>
              <a:rPr lang="en-US" dirty="0" err="1" smtClean="0"/>
              <a:t>getpid</a:t>
            </a:r>
            <a:r>
              <a:rPr lang="en-US" dirty="0" smtClean="0"/>
              <a:t>(), </a:t>
            </a:r>
            <a:r>
              <a:rPr lang="en-US" dirty="0" err="1" smtClean="0"/>
              <a:t>getppid</a:t>
            </a:r>
            <a:r>
              <a:rPr lang="en-US" dirty="0" smtClean="0"/>
              <a:t>()</a:t>
            </a:r>
          </a:p>
          <a:p>
            <a:pPr lvl="2"/>
            <a:r>
              <a:rPr lang="en-US" dirty="0" smtClean="0"/>
              <a:t>Get unique id for process, for parent process</a:t>
            </a:r>
          </a:p>
          <a:p>
            <a:pPr lvl="2"/>
            <a:r>
              <a:rPr lang="en-US" dirty="0" err="1" smtClean="0"/>
              <a:t>Pid</a:t>
            </a:r>
            <a:r>
              <a:rPr lang="en-US" dirty="0" smtClean="0"/>
              <a:t> identifies both address space and thread</a:t>
            </a:r>
          </a:p>
          <a:p>
            <a:pPr lvl="1" eaLnBrk="1" hangingPunct="1"/>
            <a:r>
              <a:rPr lang="en-US" dirty="0" smtClean="0"/>
              <a:t>fork(), </a:t>
            </a:r>
            <a:r>
              <a:rPr lang="en-US" dirty="0" err="1" smtClean="0"/>
              <a:t>execv</a:t>
            </a:r>
            <a:r>
              <a:rPr lang="en-US" dirty="0" smtClean="0"/>
              <a:t>()</a:t>
            </a:r>
          </a:p>
          <a:p>
            <a:pPr lvl="2"/>
            <a:r>
              <a:rPr lang="en-US" dirty="0" smtClean="0"/>
              <a:t>Create new processes</a:t>
            </a:r>
          </a:p>
          <a:p>
            <a:pPr lvl="1"/>
            <a:r>
              <a:rPr lang="en-US" dirty="0" smtClean="0"/>
              <a:t>exit(), wait()</a:t>
            </a:r>
          </a:p>
          <a:p>
            <a:pPr lvl="2"/>
            <a:r>
              <a:rPr lang="en-US" dirty="0" smtClean="0"/>
              <a:t>Terminate processes and synchronize with terminating process</a:t>
            </a:r>
          </a:p>
          <a:p>
            <a:pPr lvl="1" eaLnBrk="1" hangingPunct="1"/>
            <a:r>
              <a:rPr lang="en-US" dirty="0" smtClean="0"/>
              <a:t>kill(), </a:t>
            </a:r>
            <a:r>
              <a:rPr lang="en-US" dirty="0" err="1" smtClean="0"/>
              <a:t>sigaction</a:t>
            </a:r>
            <a:r>
              <a:rPr lang="en-US" dirty="0" smtClean="0"/>
              <a:t>()</a:t>
            </a:r>
          </a:p>
          <a:p>
            <a:pPr lvl="2"/>
            <a:r>
              <a:rPr lang="en-US" dirty="0" smtClean="0"/>
              <a:t>Communicate with another process via signals</a:t>
            </a:r>
          </a:p>
        </p:txBody>
      </p:sp>
      <p:sp>
        <p:nvSpPr>
          <p:cNvPr id="512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94392BA-85C1-467D-B3C7-50B47B97D3B1}" type="slidenum">
              <a:rPr lang="en-US" sz="1600">
                <a:solidFill>
                  <a:schemeClr val="bg1"/>
                </a:solidFill>
                <a:latin typeface="Comic Sans MS" pitchFamily="66" charset="0"/>
              </a:rPr>
              <a:pPr/>
              <a:t>3</a:t>
            </a:fld>
            <a:endParaRPr lang="en-US" sz="160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dirty="0" smtClean="0"/>
              <a:t>Fork System Call</a:t>
            </a:r>
          </a:p>
        </p:txBody>
      </p:sp>
      <p:sp>
        <p:nvSpPr>
          <p:cNvPr id="7172" name="Rectangle 3"/>
          <p:cNvSpPr>
            <a:spLocks noGrp="1" noChangeArrowheads="1"/>
          </p:cNvSpPr>
          <p:nvPr>
            <p:ph idx="1"/>
          </p:nvPr>
        </p:nvSpPr>
        <p:spPr/>
        <p:txBody>
          <a:bodyPr/>
          <a:lstStyle/>
          <a:p>
            <a:pPr eaLnBrk="1" hangingPunct="1"/>
            <a:r>
              <a:rPr lang="en-US" dirty="0" smtClean="0">
                <a:solidFill>
                  <a:schemeClr val="folHlink"/>
                </a:solidFill>
              </a:rPr>
              <a:t>fork()</a:t>
            </a:r>
            <a:r>
              <a:rPr lang="en-US" dirty="0" smtClean="0"/>
              <a:t> system call creates a new process</a:t>
            </a:r>
          </a:p>
          <a:p>
            <a:pPr lvl="1" eaLnBrk="1" hangingPunct="1"/>
            <a:r>
              <a:rPr lang="en-US" dirty="0" smtClean="0"/>
              <a:t>The original process is called the parent process</a:t>
            </a:r>
          </a:p>
          <a:p>
            <a:pPr lvl="1" eaLnBrk="1" hangingPunct="1"/>
            <a:r>
              <a:rPr lang="en-US" dirty="0" smtClean="0"/>
              <a:t>The new process is called the child of the parent process</a:t>
            </a:r>
          </a:p>
          <a:p>
            <a:r>
              <a:rPr lang="en-US" dirty="0" smtClean="0"/>
              <a:t>Child process is an identical copy of the parent</a:t>
            </a:r>
          </a:p>
          <a:p>
            <a:pPr lvl="1"/>
            <a:r>
              <a:rPr lang="en-US" dirty="0" smtClean="0"/>
              <a:t>Thread state (registers) and address space are copied</a:t>
            </a:r>
          </a:p>
        </p:txBody>
      </p:sp>
      <p:sp>
        <p:nvSpPr>
          <p:cNvPr id="717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8EB9678-C7BF-421C-AC8A-B2D06F733595}" type="slidenum">
              <a:rPr lang="en-US" sz="1600">
                <a:solidFill>
                  <a:schemeClr val="bg1"/>
                </a:solidFill>
                <a:latin typeface="Comic Sans MS" pitchFamily="66" charset="0"/>
              </a:rPr>
              <a:pPr/>
              <a:t>4</a:t>
            </a:fld>
            <a:endParaRPr lang="en-US" sz="1600">
              <a:solidFill>
                <a:schemeClr val="bg1"/>
              </a:solidFill>
              <a:latin typeface="Comic Sans MS" pitchFamily="66" charset="0"/>
            </a:endParaRPr>
          </a:p>
        </p:txBody>
      </p:sp>
      <p:grpSp>
        <p:nvGrpSpPr>
          <p:cNvPr id="5" name="Group 4"/>
          <p:cNvGrpSpPr/>
          <p:nvPr/>
        </p:nvGrpSpPr>
        <p:grpSpPr>
          <a:xfrm>
            <a:off x="4572061" y="3977078"/>
            <a:ext cx="3130272" cy="2501114"/>
            <a:chOff x="4776531" y="3977232"/>
            <a:chExt cx="3130272" cy="2501114"/>
          </a:xfrm>
        </p:grpSpPr>
        <p:sp>
          <p:nvSpPr>
            <p:cNvPr id="29" name="Line 15"/>
            <p:cNvSpPr>
              <a:spLocks noChangeShapeType="1"/>
            </p:cNvSpPr>
            <p:nvPr/>
          </p:nvSpPr>
          <p:spPr bwMode="auto">
            <a:xfrm>
              <a:off x="6111340" y="4391571"/>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Rectangle 16"/>
            <p:cNvSpPr>
              <a:spLocks noChangeArrowheads="1"/>
            </p:cNvSpPr>
            <p:nvPr/>
          </p:nvSpPr>
          <p:spPr bwMode="auto">
            <a:xfrm>
              <a:off x="5577940" y="4074071"/>
              <a:ext cx="1066800" cy="198120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17"/>
            <p:cNvSpPr>
              <a:spLocks noChangeArrowheads="1"/>
            </p:cNvSpPr>
            <p:nvPr/>
          </p:nvSpPr>
          <p:spPr bwMode="auto">
            <a:xfrm>
              <a:off x="5577940" y="5369471"/>
              <a:ext cx="1066800" cy="685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18"/>
            <p:cNvSpPr>
              <a:spLocks noChangeArrowheads="1"/>
            </p:cNvSpPr>
            <p:nvPr/>
          </p:nvSpPr>
          <p:spPr bwMode="auto">
            <a:xfrm>
              <a:off x="5577940" y="5070549"/>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19"/>
            <p:cNvSpPr>
              <a:spLocks noChangeArrowheads="1"/>
            </p:cNvSpPr>
            <p:nvPr/>
          </p:nvSpPr>
          <p:spPr bwMode="auto">
            <a:xfrm>
              <a:off x="5577940" y="4074071"/>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0"/>
            <p:cNvSpPr>
              <a:spLocks noChangeShapeType="1"/>
            </p:cNvSpPr>
            <p:nvPr/>
          </p:nvSpPr>
          <p:spPr bwMode="auto">
            <a:xfrm flipV="1">
              <a:off x="6111340" y="4820196"/>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Text Box 21"/>
            <p:cNvSpPr txBox="1">
              <a:spLocks noChangeArrowheads="1"/>
            </p:cNvSpPr>
            <p:nvPr/>
          </p:nvSpPr>
          <p:spPr bwMode="auto">
            <a:xfrm>
              <a:off x="6713003" y="4042321"/>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stack</a:t>
              </a:r>
            </a:p>
          </p:txBody>
        </p:sp>
        <p:sp>
          <p:nvSpPr>
            <p:cNvPr id="36" name="Text Box 22"/>
            <p:cNvSpPr txBox="1">
              <a:spLocks noChangeArrowheads="1"/>
            </p:cNvSpPr>
            <p:nvPr/>
          </p:nvSpPr>
          <p:spPr bwMode="auto">
            <a:xfrm>
              <a:off x="6713003" y="5528221"/>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text</a:t>
              </a:r>
            </a:p>
          </p:txBody>
        </p:sp>
        <p:sp>
          <p:nvSpPr>
            <p:cNvPr id="37" name="Text Box 23"/>
            <p:cNvSpPr txBox="1">
              <a:spLocks noChangeArrowheads="1"/>
            </p:cNvSpPr>
            <p:nvPr/>
          </p:nvSpPr>
          <p:spPr bwMode="auto">
            <a:xfrm>
              <a:off x="6713003" y="5029746"/>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data</a:t>
              </a:r>
            </a:p>
          </p:txBody>
        </p:sp>
        <p:sp>
          <p:nvSpPr>
            <p:cNvPr id="38" name="AutoShape 24"/>
            <p:cNvSpPr>
              <a:spLocks/>
            </p:cNvSpPr>
            <p:nvPr/>
          </p:nvSpPr>
          <p:spPr bwMode="auto">
            <a:xfrm>
              <a:off x="5174715" y="4074071"/>
              <a:ext cx="304800" cy="1981200"/>
            </a:xfrm>
            <a:prstGeom prst="leftBrace">
              <a:avLst>
                <a:gd name="adj1" fmla="val 62587"/>
                <a:gd name="adj2" fmla="val 50000"/>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25"/>
            <p:cNvSpPr txBox="1">
              <a:spLocks noChangeArrowheads="1"/>
            </p:cNvSpPr>
            <p:nvPr/>
          </p:nvSpPr>
          <p:spPr bwMode="auto">
            <a:xfrm rot="16200000">
              <a:off x="3876934" y="4876829"/>
              <a:ext cx="2168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a:latin typeface="Arial" charset="0"/>
                </a:rPr>
                <a:t>Address </a:t>
              </a:r>
              <a:r>
                <a:rPr lang="en-US" sz="1800" dirty="0" smtClean="0">
                  <a:latin typeface="Arial" charset="0"/>
                </a:rPr>
                <a:t>space</a:t>
              </a:r>
              <a:endParaRPr lang="en-US" sz="1800" dirty="0">
                <a:latin typeface="Arial" charset="0"/>
              </a:endParaRPr>
            </a:p>
          </p:txBody>
        </p:sp>
        <p:sp>
          <p:nvSpPr>
            <p:cNvPr id="40" name="Text Box 27"/>
            <p:cNvSpPr txBox="1">
              <a:spLocks noChangeArrowheads="1"/>
            </p:cNvSpPr>
            <p:nvPr/>
          </p:nvSpPr>
          <p:spPr bwMode="auto">
            <a:xfrm>
              <a:off x="7405153" y="4189959"/>
              <a:ext cx="488950" cy="36671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dirty="0">
                  <a:latin typeface="Arial" charset="0"/>
                </a:rPr>
                <a:t>SP</a:t>
              </a:r>
            </a:p>
          </p:txBody>
        </p:sp>
        <p:sp>
          <p:nvSpPr>
            <p:cNvPr id="41" name="Text Box 29"/>
            <p:cNvSpPr txBox="1">
              <a:spLocks noChangeArrowheads="1"/>
            </p:cNvSpPr>
            <p:nvPr/>
          </p:nvSpPr>
          <p:spPr bwMode="auto">
            <a:xfrm>
              <a:off x="7405153" y="5344071"/>
              <a:ext cx="501650" cy="366713"/>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a:latin typeface="Arial" charset="0"/>
                </a:rPr>
                <a:t>PC</a:t>
              </a:r>
            </a:p>
          </p:txBody>
        </p:sp>
        <p:sp>
          <p:nvSpPr>
            <p:cNvPr id="43" name="Line 26"/>
            <p:cNvSpPr>
              <a:spLocks noChangeShapeType="1"/>
            </p:cNvSpPr>
            <p:nvPr/>
          </p:nvSpPr>
          <p:spPr bwMode="auto">
            <a:xfrm flipH="1">
              <a:off x="6684428" y="4374109"/>
              <a:ext cx="746125"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0"/>
            <p:cNvSpPr>
              <a:spLocks noChangeShapeType="1"/>
            </p:cNvSpPr>
            <p:nvPr/>
          </p:nvSpPr>
          <p:spPr bwMode="auto">
            <a:xfrm flipH="1">
              <a:off x="6684428" y="5534571"/>
              <a:ext cx="746125"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27"/>
            <p:cNvSpPr txBox="1">
              <a:spLocks noChangeArrowheads="1"/>
            </p:cNvSpPr>
            <p:nvPr/>
          </p:nvSpPr>
          <p:spPr bwMode="auto">
            <a:xfrm>
              <a:off x="5756114" y="6109014"/>
              <a:ext cx="710451" cy="36933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dirty="0" smtClean="0">
                  <a:latin typeface="Arial" charset="0"/>
                </a:rPr>
                <a:t>Child</a:t>
              </a:r>
              <a:endParaRPr lang="en-US" sz="1800" dirty="0">
                <a:latin typeface="Arial" charset="0"/>
              </a:endParaRPr>
            </a:p>
          </p:txBody>
        </p:sp>
      </p:grpSp>
      <p:grpSp>
        <p:nvGrpSpPr>
          <p:cNvPr id="4" name="Group 3"/>
          <p:cNvGrpSpPr/>
          <p:nvPr/>
        </p:nvGrpSpPr>
        <p:grpSpPr>
          <a:xfrm>
            <a:off x="1314328" y="3968024"/>
            <a:ext cx="3130272" cy="2512863"/>
            <a:chOff x="1174761" y="3968178"/>
            <a:chExt cx="3130272" cy="2512863"/>
          </a:xfrm>
        </p:grpSpPr>
        <p:sp>
          <p:nvSpPr>
            <p:cNvPr id="12" name="Line 15"/>
            <p:cNvSpPr>
              <a:spLocks noChangeShapeType="1"/>
            </p:cNvSpPr>
            <p:nvPr/>
          </p:nvSpPr>
          <p:spPr bwMode="auto">
            <a:xfrm>
              <a:off x="2509570" y="4382517"/>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Rectangle 16"/>
            <p:cNvSpPr>
              <a:spLocks noChangeArrowheads="1"/>
            </p:cNvSpPr>
            <p:nvPr/>
          </p:nvSpPr>
          <p:spPr bwMode="auto">
            <a:xfrm>
              <a:off x="1976170" y="4065017"/>
              <a:ext cx="1066800" cy="198120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7"/>
            <p:cNvSpPr>
              <a:spLocks noChangeArrowheads="1"/>
            </p:cNvSpPr>
            <p:nvPr/>
          </p:nvSpPr>
          <p:spPr bwMode="auto">
            <a:xfrm>
              <a:off x="1976170" y="5360417"/>
              <a:ext cx="1066800" cy="685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8"/>
            <p:cNvSpPr>
              <a:spLocks noChangeArrowheads="1"/>
            </p:cNvSpPr>
            <p:nvPr/>
          </p:nvSpPr>
          <p:spPr bwMode="auto">
            <a:xfrm>
              <a:off x="1976170" y="5061495"/>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9"/>
            <p:cNvSpPr>
              <a:spLocks noChangeArrowheads="1"/>
            </p:cNvSpPr>
            <p:nvPr/>
          </p:nvSpPr>
          <p:spPr bwMode="auto">
            <a:xfrm>
              <a:off x="1976170" y="4065017"/>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0"/>
            <p:cNvSpPr>
              <a:spLocks noChangeShapeType="1"/>
            </p:cNvSpPr>
            <p:nvPr/>
          </p:nvSpPr>
          <p:spPr bwMode="auto">
            <a:xfrm flipV="1">
              <a:off x="2509570" y="4811142"/>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21"/>
            <p:cNvSpPr txBox="1">
              <a:spLocks noChangeArrowheads="1"/>
            </p:cNvSpPr>
            <p:nvPr/>
          </p:nvSpPr>
          <p:spPr bwMode="auto">
            <a:xfrm>
              <a:off x="3111233" y="4033267"/>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stack</a:t>
              </a:r>
            </a:p>
          </p:txBody>
        </p:sp>
        <p:sp>
          <p:nvSpPr>
            <p:cNvPr id="19" name="Text Box 22"/>
            <p:cNvSpPr txBox="1">
              <a:spLocks noChangeArrowheads="1"/>
            </p:cNvSpPr>
            <p:nvPr/>
          </p:nvSpPr>
          <p:spPr bwMode="auto">
            <a:xfrm>
              <a:off x="3111233" y="5519167"/>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text</a:t>
              </a:r>
            </a:p>
          </p:txBody>
        </p:sp>
        <p:sp>
          <p:nvSpPr>
            <p:cNvPr id="20" name="Text Box 23"/>
            <p:cNvSpPr txBox="1">
              <a:spLocks noChangeArrowheads="1"/>
            </p:cNvSpPr>
            <p:nvPr/>
          </p:nvSpPr>
          <p:spPr bwMode="auto">
            <a:xfrm>
              <a:off x="3111233" y="5020692"/>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data</a:t>
              </a:r>
            </a:p>
          </p:txBody>
        </p:sp>
        <p:sp>
          <p:nvSpPr>
            <p:cNvPr id="21" name="AutoShape 24"/>
            <p:cNvSpPr>
              <a:spLocks/>
            </p:cNvSpPr>
            <p:nvPr/>
          </p:nvSpPr>
          <p:spPr bwMode="auto">
            <a:xfrm>
              <a:off x="1572945" y="4065017"/>
              <a:ext cx="304800" cy="1981200"/>
            </a:xfrm>
            <a:prstGeom prst="leftBrace">
              <a:avLst>
                <a:gd name="adj1" fmla="val 62587"/>
                <a:gd name="adj2" fmla="val 50000"/>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25"/>
            <p:cNvSpPr txBox="1">
              <a:spLocks noChangeArrowheads="1"/>
            </p:cNvSpPr>
            <p:nvPr/>
          </p:nvSpPr>
          <p:spPr bwMode="auto">
            <a:xfrm rot="16200000">
              <a:off x="275164" y="4867775"/>
              <a:ext cx="2168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a:latin typeface="Arial" charset="0"/>
                </a:rPr>
                <a:t>Address </a:t>
              </a:r>
              <a:r>
                <a:rPr lang="en-US" sz="1800" dirty="0" smtClean="0">
                  <a:latin typeface="Arial" charset="0"/>
                </a:rPr>
                <a:t>space</a:t>
              </a:r>
              <a:endParaRPr lang="en-US" sz="1800" dirty="0">
                <a:latin typeface="Arial" charset="0"/>
              </a:endParaRPr>
            </a:p>
          </p:txBody>
        </p:sp>
        <p:sp>
          <p:nvSpPr>
            <p:cNvPr id="23" name="Text Box 27"/>
            <p:cNvSpPr txBox="1">
              <a:spLocks noChangeArrowheads="1"/>
            </p:cNvSpPr>
            <p:nvPr/>
          </p:nvSpPr>
          <p:spPr bwMode="auto">
            <a:xfrm>
              <a:off x="3803383" y="4180905"/>
              <a:ext cx="488950" cy="36671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dirty="0">
                  <a:latin typeface="Arial" charset="0"/>
                </a:rPr>
                <a:t>SP</a:t>
              </a:r>
            </a:p>
          </p:txBody>
        </p:sp>
        <p:sp>
          <p:nvSpPr>
            <p:cNvPr id="24" name="Text Box 29"/>
            <p:cNvSpPr txBox="1">
              <a:spLocks noChangeArrowheads="1"/>
            </p:cNvSpPr>
            <p:nvPr/>
          </p:nvSpPr>
          <p:spPr bwMode="auto">
            <a:xfrm>
              <a:off x="3803383" y="5335017"/>
              <a:ext cx="501650" cy="366713"/>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a:latin typeface="Arial" charset="0"/>
                </a:rPr>
                <a:t>PC</a:t>
              </a:r>
            </a:p>
          </p:txBody>
        </p:sp>
        <p:sp>
          <p:nvSpPr>
            <p:cNvPr id="26" name="Line 26"/>
            <p:cNvSpPr>
              <a:spLocks noChangeShapeType="1"/>
            </p:cNvSpPr>
            <p:nvPr/>
          </p:nvSpPr>
          <p:spPr bwMode="auto">
            <a:xfrm flipH="1">
              <a:off x="3082658" y="4365055"/>
              <a:ext cx="746125"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0"/>
            <p:cNvSpPr>
              <a:spLocks noChangeShapeType="1"/>
            </p:cNvSpPr>
            <p:nvPr/>
          </p:nvSpPr>
          <p:spPr bwMode="auto">
            <a:xfrm flipH="1">
              <a:off x="3082658" y="5525517"/>
              <a:ext cx="746125"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27"/>
            <p:cNvSpPr txBox="1">
              <a:spLocks noChangeArrowheads="1"/>
            </p:cNvSpPr>
            <p:nvPr/>
          </p:nvSpPr>
          <p:spPr bwMode="auto">
            <a:xfrm>
              <a:off x="2077400" y="6111709"/>
              <a:ext cx="864339" cy="36933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dirty="0" smtClean="0">
                  <a:latin typeface="Arial" charset="0"/>
                </a:rPr>
                <a:t>Parent</a:t>
              </a:r>
              <a:endParaRPr lang="en-US" sz="1800" dirty="0">
                <a:latin typeface="Arial" charset="0"/>
              </a:endParaRPr>
            </a:p>
          </p:txBody>
        </p:sp>
      </p:grpSp>
      <p:grpSp>
        <p:nvGrpSpPr>
          <p:cNvPr id="51" name="Group 50"/>
          <p:cNvGrpSpPr/>
          <p:nvPr/>
        </p:nvGrpSpPr>
        <p:grpSpPr>
          <a:xfrm>
            <a:off x="8098357" y="1595438"/>
            <a:ext cx="804240" cy="1198860"/>
            <a:chOff x="6700485" y="1747762"/>
            <a:chExt cx="804240" cy="1198860"/>
          </a:xfrm>
        </p:grpSpPr>
        <mc:AlternateContent xmlns:mc="http://schemas.openxmlformats.org/markup-compatibility/2006" xmlns:p14="http://schemas.microsoft.com/office/powerpoint/2010/main">
          <mc:Choice Requires="p14">
            <p:contentPart p14:bwMode="auto" r:id="rId3">
              <p14:nvContentPartPr>
                <p14:cNvPr id="52" name="Ink 51"/>
                <p14:cNvContentPartPr/>
                <p14:nvPr/>
              </p14:nvContentPartPr>
              <p14:xfrm>
                <a:off x="6711645" y="1747762"/>
                <a:ext cx="36720" cy="502560"/>
              </p14:xfrm>
            </p:contentPart>
          </mc:Choice>
          <mc:Fallback xmlns="">
            <p:pic>
              <p:nvPicPr>
                <p:cNvPr id="52" name="Ink 51"/>
                <p:cNvPicPr/>
                <p:nvPr/>
              </p:nvPicPr>
              <p:blipFill>
                <a:blip r:embed="rId4"/>
                <a:stretch>
                  <a:fillRect/>
                </a:stretch>
              </p:blipFill>
              <p:spPr>
                <a:xfrm>
                  <a:off x="6702732" y="1744162"/>
                  <a:ext cx="56328"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3" name="Ink 52"/>
                <p14:cNvContentPartPr/>
                <p14:nvPr/>
              </p14:nvContentPartPr>
              <p14:xfrm>
                <a:off x="6789045" y="1845682"/>
                <a:ext cx="69840" cy="199800"/>
              </p14:xfrm>
            </p:contentPart>
          </mc:Choice>
          <mc:Fallback xmlns="">
            <p:pic>
              <p:nvPicPr>
                <p:cNvPr id="53" name="Ink 52"/>
                <p:cNvPicPr/>
                <p:nvPr/>
              </p:nvPicPr>
              <p:blipFill>
                <a:blip r:embed="rId6"/>
                <a:stretch>
                  <a:fillRect/>
                </a:stretch>
              </p:blipFill>
              <p:spPr>
                <a:xfrm>
                  <a:off x="6775365" y="1832386"/>
                  <a:ext cx="96840" cy="2238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4" name="Ink 53"/>
                <p14:cNvContentPartPr/>
                <p14:nvPr/>
              </p14:nvContentPartPr>
              <p14:xfrm>
                <a:off x="6700485" y="2023882"/>
                <a:ext cx="722880" cy="380160"/>
              </p14:xfrm>
            </p:contentPart>
          </mc:Choice>
          <mc:Fallback xmlns="">
            <p:pic>
              <p:nvPicPr>
                <p:cNvPr id="54" name="Ink 53"/>
                <p:cNvPicPr/>
                <p:nvPr/>
              </p:nvPicPr>
              <p:blipFill>
                <a:blip r:embed="rId8"/>
                <a:stretch>
                  <a:fillRect/>
                </a:stretch>
              </p:blipFill>
              <p:spPr>
                <a:xfrm>
                  <a:off x="6687885" y="2019922"/>
                  <a:ext cx="74376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5" name="Ink 54"/>
                <p14:cNvContentPartPr/>
                <p14:nvPr/>
              </p14:nvContentPartPr>
              <p14:xfrm>
                <a:off x="6726405" y="2411602"/>
                <a:ext cx="72720" cy="530640"/>
              </p14:xfrm>
            </p:contentPart>
          </mc:Choice>
          <mc:Fallback xmlns="">
            <p:pic>
              <p:nvPicPr>
                <p:cNvPr id="55" name="Ink 54"/>
                <p:cNvPicPr/>
                <p:nvPr/>
              </p:nvPicPr>
              <p:blipFill>
                <a:blip r:embed="rId10"/>
                <a:stretch>
                  <a:fillRect/>
                </a:stretch>
              </p:blipFill>
              <p:spPr>
                <a:xfrm>
                  <a:off x="6713445" y="2408362"/>
                  <a:ext cx="92160" cy="546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6" name="Ink 55"/>
                <p14:cNvContentPartPr/>
                <p14:nvPr/>
              </p14:nvContentPartPr>
              <p14:xfrm>
                <a:off x="6856725" y="2333122"/>
                <a:ext cx="480600" cy="538200"/>
              </p14:xfrm>
            </p:contentPart>
          </mc:Choice>
          <mc:Fallback xmlns="">
            <p:pic>
              <p:nvPicPr>
                <p:cNvPr id="56" name="Ink 55"/>
                <p:cNvPicPr/>
                <p:nvPr/>
              </p:nvPicPr>
              <p:blipFill>
                <a:blip r:embed="rId12"/>
                <a:stretch>
                  <a:fillRect/>
                </a:stretch>
              </p:blipFill>
              <p:spPr>
                <a:xfrm>
                  <a:off x="6845933" y="2320162"/>
                  <a:ext cx="504342"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7" name="Ink 56"/>
                <p14:cNvContentPartPr/>
                <p14:nvPr/>
              </p14:nvContentPartPr>
              <p14:xfrm>
                <a:off x="7293405" y="2500162"/>
                <a:ext cx="211320" cy="446460"/>
              </p14:xfrm>
            </p:contentPart>
          </mc:Choice>
          <mc:Fallback xmlns="">
            <p:pic>
              <p:nvPicPr>
                <p:cNvPr id="57" name="Ink 56"/>
                <p:cNvPicPr/>
                <p:nvPr/>
              </p:nvPicPr>
              <p:blipFill>
                <a:blip r:embed="rId14"/>
                <a:stretch>
                  <a:fillRect/>
                </a:stretch>
              </p:blipFill>
              <p:spPr>
                <a:xfrm>
                  <a:off x="7283325" y="2486840"/>
                  <a:ext cx="225720" cy="47058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8" name="Ink 57"/>
                <p14:cNvContentPartPr/>
                <p14:nvPr/>
              </p14:nvContentPartPr>
              <p14:xfrm>
                <a:off x="6850912" y="2486967"/>
                <a:ext cx="69840" cy="199800"/>
              </p14:xfrm>
            </p:contentPart>
          </mc:Choice>
          <mc:Fallback xmlns="">
            <p:pic>
              <p:nvPicPr>
                <p:cNvPr id="58" name="Ink 57"/>
                <p:cNvPicPr/>
                <p:nvPr/>
              </p:nvPicPr>
              <p:blipFill>
                <a:blip r:embed="rId6"/>
                <a:stretch>
                  <a:fillRect/>
                </a:stretch>
              </p:blipFill>
              <p:spPr>
                <a:xfrm>
                  <a:off x="6837232" y="2473671"/>
                  <a:ext cx="96840" cy="223877"/>
                </a:xfrm>
                <a:prstGeom prst="rect">
                  <a:avLst/>
                </a:prstGeom>
              </p:spPr>
            </p:pic>
          </mc:Fallback>
        </mc:AlternateContent>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Fork</a:t>
            </a:r>
            <a:endParaRPr lang="en-US" dirty="0" smtClean="0"/>
          </a:p>
        </p:txBody>
      </p:sp>
      <p:sp>
        <p:nvSpPr>
          <p:cNvPr id="7172" name="Rectangle 3"/>
          <p:cNvSpPr>
            <a:spLocks noGrp="1" noChangeArrowheads="1"/>
          </p:cNvSpPr>
          <p:nvPr>
            <p:ph idx="1"/>
          </p:nvPr>
        </p:nvSpPr>
        <p:spPr>
          <a:xfrm>
            <a:off x="609600" y="1341438"/>
            <a:ext cx="4514661" cy="5183187"/>
          </a:xfrm>
        </p:spPr>
        <p:txBody>
          <a:bodyPr/>
          <a:lstStyle/>
          <a:p>
            <a:r>
              <a:rPr lang="en-US" dirty="0" smtClean="0"/>
              <a:t>After fork system call returns:</a:t>
            </a:r>
          </a:p>
          <a:p>
            <a:pPr lvl="1"/>
            <a:r>
              <a:rPr lang="en-US" dirty="0" smtClean="0"/>
              <a:t>Both parent and child process start executing the instruction after fork</a:t>
            </a:r>
          </a:p>
          <a:p>
            <a:pPr lvl="1"/>
            <a:r>
              <a:rPr lang="en-US" dirty="0" smtClean="0"/>
              <a:t>To distinguish the two processes, fork returns PID     of child in parent process,    and 0 in child process</a:t>
            </a:r>
          </a:p>
          <a:p>
            <a:pPr lvl="1"/>
            <a:r>
              <a:rPr lang="en-US" dirty="0" smtClean="0"/>
              <a:t>Parent and child run code    and modify data completely independently, how?</a:t>
            </a:r>
          </a:p>
          <a:p>
            <a:pPr marL="0" indent="0">
              <a:buNone/>
            </a:pPr>
            <a:endParaRPr lang="en-US" dirty="0" smtClean="0"/>
          </a:p>
          <a:p>
            <a:r>
              <a:rPr lang="en-US" dirty="0" smtClean="0"/>
              <a:t>Why the weird call?</a:t>
            </a:r>
          </a:p>
        </p:txBody>
      </p:sp>
      <p:sp>
        <p:nvSpPr>
          <p:cNvPr id="3" name="TextBox 2"/>
          <p:cNvSpPr txBox="1"/>
          <p:nvPr/>
        </p:nvSpPr>
        <p:spPr>
          <a:xfrm>
            <a:off x="5256363" y="2360537"/>
            <a:ext cx="3631122" cy="2585323"/>
          </a:xfrm>
          <a:prstGeom prst="rect">
            <a:avLst/>
          </a:prstGeom>
          <a:noFill/>
          <a:ln>
            <a:solidFill>
              <a:schemeClr val="tx1"/>
            </a:solidFill>
          </a:ln>
        </p:spPr>
        <p:txBody>
          <a:bodyPr wrap="none" rtlCol="0">
            <a:spAutoFit/>
          </a:bodyPr>
          <a:lstStyle/>
          <a:p>
            <a:pPr algn="l"/>
            <a:r>
              <a:rPr lang="en-CA" sz="1800" b="1" dirty="0" err="1" smtClean="0">
                <a:latin typeface="Courier New" panose="02070309020205020404" pitchFamily="49" charset="0"/>
                <a:cs typeface="Courier New" panose="02070309020205020404" pitchFamily="49" charset="0"/>
              </a:rPr>
              <a:t>int</a:t>
            </a:r>
            <a:r>
              <a:rPr lang="en-CA" sz="1800" b="1" dirty="0" smtClean="0">
                <a:latin typeface="Courier New" panose="02070309020205020404" pitchFamily="49" charset="0"/>
                <a:cs typeface="Courier New" panose="02070309020205020404" pitchFamily="49" charset="0"/>
              </a:rPr>
              <a:t> n = 5;</a:t>
            </a:r>
          </a:p>
          <a:p>
            <a:pPr algn="l"/>
            <a:r>
              <a:rPr lang="en-CA" sz="1800" b="1" dirty="0" err="1" smtClean="0">
                <a:latin typeface="Courier New" panose="02070309020205020404" pitchFamily="49" charset="0"/>
                <a:cs typeface="Courier New" panose="02070309020205020404" pitchFamily="49" charset="0"/>
              </a:rPr>
              <a:t>int</a:t>
            </a:r>
            <a:r>
              <a:rPr lang="en-CA" sz="1800" b="1" dirty="0" smtClean="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pid</a:t>
            </a:r>
            <a:r>
              <a:rPr lang="en-CA" sz="1800" b="1" dirty="0" smtClean="0">
                <a:latin typeface="Courier New" panose="02070309020205020404" pitchFamily="49" charset="0"/>
                <a:cs typeface="Courier New" panose="02070309020205020404" pitchFamily="49" charset="0"/>
              </a:rPr>
              <a:t> </a:t>
            </a:r>
            <a:r>
              <a:rPr lang="en-CA" sz="1800" b="1" dirty="0">
                <a:latin typeface="Courier New" panose="02070309020205020404" pitchFamily="49" charset="0"/>
                <a:cs typeface="Courier New" panose="02070309020205020404" pitchFamily="49" charset="0"/>
              </a:rPr>
              <a:t>= fork</a:t>
            </a:r>
            <a:r>
              <a:rPr lang="en-CA" sz="1800" b="1" dirty="0" smtClean="0">
                <a:latin typeface="Courier New" panose="02070309020205020404" pitchFamily="49" charset="0"/>
                <a:cs typeface="Courier New" panose="02070309020205020404" pitchFamily="49" charset="0"/>
              </a:rPr>
              <a:t>();</a:t>
            </a:r>
            <a:endParaRPr lang="en-CA" sz="1800" b="1" dirty="0">
              <a:latin typeface="Courier New" panose="02070309020205020404" pitchFamily="49" charset="0"/>
              <a:cs typeface="Courier New" panose="02070309020205020404" pitchFamily="49" charset="0"/>
            </a:endParaRPr>
          </a:p>
          <a:p>
            <a:pPr algn="l"/>
            <a:r>
              <a:rPr lang="en-CA" sz="1800" b="1" dirty="0" smtClean="0">
                <a:latin typeface="Courier New" panose="02070309020205020404" pitchFamily="49" charset="0"/>
                <a:cs typeface="Courier New" panose="02070309020205020404" pitchFamily="49" charset="0"/>
              </a:rPr>
              <a:t>if (</a:t>
            </a:r>
            <a:r>
              <a:rPr lang="en-CA" sz="1800" b="1" dirty="0" err="1" smtClean="0">
                <a:latin typeface="Courier New" panose="02070309020205020404" pitchFamily="49" charset="0"/>
                <a:cs typeface="Courier New" panose="02070309020205020404" pitchFamily="49" charset="0"/>
              </a:rPr>
              <a:t>pid</a:t>
            </a:r>
            <a:r>
              <a:rPr lang="en-CA" sz="1800" b="1" dirty="0" smtClean="0">
                <a:latin typeface="Courier New" panose="02070309020205020404" pitchFamily="49" charset="0"/>
                <a:cs typeface="Courier New" panose="02070309020205020404" pitchFamily="49" charset="0"/>
              </a:rPr>
              <a:t> </a:t>
            </a:r>
            <a:r>
              <a:rPr lang="en-CA" sz="1800" b="1" dirty="0">
                <a:latin typeface="Courier New" panose="02070309020205020404" pitchFamily="49" charset="0"/>
                <a:cs typeface="Courier New" panose="02070309020205020404" pitchFamily="49" charset="0"/>
              </a:rPr>
              <a:t>== 0) </a:t>
            </a:r>
            <a:r>
              <a:rPr lang="en-CA" sz="1800" b="1" dirty="0" smtClean="0">
                <a:latin typeface="Courier New" panose="02070309020205020404" pitchFamily="49" charset="0"/>
                <a:cs typeface="Courier New" panose="02070309020205020404" pitchFamily="49" charset="0"/>
              </a:rPr>
              <a:t>{</a:t>
            </a:r>
          </a:p>
          <a:p>
            <a:pPr algn="l"/>
            <a:r>
              <a:rPr lang="en-CA" sz="1800" b="1" dirty="0">
                <a:latin typeface="Courier New" panose="02070309020205020404" pitchFamily="49" charset="0"/>
                <a:cs typeface="Courier New" panose="02070309020205020404" pitchFamily="49" charset="0"/>
              </a:rPr>
              <a:t> </a:t>
            </a:r>
            <a:r>
              <a:rPr lang="en-CA" sz="1800" b="1" dirty="0" smtClean="0">
                <a:latin typeface="Courier New" panose="02070309020205020404" pitchFamily="49" charset="0"/>
                <a:cs typeface="Courier New" panose="02070309020205020404" pitchFamily="49" charset="0"/>
              </a:rPr>
              <a:t> // run child code</a:t>
            </a:r>
          </a:p>
          <a:p>
            <a:pPr algn="l"/>
            <a:r>
              <a:rPr lang="en-CA" sz="1800" b="1" dirty="0">
                <a:latin typeface="Courier New" panose="02070309020205020404" pitchFamily="49" charset="0"/>
                <a:cs typeface="Courier New" panose="02070309020205020404" pitchFamily="49" charset="0"/>
              </a:rPr>
              <a:t> </a:t>
            </a:r>
            <a:r>
              <a:rPr lang="en-CA" sz="1800" b="1" dirty="0" smtClean="0">
                <a:latin typeface="Courier New" panose="02070309020205020404" pitchFamily="49" charset="0"/>
                <a:cs typeface="Courier New" panose="02070309020205020404" pitchFamily="49" charset="0"/>
              </a:rPr>
              <a:t> n = n + 1;</a:t>
            </a:r>
            <a:endParaRPr lang="en-CA" sz="1800" b="1" dirty="0">
              <a:latin typeface="Courier New" panose="02070309020205020404" pitchFamily="49" charset="0"/>
              <a:cs typeface="Courier New" panose="02070309020205020404" pitchFamily="49" charset="0"/>
            </a:endParaRPr>
          </a:p>
          <a:p>
            <a:pPr algn="l"/>
            <a:r>
              <a:rPr lang="en-CA" sz="1800" b="1" dirty="0" smtClean="0">
                <a:latin typeface="Courier New" panose="02070309020205020404" pitchFamily="49" charset="0"/>
                <a:cs typeface="Courier New" panose="02070309020205020404" pitchFamily="49" charset="0"/>
              </a:rPr>
              <a:t>} </a:t>
            </a:r>
            <a:r>
              <a:rPr lang="en-CA" sz="1800" b="1" dirty="0">
                <a:latin typeface="Courier New" panose="02070309020205020404" pitchFamily="49" charset="0"/>
                <a:cs typeface="Courier New" panose="02070309020205020404" pitchFamily="49" charset="0"/>
              </a:rPr>
              <a:t>else </a:t>
            </a:r>
            <a:r>
              <a:rPr lang="en-CA" sz="1800" b="1" dirty="0" smtClean="0">
                <a:latin typeface="Courier New" panose="02070309020205020404" pitchFamily="49" charset="0"/>
                <a:cs typeface="Courier New" panose="02070309020205020404" pitchFamily="49" charset="0"/>
              </a:rPr>
              <a:t>{ // </a:t>
            </a:r>
            <a:r>
              <a:rPr lang="en-CA" sz="1800" b="1" dirty="0" err="1" smtClean="0">
                <a:latin typeface="Courier New" panose="02070309020205020404" pitchFamily="49" charset="0"/>
                <a:cs typeface="Courier New" panose="02070309020205020404" pitchFamily="49" charset="0"/>
              </a:rPr>
              <a:t>pid</a:t>
            </a:r>
            <a:r>
              <a:rPr lang="en-CA" sz="1800" b="1" dirty="0" smtClean="0">
                <a:latin typeface="Courier New" panose="02070309020205020404" pitchFamily="49" charset="0"/>
                <a:cs typeface="Courier New" panose="02070309020205020404" pitchFamily="49" charset="0"/>
              </a:rPr>
              <a:t> value &gt; 0</a:t>
            </a:r>
          </a:p>
          <a:p>
            <a:pPr algn="l"/>
            <a:r>
              <a:rPr lang="en-CA" sz="1800" b="1" dirty="0">
                <a:latin typeface="Courier New" panose="02070309020205020404" pitchFamily="49" charset="0"/>
                <a:cs typeface="Courier New" panose="02070309020205020404" pitchFamily="49" charset="0"/>
              </a:rPr>
              <a:t> </a:t>
            </a:r>
            <a:r>
              <a:rPr lang="en-CA" sz="1800" b="1" dirty="0" smtClean="0">
                <a:latin typeface="Courier New" panose="02070309020205020404" pitchFamily="49" charset="0"/>
                <a:cs typeface="Courier New" panose="02070309020205020404" pitchFamily="49" charset="0"/>
              </a:rPr>
              <a:t> // run parent code</a:t>
            </a:r>
          </a:p>
          <a:p>
            <a:pPr algn="l"/>
            <a:r>
              <a:rPr lang="en-CA" sz="1800" b="1" dirty="0">
                <a:latin typeface="Courier New" panose="02070309020205020404" pitchFamily="49" charset="0"/>
                <a:cs typeface="Courier New" panose="02070309020205020404" pitchFamily="49" charset="0"/>
              </a:rPr>
              <a:t> </a:t>
            </a:r>
            <a:r>
              <a:rPr lang="en-CA" sz="1800" b="1" dirty="0" smtClean="0">
                <a:latin typeface="Courier New" panose="02070309020205020404" pitchFamily="49" charset="0"/>
                <a:cs typeface="Courier New" panose="02070309020205020404" pitchFamily="49" charset="0"/>
              </a:rPr>
              <a:t> n = n - 1;</a:t>
            </a:r>
          </a:p>
          <a:p>
            <a:pPr algn="l"/>
            <a:r>
              <a:rPr lang="en-CA" sz="1800" b="1" dirty="0">
                <a:latin typeface="Courier New" panose="02070309020205020404" pitchFamily="49" charset="0"/>
                <a:cs typeface="Courier New" panose="02070309020205020404" pitchFamily="49" charset="0"/>
              </a:rPr>
              <a:t>}</a:t>
            </a:r>
          </a:p>
        </p:txBody>
      </p:sp>
      <p:sp>
        <p:nvSpPr>
          <p:cNvPr id="2" name="Slide Number Placeholder 1"/>
          <p:cNvSpPr>
            <a:spLocks noGrp="1"/>
          </p:cNvSpPr>
          <p:nvPr>
            <p:ph type="sldNum" sz="quarter" idx="10"/>
          </p:nvPr>
        </p:nvSpPr>
        <p:spPr/>
        <p:txBody>
          <a:bodyPr/>
          <a:lstStyle/>
          <a:p>
            <a:pPr>
              <a:defRPr/>
            </a:pPr>
            <a:fld id="{E6207FA5-6CF1-4157-A1CD-B3666F4101A0}" type="slidenum">
              <a:rPr lang="en-US" smtClean="0"/>
              <a:pPr>
                <a:defRPr/>
              </a:pPr>
              <a:t>5</a:t>
            </a:fld>
            <a:endParaRPr lang="en-US"/>
          </a:p>
        </p:txBody>
      </p:sp>
    </p:spTree>
    <p:extLst>
      <p:ext uri="{BB962C8B-B14F-4D97-AF65-F5344CB8AC3E}">
        <p14:creationId xmlns:p14="http://schemas.microsoft.com/office/powerpoint/2010/main" val="846064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err="1" smtClean="0"/>
              <a:t>Execv</a:t>
            </a:r>
            <a:r>
              <a:rPr lang="en-US" dirty="0" smtClean="0"/>
              <a:t> System Call</a:t>
            </a:r>
          </a:p>
        </p:txBody>
      </p:sp>
      <p:sp>
        <p:nvSpPr>
          <p:cNvPr id="8196" name="Rectangle 3"/>
          <p:cNvSpPr>
            <a:spLocks noGrp="1" noChangeArrowheads="1"/>
          </p:cNvSpPr>
          <p:nvPr>
            <p:ph idx="1"/>
          </p:nvPr>
        </p:nvSpPr>
        <p:spPr/>
        <p:txBody>
          <a:bodyPr/>
          <a:lstStyle/>
          <a:p>
            <a:r>
              <a:rPr lang="en-US" dirty="0" err="1">
                <a:solidFill>
                  <a:schemeClr val="folHlink"/>
                </a:solidFill>
              </a:rPr>
              <a:t>execv</a:t>
            </a:r>
            <a:r>
              <a:rPr lang="en-US" dirty="0">
                <a:solidFill>
                  <a:schemeClr val="folHlink"/>
                </a:solidFill>
              </a:rPr>
              <a:t>()</a:t>
            </a:r>
            <a:r>
              <a:rPr lang="en-US" dirty="0"/>
              <a:t> call allows running a new program</a:t>
            </a:r>
          </a:p>
          <a:p>
            <a:pPr lvl="1"/>
            <a:r>
              <a:rPr lang="en-US" dirty="0" smtClean="0"/>
              <a:t>Fork creates a new process that is a copy of its parent, but it doesn’t allow running a new program</a:t>
            </a:r>
          </a:p>
          <a:p>
            <a:r>
              <a:rPr lang="en-US" dirty="0" smtClean="0"/>
              <a:t>When process calls </a:t>
            </a:r>
            <a:r>
              <a:rPr lang="en-US" dirty="0" err="1" smtClean="0"/>
              <a:t>execv</a:t>
            </a:r>
            <a:r>
              <a:rPr lang="en-US" dirty="0" smtClean="0"/>
              <a:t>, new program </a:t>
            </a:r>
            <a:r>
              <a:rPr lang="en-US" dirty="0" smtClean="0">
                <a:solidFill>
                  <a:srgbClr val="C00000"/>
                </a:solidFill>
              </a:rPr>
              <a:t>replaces </a:t>
            </a:r>
            <a:r>
              <a:rPr lang="en-US" dirty="0" smtClean="0"/>
              <a:t>current process</a:t>
            </a:r>
          </a:p>
        </p:txBody>
      </p:sp>
      <p:sp>
        <p:nvSpPr>
          <p:cNvPr id="819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13093DB-C1F7-4762-A03B-BCFAB68574E1}" type="slidenum">
              <a:rPr lang="en-US" sz="1600">
                <a:solidFill>
                  <a:schemeClr val="bg1"/>
                </a:solidFill>
                <a:latin typeface="Comic Sans MS" pitchFamily="66" charset="0"/>
              </a:rPr>
              <a:pPr/>
              <a:t>6</a:t>
            </a:fld>
            <a:endParaRPr lang="en-US" sz="1600">
              <a:solidFill>
                <a:schemeClr val="bg1"/>
              </a:solidFill>
              <a:latin typeface="Comic Sans MS" pitchFamily="66" charset="0"/>
            </a:endParaRPr>
          </a:p>
        </p:txBody>
      </p:sp>
      <p:grpSp>
        <p:nvGrpSpPr>
          <p:cNvPr id="4" name="Group 3"/>
          <p:cNvGrpSpPr/>
          <p:nvPr/>
        </p:nvGrpSpPr>
        <p:grpSpPr>
          <a:xfrm>
            <a:off x="4568302" y="3752606"/>
            <a:ext cx="3130272" cy="2726527"/>
            <a:chOff x="4776531" y="3743560"/>
            <a:chExt cx="3130272" cy="2726527"/>
          </a:xfrm>
        </p:grpSpPr>
        <p:sp>
          <p:nvSpPr>
            <p:cNvPr id="31" name="Line 15"/>
            <p:cNvSpPr>
              <a:spLocks noChangeShapeType="1"/>
            </p:cNvSpPr>
            <p:nvPr/>
          </p:nvSpPr>
          <p:spPr bwMode="auto">
            <a:xfrm>
              <a:off x="6111340" y="4092810"/>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Rectangle 16"/>
            <p:cNvSpPr>
              <a:spLocks noChangeArrowheads="1"/>
            </p:cNvSpPr>
            <p:nvPr/>
          </p:nvSpPr>
          <p:spPr bwMode="auto">
            <a:xfrm>
              <a:off x="5577940" y="4074071"/>
              <a:ext cx="1066800" cy="198120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17"/>
            <p:cNvSpPr>
              <a:spLocks noChangeArrowheads="1"/>
            </p:cNvSpPr>
            <p:nvPr/>
          </p:nvSpPr>
          <p:spPr bwMode="auto">
            <a:xfrm>
              <a:off x="5577940" y="5519167"/>
              <a:ext cx="1066800" cy="536104"/>
            </a:xfrm>
            <a:prstGeom prst="rect">
              <a:avLst/>
            </a:prstGeom>
            <a:solidFill>
              <a:schemeClr val="accent5"/>
            </a:solidFill>
            <a:ln w="19050" cap="sq">
              <a:solidFill>
                <a:schemeClr val="tx1"/>
              </a:solidFill>
              <a:miter lim="800000"/>
              <a:headEnd type="none" w="sm" len="sm"/>
              <a:tailEnd type="none" w="sm" len="sm"/>
            </a:ln>
            <a:effectLst/>
            <a:extLst/>
          </p:spPr>
          <p:txBody>
            <a:bodyPr wrap="none" anchor="ctr"/>
            <a:lstStyle/>
            <a:p>
              <a:endParaRPr lang="en-US"/>
            </a:p>
          </p:txBody>
        </p:sp>
        <p:sp>
          <p:nvSpPr>
            <p:cNvPr id="34" name="Rectangle 18"/>
            <p:cNvSpPr>
              <a:spLocks noChangeArrowheads="1"/>
            </p:cNvSpPr>
            <p:nvPr/>
          </p:nvSpPr>
          <p:spPr bwMode="auto">
            <a:xfrm>
              <a:off x="5577940" y="5215400"/>
              <a:ext cx="1066800" cy="304800"/>
            </a:xfrm>
            <a:prstGeom prst="rect">
              <a:avLst/>
            </a:prstGeom>
            <a:solidFill>
              <a:schemeClr val="accent5"/>
            </a:solidFill>
            <a:ln w="19050" cap="sq">
              <a:solidFill>
                <a:schemeClr val="tx1"/>
              </a:solidFill>
              <a:miter lim="800000"/>
              <a:headEnd type="none" w="sm" len="sm"/>
              <a:tailEnd type="none" w="sm" len="sm"/>
            </a:ln>
            <a:effectLst/>
            <a:extLst/>
          </p:spPr>
          <p:txBody>
            <a:bodyPr wrap="none" anchor="ctr"/>
            <a:lstStyle/>
            <a:p>
              <a:endParaRPr lang="en-US"/>
            </a:p>
          </p:txBody>
        </p:sp>
        <p:sp>
          <p:nvSpPr>
            <p:cNvPr id="36" name="Line 20"/>
            <p:cNvSpPr>
              <a:spLocks noChangeShapeType="1"/>
            </p:cNvSpPr>
            <p:nvPr/>
          </p:nvSpPr>
          <p:spPr bwMode="auto">
            <a:xfrm flipV="1">
              <a:off x="6111340" y="4965047"/>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Text Box 21"/>
            <p:cNvSpPr txBox="1">
              <a:spLocks noChangeArrowheads="1"/>
            </p:cNvSpPr>
            <p:nvPr/>
          </p:nvSpPr>
          <p:spPr bwMode="auto">
            <a:xfrm>
              <a:off x="6713003" y="374356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dirty="0">
                  <a:latin typeface="Arial" charset="0"/>
                </a:rPr>
                <a:t>stack</a:t>
              </a:r>
            </a:p>
          </p:txBody>
        </p:sp>
        <p:sp>
          <p:nvSpPr>
            <p:cNvPr id="38" name="Text Box 22"/>
            <p:cNvSpPr txBox="1">
              <a:spLocks noChangeArrowheads="1"/>
            </p:cNvSpPr>
            <p:nvPr/>
          </p:nvSpPr>
          <p:spPr bwMode="auto">
            <a:xfrm>
              <a:off x="6713003" y="5528221"/>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text</a:t>
              </a:r>
            </a:p>
          </p:txBody>
        </p:sp>
        <p:sp>
          <p:nvSpPr>
            <p:cNvPr id="39" name="Text Box 23"/>
            <p:cNvSpPr txBox="1">
              <a:spLocks noChangeArrowheads="1"/>
            </p:cNvSpPr>
            <p:nvPr/>
          </p:nvSpPr>
          <p:spPr bwMode="auto">
            <a:xfrm>
              <a:off x="6713003" y="5174597"/>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data</a:t>
              </a:r>
            </a:p>
          </p:txBody>
        </p:sp>
        <p:sp>
          <p:nvSpPr>
            <p:cNvPr id="40" name="AutoShape 24"/>
            <p:cNvSpPr>
              <a:spLocks/>
            </p:cNvSpPr>
            <p:nvPr/>
          </p:nvSpPr>
          <p:spPr bwMode="auto">
            <a:xfrm>
              <a:off x="5174715" y="4074071"/>
              <a:ext cx="304800" cy="1981200"/>
            </a:xfrm>
            <a:prstGeom prst="leftBrace">
              <a:avLst>
                <a:gd name="adj1" fmla="val 62587"/>
                <a:gd name="adj2" fmla="val 50000"/>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25"/>
            <p:cNvSpPr txBox="1">
              <a:spLocks noChangeArrowheads="1"/>
            </p:cNvSpPr>
            <p:nvPr/>
          </p:nvSpPr>
          <p:spPr bwMode="auto">
            <a:xfrm rot="16200000">
              <a:off x="3876934" y="4876829"/>
              <a:ext cx="2168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a:latin typeface="Arial" charset="0"/>
                </a:rPr>
                <a:t>Address </a:t>
              </a:r>
              <a:r>
                <a:rPr lang="en-US" sz="1800" dirty="0" smtClean="0">
                  <a:latin typeface="Arial" charset="0"/>
                </a:rPr>
                <a:t>space</a:t>
              </a:r>
              <a:endParaRPr lang="en-US" sz="1800" dirty="0">
                <a:latin typeface="Arial" charset="0"/>
              </a:endParaRPr>
            </a:p>
          </p:txBody>
        </p:sp>
        <p:sp>
          <p:nvSpPr>
            <p:cNvPr id="42" name="Text Box 27"/>
            <p:cNvSpPr txBox="1">
              <a:spLocks noChangeArrowheads="1"/>
            </p:cNvSpPr>
            <p:nvPr/>
          </p:nvSpPr>
          <p:spPr bwMode="auto">
            <a:xfrm>
              <a:off x="7405153" y="3891198"/>
              <a:ext cx="488950" cy="36671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dirty="0">
                  <a:latin typeface="Arial" charset="0"/>
                </a:rPr>
                <a:t>SP</a:t>
              </a:r>
            </a:p>
          </p:txBody>
        </p:sp>
        <p:sp>
          <p:nvSpPr>
            <p:cNvPr id="45" name="Line 26"/>
            <p:cNvSpPr>
              <a:spLocks noChangeShapeType="1"/>
            </p:cNvSpPr>
            <p:nvPr/>
          </p:nvSpPr>
          <p:spPr bwMode="auto">
            <a:xfrm flipH="1">
              <a:off x="6684428" y="4075348"/>
              <a:ext cx="746125"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 Box 29"/>
            <p:cNvSpPr txBox="1">
              <a:spLocks noChangeArrowheads="1"/>
            </p:cNvSpPr>
            <p:nvPr/>
          </p:nvSpPr>
          <p:spPr bwMode="auto">
            <a:xfrm>
              <a:off x="7405153" y="5839610"/>
              <a:ext cx="501650" cy="366713"/>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a:latin typeface="Arial" charset="0"/>
                </a:rPr>
                <a:t>PC</a:t>
              </a:r>
            </a:p>
          </p:txBody>
        </p:sp>
        <p:sp>
          <p:nvSpPr>
            <p:cNvPr id="46" name="Line 30"/>
            <p:cNvSpPr>
              <a:spLocks noChangeShapeType="1"/>
            </p:cNvSpPr>
            <p:nvPr/>
          </p:nvSpPr>
          <p:spPr bwMode="auto">
            <a:xfrm flipH="1">
              <a:off x="6684428" y="6030110"/>
              <a:ext cx="746125"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27"/>
            <p:cNvSpPr txBox="1">
              <a:spLocks noChangeArrowheads="1"/>
            </p:cNvSpPr>
            <p:nvPr/>
          </p:nvSpPr>
          <p:spPr bwMode="auto">
            <a:xfrm>
              <a:off x="5373063" y="6100755"/>
              <a:ext cx="1467068" cy="36933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dirty="0" smtClean="0">
                  <a:latin typeface="Arial" charset="0"/>
                </a:rPr>
                <a:t>After </a:t>
              </a:r>
              <a:r>
                <a:rPr lang="en-US" sz="1800" dirty="0" err="1" smtClean="0">
                  <a:latin typeface="Arial" charset="0"/>
                </a:rPr>
                <a:t>execve</a:t>
              </a:r>
              <a:endParaRPr lang="en-US" sz="1800" dirty="0">
                <a:latin typeface="Arial" charset="0"/>
              </a:endParaRPr>
            </a:p>
          </p:txBody>
        </p:sp>
      </p:grpSp>
      <p:grpSp>
        <p:nvGrpSpPr>
          <p:cNvPr id="54" name="Group 53"/>
          <p:cNvGrpSpPr/>
          <p:nvPr/>
        </p:nvGrpSpPr>
        <p:grpSpPr>
          <a:xfrm>
            <a:off x="1314328" y="3955527"/>
            <a:ext cx="3130272" cy="2523606"/>
            <a:chOff x="1174761" y="3968178"/>
            <a:chExt cx="3130272" cy="2523606"/>
          </a:xfrm>
        </p:grpSpPr>
        <p:sp>
          <p:nvSpPr>
            <p:cNvPr id="55" name="Line 15"/>
            <p:cNvSpPr>
              <a:spLocks noChangeShapeType="1"/>
            </p:cNvSpPr>
            <p:nvPr/>
          </p:nvSpPr>
          <p:spPr bwMode="auto">
            <a:xfrm>
              <a:off x="2509570" y="4382517"/>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Rectangle 16"/>
            <p:cNvSpPr>
              <a:spLocks noChangeArrowheads="1"/>
            </p:cNvSpPr>
            <p:nvPr/>
          </p:nvSpPr>
          <p:spPr bwMode="auto">
            <a:xfrm>
              <a:off x="1976170" y="4065017"/>
              <a:ext cx="1066800" cy="198120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17"/>
            <p:cNvSpPr>
              <a:spLocks noChangeArrowheads="1"/>
            </p:cNvSpPr>
            <p:nvPr/>
          </p:nvSpPr>
          <p:spPr bwMode="auto">
            <a:xfrm>
              <a:off x="1976170" y="5360417"/>
              <a:ext cx="1066800" cy="685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ectangle 18"/>
            <p:cNvSpPr>
              <a:spLocks noChangeArrowheads="1"/>
            </p:cNvSpPr>
            <p:nvPr/>
          </p:nvSpPr>
          <p:spPr bwMode="auto">
            <a:xfrm>
              <a:off x="1976170" y="5061495"/>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Rectangle 19"/>
            <p:cNvSpPr>
              <a:spLocks noChangeArrowheads="1"/>
            </p:cNvSpPr>
            <p:nvPr/>
          </p:nvSpPr>
          <p:spPr bwMode="auto">
            <a:xfrm>
              <a:off x="1976170" y="4065017"/>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0"/>
            <p:cNvSpPr>
              <a:spLocks noChangeShapeType="1"/>
            </p:cNvSpPr>
            <p:nvPr/>
          </p:nvSpPr>
          <p:spPr bwMode="auto">
            <a:xfrm flipV="1">
              <a:off x="2509570" y="4811142"/>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 name="Text Box 21"/>
            <p:cNvSpPr txBox="1">
              <a:spLocks noChangeArrowheads="1"/>
            </p:cNvSpPr>
            <p:nvPr/>
          </p:nvSpPr>
          <p:spPr bwMode="auto">
            <a:xfrm>
              <a:off x="3111233" y="4033267"/>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stack</a:t>
              </a:r>
            </a:p>
          </p:txBody>
        </p:sp>
        <p:sp>
          <p:nvSpPr>
            <p:cNvPr id="62" name="Text Box 22"/>
            <p:cNvSpPr txBox="1">
              <a:spLocks noChangeArrowheads="1"/>
            </p:cNvSpPr>
            <p:nvPr/>
          </p:nvSpPr>
          <p:spPr bwMode="auto">
            <a:xfrm>
              <a:off x="3111233" y="5519167"/>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text</a:t>
              </a:r>
            </a:p>
          </p:txBody>
        </p:sp>
        <p:sp>
          <p:nvSpPr>
            <p:cNvPr id="63" name="Text Box 23"/>
            <p:cNvSpPr txBox="1">
              <a:spLocks noChangeArrowheads="1"/>
            </p:cNvSpPr>
            <p:nvPr/>
          </p:nvSpPr>
          <p:spPr bwMode="auto">
            <a:xfrm>
              <a:off x="3111233" y="5020692"/>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latin typeface="Arial" charset="0"/>
                </a:rPr>
                <a:t>data</a:t>
              </a:r>
            </a:p>
          </p:txBody>
        </p:sp>
        <p:sp>
          <p:nvSpPr>
            <p:cNvPr id="64" name="AutoShape 24"/>
            <p:cNvSpPr>
              <a:spLocks/>
            </p:cNvSpPr>
            <p:nvPr/>
          </p:nvSpPr>
          <p:spPr bwMode="auto">
            <a:xfrm>
              <a:off x="1572945" y="4065017"/>
              <a:ext cx="304800" cy="1981200"/>
            </a:xfrm>
            <a:prstGeom prst="leftBrace">
              <a:avLst>
                <a:gd name="adj1" fmla="val 62587"/>
                <a:gd name="adj2" fmla="val 50000"/>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Text Box 25"/>
            <p:cNvSpPr txBox="1">
              <a:spLocks noChangeArrowheads="1"/>
            </p:cNvSpPr>
            <p:nvPr/>
          </p:nvSpPr>
          <p:spPr bwMode="auto">
            <a:xfrm rot="16200000">
              <a:off x="275164" y="4867775"/>
              <a:ext cx="2168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a:latin typeface="Arial" charset="0"/>
                </a:rPr>
                <a:t>Address </a:t>
              </a:r>
              <a:r>
                <a:rPr lang="en-US" sz="1800" dirty="0" smtClean="0">
                  <a:latin typeface="Arial" charset="0"/>
                </a:rPr>
                <a:t>space</a:t>
              </a:r>
              <a:endParaRPr lang="en-US" sz="1800" dirty="0">
                <a:latin typeface="Arial" charset="0"/>
              </a:endParaRPr>
            </a:p>
          </p:txBody>
        </p:sp>
        <p:sp>
          <p:nvSpPr>
            <p:cNvPr id="66" name="Text Box 27"/>
            <p:cNvSpPr txBox="1">
              <a:spLocks noChangeArrowheads="1"/>
            </p:cNvSpPr>
            <p:nvPr/>
          </p:nvSpPr>
          <p:spPr bwMode="auto">
            <a:xfrm>
              <a:off x="3803383" y="4180905"/>
              <a:ext cx="488950" cy="36671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dirty="0">
                  <a:latin typeface="Arial" charset="0"/>
                </a:rPr>
                <a:t>SP</a:t>
              </a:r>
            </a:p>
          </p:txBody>
        </p:sp>
        <p:sp>
          <p:nvSpPr>
            <p:cNvPr id="67" name="Text Box 29"/>
            <p:cNvSpPr txBox="1">
              <a:spLocks noChangeArrowheads="1"/>
            </p:cNvSpPr>
            <p:nvPr/>
          </p:nvSpPr>
          <p:spPr bwMode="auto">
            <a:xfrm>
              <a:off x="3803383" y="5335017"/>
              <a:ext cx="501650" cy="366713"/>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a:latin typeface="Arial" charset="0"/>
                </a:rPr>
                <a:t>PC</a:t>
              </a:r>
            </a:p>
          </p:txBody>
        </p:sp>
        <p:sp>
          <p:nvSpPr>
            <p:cNvPr id="68" name="Line 26"/>
            <p:cNvSpPr>
              <a:spLocks noChangeShapeType="1"/>
            </p:cNvSpPr>
            <p:nvPr/>
          </p:nvSpPr>
          <p:spPr bwMode="auto">
            <a:xfrm flipH="1">
              <a:off x="3082658" y="4365055"/>
              <a:ext cx="746125"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30"/>
            <p:cNvSpPr>
              <a:spLocks noChangeShapeType="1"/>
            </p:cNvSpPr>
            <p:nvPr/>
          </p:nvSpPr>
          <p:spPr bwMode="auto">
            <a:xfrm flipH="1">
              <a:off x="3082658" y="5525517"/>
              <a:ext cx="746125"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27"/>
            <p:cNvSpPr txBox="1">
              <a:spLocks noChangeArrowheads="1"/>
            </p:cNvSpPr>
            <p:nvPr/>
          </p:nvSpPr>
          <p:spPr bwMode="auto">
            <a:xfrm>
              <a:off x="1679855" y="6122452"/>
              <a:ext cx="1659429" cy="36933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800" dirty="0" smtClean="0">
                  <a:latin typeface="Arial" charset="0"/>
                </a:rPr>
                <a:t>Before </a:t>
              </a:r>
              <a:r>
                <a:rPr lang="en-US" sz="1800" dirty="0" err="1" smtClean="0">
                  <a:latin typeface="Arial" charset="0"/>
                </a:rPr>
                <a:t>execve</a:t>
              </a:r>
              <a:endParaRPr lang="en-US" sz="1800" dirty="0">
                <a:latin typeface="Arial" charset="0"/>
              </a:endParaRP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dirty="0" err="1" smtClean="0"/>
              <a:t>Execv</a:t>
            </a:r>
            <a:endParaRPr lang="en-US" dirty="0" smtClean="0"/>
          </a:p>
        </p:txBody>
      </p:sp>
      <p:sp>
        <p:nvSpPr>
          <p:cNvPr id="8196" name="Rectangle 3"/>
          <p:cNvSpPr>
            <a:spLocks noGrp="1" noChangeArrowheads="1"/>
          </p:cNvSpPr>
          <p:nvPr>
            <p:ph idx="1"/>
          </p:nvPr>
        </p:nvSpPr>
        <p:spPr>
          <a:xfrm>
            <a:off x="609600" y="1341438"/>
            <a:ext cx="5175564" cy="5183187"/>
          </a:xfrm>
        </p:spPr>
        <p:txBody>
          <a:bodyPr/>
          <a:lstStyle/>
          <a:p>
            <a:r>
              <a:rPr lang="en-US" dirty="0" smtClean="0"/>
              <a:t>On </a:t>
            </a:r>
            <a:r>
              <a:rPr lang="en-US" dirty="0" err="1"/>
              <a:t>e</a:t>
            </a:r>
            <a:r>
              <a:rPr lang="en-US" dirty="0" err="1" smtClean="0"/>
              <a:t>xecv</a:t>
            </a:r>
            <a:r>
              <a:rPr lang="en-US" dirty="0" smtClean="0"/>
              <a:t> system call:</a:t>
            </a:r>
          </a:p>
          <a:p>
            <a:pPr lvl="1"/>
            <a:r>
              <a:rPr lang="en-US" dirty="0" smtClean="0"/>
              <a:t>New </a:t>
            </a:r>
            <a:r>
              <a:rPr lang="en-US" dirty="0"/>
              <a:t>program </a:t>
            </a:r>
            <a:r>
              <a:rPr lang="en-US" dirty="0" smtClean="0"/>
              <a:t>is loaded from </a:t>
            </a:r>
            <a:r>
              <a:rPr lang="en-US" dirty="0"/>
              <a:t>executable file on disk into current program’s address space</a:t>
            </a:r>
          </a:p>
          <a:p>
            <a:pPr lvl="1"/>
            <a:r>
              <a:rPr lang="en-US" dirty="0"/>
              <a:t>Code and data regions are copied from </a:t>
            </a:r>
            <a:r>
              <a:rPr lang="en-US" dirty="0" smtClean="0"/>
              <a:t>disk</a:t>
            </a:r>
          </a:p>
          <a:p>
            <a:pPr lvl="1"/>
            <a:r>
              <a:rPr lang="en-US" dirty="0"/>
              <a:t>S</a:t>
            </a:r>
            <a:r>
              <a:rPr lang="en-US" dirty="0" smtClean="0"/>
              <a:t>tack is initialized with activation frame of main()</a:t>
            </a:r>
          </a:p>
          <a:p>
            <a:pPr lvl="1"/>
            <a:r>
              <a:rPr lang="en-US" dirty="0" smtClean="0"/>
              <a:t>Processor </a:t>
            </a:r>
            <a:r>
              <a:rPr lang="en-US" dirty="0"/>
              <a:t>registers are </a:t>
            </a:r>
            <a:r>
              <a:rPr lang="en-US" dirty="0" smtClean="0"/>
              <a:t>reinitialized</a:t>
            </a:r>
          </a:p>
          <a:p>
            <a:pPr lvl="1"/>
            <a:r>
              <a:rPr lang="en-US" dirty="0"/>
              <a:t>N</a:t>
            </a:r>
            <a:r>
              <a:rPr lang="en-US" dirty="0" smtClean="0"/>
              <a:t>ew program’s process ID is the same as old program’s process ID</a:t>
            </a:r>
          </a:p>
          <a:p>
            <a:pPr lvl="1"/>
            <a:r>
              <a:rPr lang="en-US" dirty="0" err="1" smtClean="0"/>
              <a:t>execv</a:t>
            </a:r>
            <a:r>
              <a:rPr lang="en-US" dirty="0" smtClean="0"/>
              <a:t>() does not return, why?</a:t>
            </a:r>
          </a:p>
        </p:txBody>
      </p:sp>
      <p:sp>
        <p:nvSpPr>
          <p:cNvPr id="15" name="TextBox 14"/>
          <p:cNvSpPr txBox="1"/>
          <p:nvPr/>
        </p:nvSpPr>
        <p:spPr>
          <a:xfrm>
            <a:off x="5598431" y="3533437"/>
            <a:ext cx="3355406" cy="2585323"/>
          </a:xfrm>
          <a:prstGeom prst="rect">
            <a:avLst/>
          </a:prstGeom>
          <a:noFill/>
          <a:ln>
            <a:solidFill>
              <a:schemeClr val="tx1"/>
            </a:solidFill>
          </a:ln>
        </p:spPr>
        <p:txBody>
          <a:bodyPr wrap="none" rtlCol="0">
            <a:spAutoFit/>
          </a:bodyPr>
          <a:lstStyle/>
          <a:p>
            <a:pPr algn="l"/>
            <a:r>
              <a:rPr lang="en-CA" sz="1800" b="1" dirty="0" smtClean="0">
                <a:latin typeface="Courier New" panose="02070309020205020404" pitchFamily="49" charset="0"/>
                <a:cs typeface="Courier New" panose="02070309020205020404" pitchFamily="49" charset="0"/>
              </a:rPr>
              <a:t>char *</a:t>
            </a:r>
            <a:r>
              <a:rPr lang="en-CA" sz="1800" b="1" dirty="0" err="1" smtClean="0">
                <a:latin typeface="Courier New" panose="02070309020205020404" pitchFamily="49" charset="0"/>
                <a:cs typeface="Courier New" panose="02070309020205020404" pitchFamily="49" charset="0"/>
              </a:rPr>
              <a:t>cmd</a:t>
            </a:r>
            <a:r>
              <a:rPr lang="en-CA" sz="1800" b="1" dirty="0" smtClean="0">
                <a:latin typeface="Courier New" panose="02070309020205020404" pitchFamily="49" charset="0"/>
                <a:cs typeface="Courier New" panose="02070309020205020404" pitchFamily="49" charset="0"/>
              </a:rPr>
              <a:t> = “/bin/ls”;</a:t>
            </a:r>
          </a:p>
          <a:p>
            <a:pPr algn="l"/>
            <a:r>
              <a:rPr lang="en-CA" sz="1800" b="1" dirty="0" smtClean="0">
                <a:latin typeface="Courier New" panose="02070309020205020404" pitchFamily="49" charset="0"/>
                <a:cs typeface="Courier New" panose="02070309020205020404" pitchFamily="49" charset="0"/>
              </a:rPr>
              <a:t>char *arg1 = “-l”;</a:t>
            </a:r>
          </a:p>
          <a:p>
            <a:pPr algn="l"/>
            <a:r>
              <a:rPr lang="en-CA" sz="1800" b="1" dirty="0" smtClean="0">
                <a:latin typeface="Courier New" panose="02070309020205020404" pitchFamily="49" charset="0"/>
                <a:cs typeface="Courier New" panose="02070309020205020404" pitchFamily="49" charset="0"/>
              </a:rPr>
              <a:t>char *</a:t>
            </a:r>
            <a:r>
              <a:rPr lang="en-CA" sz="1800" b="1" dirty="0" err="1" smtClean="0">
                <a:latin typeface="Courier New" panose="02070309020205020404" pitchFamily="49" charset="0"/>
                <a:cs typeface="Courier New" panose="02070309020205020404" pitchFamily="49" charset="0"/>
              </a:rPr>
              <a:t>args</a:t>
            </a:r>
            <a:r>
              <a:rPr lang="en-CA" sz="1800" b="1" dirty="0" smtClean="0">
                <a:latin typeface="Courier New" panose="02070309020205020404" pitchFamily="49" charset="0"/>
                <a:cs typeface="Courier New" panose="02070309020205020404" pitchFamily="49" charset="0"/>
              </a:rPr>
              <a:t>[3];</a:t>
            </a:r>
          </a:p>
          <a:p>
            <a:pPr algn="l"/>
            <a:endParaRPr lang="en-CA" sz="1800" b="1" dirty="0" smtClean="0">
              <a:latin typeface="Courier New" panose="02070309020205020404" pitchFamily="49" charset="0"/>
              <a:cs typeface="Courier New" panose="02070309020205020404" pitchFamily="49" charset="0"/>
            </a:endParaRPr>
          </a:p>
          <a:p>
            <a:pPr algn="l"/>
            <a:r>
              <a:rPr lang="en-CA" sz="1800" b="1" dirty="0" err="1" smtClean="0">
                <a:latin typeface="Courier New" panose="02070309020205020404" pitchFamily="49" charset="0"/>
                <a:cs typeface="Courier New" panose="02070309020205020404" pitchFamily="49" charset="0"/>
              </a:rPr>
              <a:t>args</a:t>
            </a:r>
            <a:r>
              <a:rPr lang="en-CA" sz="1800" b="1" dirty="0" smtClean="0">
                <a:latin typeface="Courier New" panose="02070309020205020404" pitchFamily="49" charset="0"/>
                <a:cs typeface="Courier New" panose="02070309020205020404" pitchFamily="49" charset="0"/>
              </a:rPr>
              <a:t>[1] = arg1;</a:t>
            </a:r>
          </a:p>
          <a:p>
            <a:pPr algn="l"/>
            <a:r>
              <a:rPr lang="en-CA" sz="1800" b="1" dirty="0" err="1" smtClean="0">
                <a:latin typeface="Courier New" panose="02070309020205020404" pitchFamily="49" charset="0"/>
                <a:cs typeface="Courier New" panose="02070309020205020404" pitchFamily="49" charset="0"/>
              </a:rPr>
              <a:t>args</a:t>
            </a:r>
            <a:r>
              <a:rPr lang="en-CA" sz="1800" b="1" dirty="0" smtClean="0">
                <a:latin typeface="Courier New" panose="02070309020205020404" pitchFamily="49" charset="0"/>
                <a:cs typeface="Courier New" panose="02070309020205020404" pitchFamily="49" charset="0"/>
              </a:rPr>
              <a:t>[2] = NULL;</a:t>
            </a:r>
            <a:endParaRPr lang="en-CA" sz="1800" b="1" dirty="0">
              <a:latin typeface="Courier New" panose="02070309020205020404" pitchFamily="49" charset="0"/>
              <a:cs typeface="Courier New" panose="02070309020205020404" pitchFamily="49" charset="0"/>
            </a:endParaRPr>
          </a:p>
          <a:p>
            <a:pPr algn="l"/>
            <a:endParaRPr lang="en-CA" sz="1800" b="1" dirty="0" smtClean="0">
              <a:latin typeface="Courier New" panose="02070309020205020404" pitchFamily="49" charset="0"/>
              <a:cs typeface="Courier New" panose="02070309020205020404" pitchFamily="49" charset="0"/>
            </a:endParaRPr>
          </a:p>
          <a:p>
            <a:pPr algn="l"/>
            <a:r>
              <a:rPr lang="en-CA" sz="1800" b="1" dirty="0" err="1" smtClean="0">
                <a:latin typeface="Courier New" panose="02070309020205020404" pitchFamily="49" charset="0"/>
                <a:cs typeface="Courier New" panose="02070309020205020404" pitchFamily="49" charset="0"/>
              </a:rPr>
              <a:t>execv</a:t>
            </a:r>
            <a:r>
              <a:rPr lang="en-CA" sz="1800" b="1" dirty="0" smtClean="0">
                <a:latin typeface="Courier New" panose="02070309020205020404" pitchFamily="49" charset="0"/>
                <a:cs typeface="Courier New" panose="02070309020205020404" pitchFamily="49" charset="0"/>
              </a:rPr>
              <a:t>(</a:t>
            </a:r>
            <a:r>
              <a:rPr lang="en-CA" sz="1800" b="1" dirty="0" err="1" smtClean="0">
                <a:latin typeface="Courier New" panose="02070309020205020404" pitchFamily="49" charset="0"/>
                <a:cs typeface="Courier New" panose="02070309020205020404" pitchFamily="49" charset="0"/>
              </a:rPr>
              <a:t>cmd</a:t>
            </a:r>
            <a:r>
              <a:rPr lang="en-CA" sz="1800" b="1" dirty="0" smtClean="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args</a:t>
            </a:r>
            <a:r>
              <a:rPr lang="en-CA" sz="1800" b="1" dirty="0" smtClean="0">
                <a:latin typeface="Courier New" panose="02070309020205020404" pitchFamily="49" charset="0"/>
                <a:cs typeface="Courier New" panose="02070309020205020404" pitchFamily="49" charset="0"/>
              </a:rPr>
              <a:t>);</a:t>
            </a:r>
          </a:p>
          <a:p>
            <a:pPr algn="l"/>
            <a:r>
              <a:rPr lang="en-CA" sz="1800" b="1" dirty="0" smtClean="0">
                <a:latin typeface="Courier New" panose="02070309020205020404" pitchFamily="49" charset="0"/>
                <a:cs typeface="Courier New" panose="02070309020205020404" pitchFamily="49" charset="0"/>
              </a:rPr>
              <a:t>// code doesn’t execute</a:t>
            </a:r>
            <a:endParaRPr lang="en-CA" sz="1800" b="1" dirty="0">
              <a:latin typeface="Courier New" panose="02070309020205020404" pitchFamily="49" charset="0"/>
              <a:cs typeface="Courier New" panose="02070309020205020404" pitchFamily="49" charset="0"/>
            </a:endParaRPr>
          </a:p>
        </p:txBody>
      </p:sp>
      <p:grpSp>
        <p:nvGrpSpPr>
          <p:cNvPr id="26" name="Group 25"/>
          <p:cNvGrpSpPr/>
          <p:nvPr/>
        </p:nvGrpSpPr>
        <p:grpSpPr>
          <a:xfrm>
            <a:off x="6874014" y="1640201"/>
            <a:ext cx="1790020" cy="1439369"/>
            <a:chOff x="7322630" y="3708054"/>
            <a:chExt cx="1790020" cy="1439369"/>
          </a:xfrm>
        </p:grpSpPr>
        <mc:AlternateContent xmlns:mc="http://schemas.openxmlformats.org/markup-compatibility/2006" xmlns:p14="http://schemas.microsoft.com/office/powerpoint/2010/main">
          <mc:Choice Requires="p14">
            <p:contentPart p14:bwMode="auto" r:id="rId3">
              <p14:nvContentPartPr>
                <p14:cNvPr id="28" name="Ink 27"/>
                <p14:cNvContentPartPr/>
                <p14:nvPr/>
              </p14:nvContentPartPr>
              <p14:xfrm>
                <a:off x="7322630" y="3805974"/>
                <a:ext cx="804240" cy="1135889"/>
              </p14:xfrm>
            </p:contentPart>
          </mc:Choice>
          <mc:Fallback xmlns="">
            <p:pic>
              <p:nvPicPr>
                <p:cNvPr id="28" name="Ink 27"/>
                <p:cNvPicPr/>
                <p:nvPr/>
              </p:nvPicPr>
              <p:blipFill>
                <a:blip r:embed="rId4"/>
                <a:stretch>
                  <a:fillRect/>
                </a:stretch>
              </p:blipFill>
              <p:spPr>
                <a:xfrm>
                  <a:off x="7310030" y="3792653"/>
                  <a:ext cx="821160" cy="116181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p14:cNvContentPartPr/>
                <p14:nvPr/>
              </p14:nvContentPartPr>
              <p14:xfrm>
                <a:off x="7333790" y="3708054"/>
                <a:ext cx="36720" cy="502560"/>
              </p14:xfrm>
            </p:contentPart>
          </mc:Choice>
          <mc:Fallback xmlns="">
            <p:pic>
              <p:nvPicPr>
                <p:cNvPr id="29" name="Ink 28"/>
                <p:cNvPicPr/>
                <p:nvPr/>
              </p:nvPicPr>
              <p:blipFill>
                <a:blip r:embed="rId6"/>
                <a:stretch>
                  <a:fillRect/>
                </a:stretch>
              </p:blipFill>
              <p:spPr>
                <a:xfrm>
                  <a:off x="7324877" y="3704454"/>
                  <a:ext cx="56328"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p14:cNvContentPartPr/>
                <p14:nvPr/>
              </p14:nvContentPartPr>
              <p14:xfrm>
                <a:off x="7348550" y="4371894"/>
                <a:ext cx="72720" cy="530640"/>
              </p14:xfrm>
            </p:contentPart>
          </mc:Choice>
          <mc:Fallback xmlns="">
            <p:pic>
              <p:nvPicPr>
                <p:cNvPr id="30" name="Ink 29"/>
                <p:cNvPicPr/>
                <p:nvPr/>
              </p:nvPicPr>
              <p:blipFill>
                <a:blip r:embed="rId8"/>
                <a:stretch>
                  <a:fillRect/>
                </a:stretch>
              </p:blipFill>
              <p:spPr>
                <a:xfrm>
                  <a:off x="7335590" y="4368654"/>
                  <a:ext cx="92160" cy="546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Ink 30"/>
                <p14:cNvContentPartPr/>
                <p14:nvPr/>
              </p14:nvContentPartPr>
              <p14:xfrm>
                <a:off x="7752930" y="4645583"/>
                <a:ext cx="1359720" cy="501840"/>
              </p14:xfrm>
            </p:contentPart>
          </mc:Choice>
          <mc:Fallback xmlns="">
            <p:pic>
              <p:nvPicPr>
                <p:cNvPr id="31" name="Ink 30"/>
                <p:cNvPicPr/>
                <p:nvPr/>
              </p:nvPicPr>
              <p:blipFill>
                <a:blip r:embed="rId10"/>
                <a:stretch>
                  <a:fillRect/>
                </a:stretch>
              </p:blipFill>
              <p:spPr>
                <a:xfrm>
                  <a:off x="7741770" y="4633343"/>
                  <a:ext cx="1383120" cy="528480"/>
                </a:xfrm>
                <a:prstGeom prst="rect">
                  <a:avLst/>
                </a:prstGeom>
              </p:spPr>
            </p:pic>
          </mc:Fallback>
        </mc:AlternateContent>
      </p:grpSp>
      <p:sp>
        <p:nvSpPr>
          <p:cNvPr id="2" name="Slide Number Placeholder 1"/>
          <p:cNvSpPr>
            <a:spLocks noGrp="1"/>
          </p:cNvSpPr>
          <p:nvPr>
            <p:ph type="sldNum" sz="quarter" idx="10"/>
          </p:nvPr>
        </p:nvSpPr>
        <p:spPr/>
        <p:txBody>
          <a:bodyPr/>
          <a:lstStyle/>
          <a:p>
            <a:pPr>
              <a:defRPr/>
            </a:pPr>
            <a:fld id="{E6207FA5-6CF1-4157-A1CD-B3666F4101A0}" type="slidenum">
              <a:rPr lang="en-US" smtClean="0"/>
              <a:pPr>
                <a:defRPr/>
              </a:pPr>
              <a:t>7</a:t>
            </a:fld>
            <a:endParaRPr lang="en-US"/>
          </a:p>
        </p:txBody>
      </p:sp>
    </p:spTree>
    <p:extLst>
      <p:ext uri="{BB962C8B-B14F-4D97-AF65-F5344CB8AC3E}">
        <p14:creationId xmlns:p14="http://schemas.microsoft.com/office/powerpoint/2010/main" val="4143427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smtClean="0"/>
              <a:t>Exit System Call</a:t>
            </a:r>
          </a:p>
        </p:txBody>
      </p:sp>
      <p:sp>
        <p:nvSpPr>
          <p:cNvPr id="9220" name="Rectangle 3"/>
          <p:cNvSpPr>
            <a:spLocks noGrp="1" noChangeArrowheads="1"/>
          </p:cNvSpPr>
          <p:nvPr>
            <p:ph idx="1"/>
          </p:nvPr>
        </p:nvSpPr>
        <p:spPr/>
        <p:txBody>
          <a:bodyPr/>
          <a:lstStyle/>
          <a:p>
            <a:pPr eaLnBrk="1" hangingPunct="1"/>
            <a:r>
              <a:rPr lang="en-US" dirty="0" smtClean="0"/>
              <a:t>A process can terminate itself by calling the </a:t>
            </a:r>
            <a:r>
              <a:rPr lang="en-US" dirty="0" smtClean="0">
                <a:solidFill>
                  <a:schemeClr val="folHlink"/>
                </a:solidFill>
              </a:rPr>
              <a:t>exit()</a:t>
            </a:r>
            <a:r>
              <a:rPr lang="en-US" dirty="0" smtClean="0"/>
              <a:t> system call</a:t>
            </a:r>
          </a:p>
          <a:p>
            <a:pPr eaLnBrk="1" hangingPunct="1"/>
            <a:r>
              <a:rPr lang="en-US" dirty="0" smtClean="0"/>
              <a:t>On exit(</a:t>
            </a:r>
            <a:r>
              <a:rPr lang="en-US" dirty="0" err="1" smtClean="0"/>
              <a:t>retval</a:t>
            </a:r>
            <a:r>
              <a:rPr lang="en-US" dirty="0" smtClean="0"/>
              <a:t>) system call:</a:t>
            </a:r>
          </a:p>
          <a:p>
            <a:pPr lvl="1" eaLnBrk="1" hangingPunct="1"/>
            <a:r>
              <a:rPr lang="en-US" dirty="0" smtClean="0"/>
              <a:t>Address space of the process is destroyed (memory for code, data, etc., regions is reclaimed)</a:t>
            </a:r>
          </a:p>
          <a:p>
            <a:pPr lvl="1" eaLnBrk="1" hangingPunct="1"/>
            <a:r>
              <a:rPr lang="en-US" dirty="0" smtClean="0"/>
              <a:t>Process-specific OS state, e.g., open files, is destroyed</a:t>
            </a:r>
          </a:p>
          <a:p>
            <a:pPr lvl="1" eaLnBrk="1" hangingPunct="1"/>
            <a:r>
              <a:rPr lang="en-US" dirty="0" err="1" smtClean="0"/>
              <a:t>retval</a:t>
            </a:r>
            <a:r>
              <a:rPr lang="en-US" dirty="0" smtClean="0"/>
              <a:t> is saved, can be returned to parent process</a:t>
            </a:r>
          </a:p>
          <a:p>
            <a:pPr lvl="2"/>
            <a:r>
              <a:rPr lang="en-US" dirty="0" smtClean="0"/>
              <a:t>Why is this useful?</a:t>
            </a:r>
          </a:p>
          <a:p>
            <a:pPr lvl="1" eaLnBrk="1" hangingPunct="1"/>
            <a:r>
              <a:rPr lang="en-US" dirty="0" smtClean="0"/>
              <a:t>Thread state is destroyed</a:t>
            </a:r>
          </a:p>
          <a:p>
            <a:pPr lvl="2"/>
            <a:r>
              <a:rPr lang="en-US" dirty="0" smtClean="0"/>
              <a:t>When is this done?</a:t>
            </a:r>
          </a:p>
          <a:p>
            <a:pPr lvl="1" eaLnBrk="1" hangingPunct="1"/>
            <a:endParaRPr lang="en-US" dirty="0" smtClean="0"/>
          </a:p>
        </p:txBody>
      </p:sp>
      <p:sp>
        <p:nvSpPr>
          <p:cNvPr id="921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81C8E62-980B-455C-86CB-B84EFB50D9CF}" type="slidenum">
              <a:rPr lang="en-US" sz="1600">
                <a:solidFill>
                  <a:schemeClr val="bg1"/>
                </a:solidFill>
                <a:latin typeface="Comic Sans MS" pitchFamily="66" charset="0"/>
              </a:rPr>
              <a:pPr/>
              <a:t>8</a:t>
            </a:fld>
            <a:endParaRPr lang="en-US" sz="160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Wait System Call</a:t>
            </a:r>
            <a:endParaRPr lang="en-US" dirty="0" smtClean="0"/>
          </a:p>
        </p:txBody>
      </p:sp>
      <p:sp>
        <p:nvSpPr>
          <p:cNvPr id="9220" name="Rectangle 3"/>
          <p:cNvSpPr>
            <a:spLocks noGrp="1" noChangeArrowheads="1"/>
          </p:cNvSpPr>
          <p:nvPr>
            <p:ph idx="1"/>
          </p:nvPr>
        </p:nvSpPr>
        <p:spPr/>
        <p:txBody>
          <a:bodyPr/>
          <a:lstStyle/>
          <a:p>
            <a:r>
              <a:rPr lang="en-US" dirty="0" smtClean="0"/>
              <a:t>A parent process can wait for a child process to terminate by calling the </a:t>
            </a:r>
            <a:r>
              <a:rPr lang="en-US" dirty="0" smtClean="0">
                <a:solidFill>
                  <a:srgbClr val="C00000"/>
                </a:solidFill>
              </a:rPr>
              <a:t>wait() </a:t>
            </a:r>
            <a:r>
              <a:rPr lang="en-US" dirty="0" smtClean="0"/>
              <a:t>system call</a:t>
            </a:r>
          </a:p>
          <a:p>
            <a:pPr lvl="1"/>
            <a:r>
              <a:rPr lang="en-US" dirty="0" smtClean="0"/>
              <a:t>When child issues exit(</a:t>
            </a:r>
            <a:r>
              <a:rPr lang="en-US" dirty="0" err="1" smtClean="0"/>
              <a:t>retval</a:t>
            </a:r>
            <a:r>
              <a:rPr lang="en-US" dirty="0" smtClean="0"/>
              <a:t>), wait() returns </a:t>
            </a:r>
            <a:r>
              <a:rPr lang="en-US" dirty="0" err="1" smtClean="0"/>
              <a:t>retval</a:t>
            </a:r>
            <a:endParaRPr lang="en-US" dirty="0" smtClean="0"/>
          </a:p>
          <a:p>
            <a:pPr lvl="1"/>
            <a:r>
              <a:rPr lang="en-US" dirty="0" smtClean="0"/>
              <a:t>What happens if child exits before parent issues wait?</a:t>
            </a:r>
          </a:p>
          <a:p>
            <a:pPr lvl="1"/>
            <a:r>
              <a:rPr lang="en-US" dirty="0" smtClean="0"/>
              <a:t>What happens if parent never issues wait()?</a:t>
            </a:r>
          </a:p>
        </p:txBody>
      </p:sp>
      <p:grpSp>
        <p:nvGrpSpPr>
          <p:cNvPr id="5" name="Group 4"/>
          <p:cNvGrpSpPr/>
          <p:nvPr/>
        </p:nvGrpSpPr>
        <p:grpSpPr>
          <a:xfrm>
            <a:off x="7778323" y="1532974"/>
            <a:ext cx="1107360" cy="1748520"/>
            <a:chOff x="67770" y="4780913"/>
            <a:chExt cx="1107360" cy="1748520"/>
          </a:xfrm>
        </p:grpSpPr>
        <mc:AlternateContent xmlns:mc="http://schemas.openxmlformats.org/markup-compatibility/2006" xmlns:p14="http://schemas.microsoft.com/office/powerpoint/2010/main">
          <mc:Choice Requires="p14">
            <p:contentPart p14:bwMode="auto" r:id="rId3">
              <p14:nvContentPartPr>
                <p14:cNvPr id="15" name="Ink 14"/>
                <p14:cNvContentPartPr/>
                <p14:nvPr/>
              </p14:nvContentPartPr>
              <p14:xfrm>
                <a:off x="382050" y="4780913"/>
                <a:ext cx="36720" cy="502560"/>
              </p14:xfrm>
            </p:contentPart>
          </mc:Choice>
          <mc:Fallback xmlns="">
            <p:pic>
              <p:nvPicPr>
                <p:cNvPr id="15" name="Ink 14"/>
                <p:cNvPicPr/>
                <p:nvPr/>
              </p:nvPicPr>
              <p:blipFill>
                <a:blip r:embed="rId4"/>
                <a:stretch>
                  <a:fillRect/>
                </a:stretch>
              </p:blipFill>
              <p:spPr>
                <a:xfrm>
                  <a:off x="373137" y="4777313"/>
                  <a:ext cx="56328"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p14:cNvContentPartPr/>
                <p14:nvPr/>
              </p14:nvContentPartPr>
              <p14:xfrm>
                <a:off x="370890" y="4878833"/>
                <a:ext cx="722880" cy="558360"/>
              </p14:xfrm>
            </p:contentPart>
          </mc:Choice>
          <mc:Fallback xmlns="">
            <p:pic>
              <p:nvPicPr>
                <p:cNvPr id="16" name="Ink 15"/>
                <p:cNvPicPr/>
                <p:nvPr/>
              </p:nvPicPr>
              <p:blipFill>
                <a:blip r:embed="rId6"/>
                <a:stretch>
                  <a:fillRect/>
                </a:stretch>
              </p:blipFill>
              <p:spPr>
                <a:xfrm>
                  <a:off x="358290" y="4865522"/>
                  <a:ext cx="743760" cy="58426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p14:cNvContentPartPr/>
                <p14:nvPr/>
              </p14:nvContentPartPr>
              <p14:xfrm>
                <a:off x="434970" y="5366273"/>
                <a:ext cx="576360" cy="708840"/>
              </p14:xfrm>
            </p:contentPart>
          </mc:Choice>
          <mc:Fallback xmlns="">
            <p:pic>
              <p:nvPicPr>
                <p:cNvPr id="17" name="Ink 16"/>
                <p:cNvPicPr/>
                <p:nvPr/>
              </p:nvPicPr>
              <p:blipFill>
                <a:blip r:embed="rId8"/>
                <a:stretch>
                  <a:fillRect/>
                </a:stretch>
              </p:blipFill>
              <p:spPr>
                <a:xfrm>
                  <a:off x="420570" y="5353313"/>
                  <a:ext cx="601560" cy="73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p14:cNvContentPartPr/>
                <p14:nvPr/>
              </p14:nvContentPartPr>
              <p14:xfrm>
                <a:off x="396810" y="5912393"/>
                <a:ext cx="735480" cy="337320"/>
              </p14:xfrm>
            </p:contentPart>
          </mc:Choice>
          <mc:Fallback xmlns="">
            <p:pic>
              <p:nvPicPr>
                <p:cNvPr id="18" name="Ink 17"/>
                <p:cNvPicPr/>
                <p:nvPr/>
              </p:nvPicPr>
              <p:blipFill>
                <a:blip r:embed="rId10"/>
                <a:stretch>
                  <a:fillRect/>
                </a:stretch>
              </p:blipFill>
              <p:spPr>
                <a:xfrm>
                  <a:off x="383850" y="5899793"/>
                  <a:ext cx="75132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p14:cNvContentPartPr/>
                <p14:nvPr/>
              </p14:nvContentPartPr>
              <p14:xfrm>
                <a:off x="67770" y="5566433"/>
                <a:ext cx="282600" cy="354960"/>
              </p14:xfrm>
            </p:contentPart>
          </mc:Choice>
          <mc:Fallback xmlns="">
            <p:pic>
              <p:nvPicPr>
                <p:cNvPr id="19" name="Ink 18"/>
                <p:cNvPicPr/>
                <p:nvPr/>
              </p:nvPicPr>
              <p:blipFill>
                <a:blip r:embed="rId12"/>
                <a:stretch>
                  <a:fillRect/>
                </a:stretch>
              </p:blipFill>
              <p:spPr>
                <a:xfrm>
                  <a:off x="57330" y="5554205"/>
                  <a:ext cx="306000" cy="37689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p14:cNvContentPartPr/>
                <p14:nvPr/>
              </p14:nvContentPartPr>
              <p14:xfrm>
                <a:off x="1098450" y="5533313"/>
                <a:ext cx="76680" cy="118800"/>
              </p14:xfrm>
            </p:contentPart>
          </mc:Choice>
          <mc:Fallback xmlns="">
            <p:pic>
              <p:nvPicPr>
                <p:cNvPr id="20" name="Ink 19"/>
                <p:cNvPicPr/>
                <p:nvPr/>
              </p:nvPicPr>
              <p:blipFill>
                <a:blip r:embed="rId14"/>
                <a:stretch>
                  <a:fillRect/>
                </a:stretch>
              </p:blipFill>
              <p:spPr>
                <a:xfrm>
                  <a:off x="1085551" y="5519993"/>
                  <a:ext cx="93879"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p14:cNvContentPartPr/>
                <p14:nvPr/>
              </p14:nvContentPartPr>
              <p14:xfrm>
                <a:off x="263250" y="6002033"/>
                <a:ext cx="269280" cy="527400"/>
              </p14:xfrm>
            </p:contentPart>
          </mc:Choice>
          <mc:Fallback xmlns="">
            <p:pic>
              <p:nvPicPr>
                <p:cNvPr id="21" name="Ink 20"/>
                <p:cNvPicPr/>
                <p:nvPr/>
              </p:nvPicPr>
              <p:blipFill>
                <a:blip r:embed="rId16"/>
                <a:stretch>
                  <a:fillRect/>
                </a:stretch>
              </p:blipFill>
              <p:spPr>
                <a:xfrm>
                  <a:off x="249570" y="5989793"/>
                  <a:ext cx="295920" cy="549720"/>
                </a:xfrm>
                <a:prstGeom prst="rect">
                  <a:avLst/>
                </a:prstGeom>
              </p:spPr>
            </p:pic>
          </mc:Fallback>
        </mc:AlternateContent>
      </p:grpSp>
      <p:sp>
        <p:nvSpPr>
          <p:cNvPr id="6" name="Slide Number Placeholder 5"/>
          <p:cNvSpPr>
            <a:spLocks noGrp="1"/>
          </p:cNvSpPr>
          <p:nvPr>
            <p:ph type="sldNum" sz="quarter" idx="10"/>
          </p:nvPr>
        </p:nvSpPr>
        <p:spPr/>
        <p:txBody>
          <a:bodyPr/>
          <a:lstStyle/>
          <a:p>
            <a:pPr>
              <a:defRPr/>
            </a:pPr>
            <a:fld id="{E6207FA5-6CF1-4157-A1CD-B3666F4101A0}" type="slidenum">
              <a:rPr lang="en-US" smtClean="0"/>
              <a:pPr>
                <a:defRPr/>
              </a:pPr>
              <a:t>9</a:t>
            </a:fld>
            <a:endParaRPr lang="en-US"/>
          </a:p>
        </p:txBody>
      </p:sp>
    </p:spTree>
    <p:extLst>
      <p:ext uri="{BB962C8B-B14F-4D97-AF65-F5344CB8AC3E}">
        <p14:creationId xmlns:p14="http://schemas.microsoft.com/office/powerpoint/2010/main" val="100356120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ce344_lectures">
  <a:themeElements>
    <a:clrScheme name="Custom 3">
      <a:dk1>
        <a:srgbClr val="000000"/>
      </a:dk1>
      <a:lt1>
        <a:srgbClr val="FFFFFF"/>
      </a:lt1>
      <a:dk2>
        <a:srgbClr val="99CC99"/>
      </a:dk2>
      <a:lt2>
        <a:srgbClr val="E0E0E0"/>
      </a:lt2>
      <a:accent1>
        <a:srgbClr val="5DAE5D"/>
      </a:accent1>
      <a:accent2>
        <a:srgbClr val="003366"/>
      </a:accent2>
      <a:accent3>
        <a:srgbClr val="CC3300"/>
      </a:accent3>
      <a:accent4>
        <a:srgbClr val="AAB8B1"/>
      </a:accent4>
      <a:accent5>
        <a:srgbClr val="FFA655"/>
      </a:accent5>
      <a:accent6>
        <a:srgbClr val="FFFF00"/>
      </a:accent6>
      <a:hlink>
        <a:srgbClr val="CC3300"/>
      </a:hlink>
      <a:folHlink>
        <a:srgbClr val="CC3300"/>
      </a:folHlink>
    </a:clrScheme>
    <a:fontScheme name="1_ece568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ece568_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ece568_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ece568_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ece568_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ece568_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ece568_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1_ece568_template 7">
        <a:dk1>
          <a:srgbClr val="000000"/>
        </a:dk1>
        <a:lt1>
          <a:srgbClr val="FFFFFF"/>
        </a:lt1>
        <a:dk2>
          <a:srgbClr val="FFFFFF"/>
        </a:dk2>
        <a:lt2>
          <a:srgbClr val="99CC99"/>
        </a:lt2>
        <a:accent1>
          <a:srgbClr val="E0E0E0"/>
        </a:accent1>
        <a:accent2>
          <a:srgbClr val="003366"/>
        </a:accent2>
        <a:accent3>
          <a:srgbClr val="FFFFFF"/>
        </a:accent3>
        <a:accent4>
          <a:srgbClr val="000000"/>
        </a:accent4>
        <a:accent5>
          <a:srgbClr val="EDEDED"/>
        </a:accent5>
        <a:accent6>
          <a:srgbClr val="002D5C"/>
        </a:accent6>
        <a:hlink>
          <a:srgbClr val="0063C6"/>
        </a:hlink>
        <a:folHlink>
          <a:srgbClr val="CC3300"/>
        </a:folHlink>
      </a:clrScheme>
      <a:clrMap bg1="lt1" tx1="dk1" bg2="lt2" tx2="dk2" accent1="accent1" accent2="accent2" accent3="accent3" accent4="accent4" accent5="accent5" accent6="accent6" hlink="hlink" folHlink="folHlink"/>
    </a:extraClrScheme>
    <a:extraClrScheme>
      <a:clrScheme name="1_ece568_template 8">
        <a:dk1>
          <a:srgbClr val="000000"/>
        </a:dk1>
        <a:lt1>
          <a:srgbClr val="FFFFFF"/>
        </a:lt1>
        <a:dk2>
          <a:srgbClr val="E0E0E0"/>
        </a:dk2>
        <a:lt2>
          <a:srgbClr val="99CC99"/>
        </a:lt2>
        <a:accent1>
          <a:srgbClr val="006447"/>
        </a:accent1>
        <a:accent2>
          <a:srgbClr val="003366"/>
        </a:accent2>
        <a:accent3>
          <a:srgbClr val="FFFFFF"/>
        </a:accent3>
        <a:accent4>
          <a:srgbClr val="000000"/>
        </a:accent4>
        <a:accent5>
          <a:srgbClr val="AAB8B1"/>
        </a:accent5>
        <a:accent6>
          <a:srgbClr val="002D5C"/>
        </a:accent6>
        <a:hlink>
          <a:srgbClr val="FFA655"/>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ece344_lectures</Template>
  <TotalTime>5294</TotalTime>
  <Words>2002</Words>
  <Application>Microsoft Office PowerPoint</Application>
  <PresentationFormat>On-screen Show (4:3)</PresentationFormat>
  <Paragraphs>280</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Comic Sans MS</vt:lpstr>
      <vt:lpstr>Courier New</vt:lpstr>
      <vt:lpstr>Times New Roman</vt:lpstr>
      <vt:lpstr>Wingdings</vt:lpstr>
      <vt:lpstr>ece344_lectures</vt:lpstr>
      <vt:lpstr>Unix System Calls and Posix Threads</vt:lpstr>
      <vt:lpstr>Overview</vt:lpstr>
      <vt:lpstr>Process-related Unix System Calls</vt:lpstr>
      <vt:lpstr>Fork System Call</vt:lpstr>
      <vt:lpstr>Fork</vt:lpstr>
      <vt:lpstr>Execv System Call</vt:lpstr>
      <vt:lpstr>Execv</vt:lpstr>
      <vt:lpstr>Exit System Call</vt:lpstr>
      <vt:lpstr>Wait System Call</vt:lpstr>
      <vt:lpstr>Wait</vt:lpstr>
      <vt:lpstr>Kill and Sigaction System Calls</vt:lpstr>
      <vt:lpstr>Code Examples</vt:lpstr>
      <vt:lpstr>Posix Threads</vt:lpstr>
      <vt:lpstr>Posix Threads API</vt:lpstr>
      <vt:lpstr>Posix Threads Synchronization API</vt:lpstr>
      <vt:lpstr>Posix Monitor Example</vt:lpstr>
      <vt:lpstr>Posix Code Examples</vt:lpstr>
      <vt:lpstr>Summary</vt:lpstr>
      <vt:lpstr>Think Time</vt:lpstr>
    </vt:vector>
  </TitlesOfParts>
  <Company>University of Toronto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Ashvin Goel</dc:creator>
  <cp:lastModifiedBy>Ashvin Goel</cp:lastModifiedBy>
  <cp:revision>219</cp:revision>
  <dcterms:created xsi:type="dcterms:W3CDTF">2010-01-06T13:32:58Z</dcterms:created>
  <dcterms:modified xsi:type="dcterms:W3CDTF">2016-10-13T19:33:57Z</dcterms:modified>
</cp:coreProperties>
</file>