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8"/>
  </p:notesMasterIdLst>
  <p:handoutMasterIdLst>
    <p:handoutMasterId r:id="rId39"/>
  </p:handoutMasterIdLst>
  <p:sldIdLst>
    <p:sldId id="436" r:id="rId5"/>
    <p:sldId id="469" r:id="rId6"/>
    <p:sldId id="480" r:id="rId7"/>
    <p:sldId id="437" r:id="rId8"/>
    <p:sldId id="475" r:id="rId9"/>
    <p:sldId id="460" r:id="rId10"/>
    <p:sldId id="443" r:id="rId11"/>
    <p:sldId id="463" r:id="rId12"/>
    <p:sldId id="450" r:id="rId13"/>
    <p:sldId id="464" r:id="rId14"/>
    <p:sldId id="453" r:id="rId15"/>
    <p:sldId id="454" r:id="rId16"/>
    <p:sldId id="471" r:id="rId17"/>
    <p:sldId id="461" r:id="rId18"/>
    <p:sldId id="476" r:id="rId19"/>
    <p:sldId id="477" r:id="rId20"/>
    <p:sldId id="462" r:id="rId21"/>
    <p:sldId id="455" r:id="rId22"/>
    <p:sldId id="467" r:id="rId23"/>
    <p:sldId id="457" r:id="rId24"/>
    <p:sldId id="456" r:id="rId25"/>
    <p:sldId id="478" r:id="rId26"/>
    <p:sldId id="458" r:id="rId27"/>
    <p:sldId id="468" r:id="rId28"/>
    <p:sldId id="470" r:id="rId29"/>
    <p:sldId id="472" r:id="rId30"/>
    <p:sldId id="474" r:id="rId31"/>
    <p:sldId id="459" r:id="rId32"/>
    <p:sldId id="479" r:id="rId33"/>
    <p:sldId id="451" r:id="rId34"/>
    <p:sldId id="444" r:id="rId35"/>
    <p:sldId id="452" r:id="rId36"/>
    <p:sldId id="42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25E43-EE3C-4C9D-B140-82EE04C99899}" v="68" dt="2023-04-24T12:04:11.584"/>
    <p1510:client id="{147EB273-24ED-40F4-A417-3CD7A5B7AA8C}" v="524" dt="2023-04-24T10:17:33.780"/>
    <p1510:client id="{2E5B9A64-5E96-42BE-AE5A-A972D5A5D2E3}" v="241" dt="2023-04-24T10:42:28.083"/>
    <p1510:client id="{45B606D5-0FCD-4B93-BE5D-0C12BE4400E3}" v="200" dt="2023-04-24T11:37:41.283"/>
    <p1510:client id="{687F1EC2-6B6E-432E-AF78-A4BFB98B0167}" v="370" dt="2023-03-18T07:01:56.670"/>
    <p1510:client id="{806B50D2-5915-412B-A1EA-6523385A7856}" v="49" dt="2023-04-24T10:59:42.559"/>
    <p1510:client id="{8BD10EFB-B2E4-4622-B7A1-2392E09E65EF}" v="15" dt="2023-03-18T07:25:05.311"/>
    <p1510:client id="{FD48D385-0F53-4D82-BF8A-D52A889C9152}" v="48" dt="2023-04-24T11:36:18.307"/>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janya Morisetty(UST,IN)" userId="S::245132@ust.com::fafc9569-a945-46e7-9869-5c26008d3c84" providerId="AD" clId="Web-{147EB273-24ED-40F4-A417-3CD7A5B7AA8C}"/>
    <pc:docChg chg="addSld delSld modSld">
      <pc:chgData name="Sowjanya Morisetty(UST,IN)" userId="S::245132@ust.com::fafc9569-a945-46e7-9869-5c26008d3c84" providerId="AD" clId="Web-{147EB273-24ED-40F4-A417-3CD7A5B7AA8C}" dt="2023-04-24T10:17:33.780" v="511"/>
      <pc:docMkLst>
        <pc:docMk/>
      </pc:docMkLst>
      <pc:sldChg chg="del">
        <pc:chgData name="Sowjanya Morisetty(UST,IN)" userId="S::245132@ust.com::fafc9569-a945-46e7-9869-5c26008d3c84" providerId="AD" clId="Web-{147EB273-24ED-40F4-A417-3CD7A5B7AA8C}" dt="2023-04-24T10:17:26.108" v="508"/>
        <pc:sldMkLst>
          <pc:docMk/>
          <pc:sldMk cId="4167451395" sldId="432"/>
        </pc:sldMkLst>
      </pc:sldChg>
      <pc:sldChg chg="modSp">
        <pc:chgData name="Sowjanya Morisetty(UST,IN)" userId="S::245132@ust.com::fafc9569-a945-46e7-9869-5c26008d3c84" providerId="AD" clId="Web-{147EB273-24ED-40F4-A417-3CD7A5B7AA8C}" dt="2023-04-24T09:52:34.514" v="154" actId="20577"/>
        <pc:sldMkLst>
          <pc:docMk/>
          <pc:sldMk cId="1494870283" sldId="437"/>
        </pc:sldMkLst>
        <pc:spChg chg="mod">
          <ac:chgData name="Sowjanya Morisetty(UST,IN)" userId="S::245132@ust.com::fafc9569-a945-46e7-9869-5c26008d3c84" providerId="AD" clId="Web-{147EB273-24ED-40F4-A417-3CD7A5B7AA8C}" dt="2023-04-24T09:52:34.514" v="154" actId="20577"/>
          <ac:spMkLst>
            <pc:docMk/>
            <pc:sldMk cId="1494870283" sldId="437"/>
            <ac:spMk id="2" creationId="{B40361CF-87AB-414D-BA96-508F61968ACF}"/>
          </ac:spMkLst>
        </pc:spChg>
        <pc:spChg chg="mod">
          <ac:chgData name="Sowjanya Morisetty(UST,IN)" userId="S::245132@ust.com::fafc9569-a945-46e7-9869-5c26008d3c84" providerId="AD" clId="Web-{147EB273-24ED-40F4-A417-3CD7A5B7AA8C}" dt="2023-04-24T09:52:12.310" v="130" actId="20577"/>
          <ac:spMkLst>
            <pc:docMk/>
            <pc:sldMk cId="1494870283" sldId="437"/>
            <ac:spMk id="3" creationId="{FECAA774-1FDD-4C3A-98B5-3DCD207B44E9}"/>
          </ac:spMkLst>
        </pc:spChg>
      </pc:sldChg>
      <pc:sldChg chg="addSp delSp modSp del mod modClrScheme chgLayout">
        <pc:chgData name="Sowjanya Morisetty(UST,IN)" userId="S::245132@ust.com::fafc9569-a945-46e7-9869-5c26008d3c84" providerId="AD" clId="Web-{147EB273-24ED-40F4-A417-3CD7A5B7AA8C}" dt="2023-04-24T09:26:40.855" v="62"/>
        <pc:sldMkLst>
          <pc:docMk/>
          <pc:sldMk cId="3324502439" sldId="438"/>
        </pc:sldMkLst>
        <pc:spChg chg="mod ord">
          <ac:chgData name="Sowjanya Morisetty(UST,IN)" userId="S::245132@ust.com::fafc9569-a945-46e7-9869-5c26008d3c84" providerId="AD" clId="Web-{147EB273-24ED-40F4-A417-3CD7A5B7AA8C}" dt="2023-04-24T09:14:14.800" v="35" actId="20577"/>
          <ac:spMkLst>
            <pc:docMk/>
            <pc:sldMk cId="3324502439" sldId="438"/>
            <ac:spMk id="2" creationId="{57FA053A-BCE0-4D94-9B70-A37944653477}"/>
          </ac:spMkLst>
        </pc:spChg>
        <pc:spChg chg="add mod ord">
          <ac:chgData name="Sowjanya Morisetty(UST,IN)" userId="S::245132@ust.com::fafc9569-a945-46e7-9869-5c26008d3c84" providerId="AD" clId="Web-{147EB273-24ED-40F4-A417-3CD7A5B7AA8C}" dt="2023-04-24T09:16:57.852" v="61" actId="20577"/>
          <ac:spMkLst>
            <pc:docMk/>
            <pc:sldMk cId="3324502439" sldId="438"/>
            <ac:spMk id="3" creationId="{90D147B4-C9C7-0709-616B-7EB285928E35}"/>
          </ac:spMkLst>
        </pc:spChg>
        <pc:spChg chg="add del mod ord">
          <ac:chgData name="Sowjanya Morisetty(UST,IN)" userId="S::245132@ust.com::fafc9569-a945-46e7-9869-5c26008d3c84" providerId="AD" clId="Web-{147EB273-24ED-40F4-A417-3CD7A5B7AA8C}" dt="2023-04-24T09:13:13.142" v="17"/>
          <ac:spMkLst>
            <pc:docMk/>
            <pc:sldMk cId="3324502439" sldId="438"/>
            <ac:spMk id="4" creationId="{44782319-C315-65D7-B007-B2C6D2DA0F09}"/>
          </ac:spMkLst>
        </pc:spChg>
      </pc:sldChg>
      <pc:sldChg chg="del">
        <pc:chgData name="Sowjanya Morisetty(UST,IN)" userId="S::245132@ust.com::fafc9569-a945-46e7-9869-5c26008d3c84" providerId="AD" clId="Web-{147EB273-24ED-40F4-A417-3CD7A5B7AA8C}" dt="2023-04-24T09:26:47.246" v="64"/>
        <pc:sldMkLst>
          <pc:docMk/>
          <pc:sldMk cId="1637327787" sldId="439"/>
        </pc:sldMkLst>
      </pc:sldChg>
      <pc:sldChg chg="del">
        <pc:chgData name="Sowjanya Morisetty(UST,IN)" userId="S::245132@ust.com::fafc9569-a945-46e7-9869-5c26008d3c84" providerId="AD" clId="Web-{147EB273-24ED-40F4-A417-3CD7A5B7AA8C}" dt="2023-04-24T09:26:49.574" v="65"/>
        <pc:sldMkLst>
          <pc:docMk/>
          <pc:sldMk cId="2357385525" sldId="440"/>
        </pc:sldMkLst>
      </pc:sldChg>
      <pc:sldChg chg="del">
        <pc:chgData name="Sowjanya Morisetty(UST,IN)" userId="S::245132@ust.com::fafc9569-a945-46e7-9869-5c26008d3c84" providerId="AD" clId="Web-{147EB273-24ED-40F4-A417-3CD7A5B7AA8C}" dt="2023-04-24T09:27:12.559" v="71"/>
        <pc:sldMkLst>
          <pc:docMk/>
          <pc:sldMk cId="1211895930" sldId="441"/>
        </pc:sldMkLst>
      </pc:sldChg>
      <pc:sldChg chg="del">
        <pc:chgData name="Sowjanya Morisetty(UST,IN)" userId="S::245132@ust.com::fafc9569-a945-46e7-9869-5c26008d3c84" providerId="AD" clId="Web-{147EB273-24ED-40F4-A417-3CD7A5B7AA8C}" dt="2023-04-24T09:27:15.934" v="72"/>
        <pc:sldMkLst>
          <pc:docMk/>
          <pc:sldMk cId="3549287700" sldId="442"/>
        </pc:sldMkLst>
      </pc:sldChg>
      <pc:sldChg chg="modSp">
        <pc:chgData name="Sowjanya Morisetty(UST,IN)" userId="S::245132@ust.com::fafc9569-a945-46e7-9869-5c26008d3c84" providerId="AD" clId="Web-{147EB273-24ED-40F4-A417-3CD7A5B7AA8C}" dt="2023-04-24T09:56:46.959" v="209" actId="20577"/>
        <pc:sldMkLst>
          <pc:docMk/>
          <pc:sldMk cId="1885180101" sldId="443"/>
        </pc:sldMkLst>
        <pc:spChg chg="mod">
          <ac:chgData name="Sowjanya Morisetty(UST,IN)" userId="S::245132@ust.com::fafc9569-a945-46e7-9869-5c26008d3c84" providerId="AD" clId="Web-{147EB273-24ED-40F4-A417-3CD7A5B7AA8C}" dt="2023-04-24T09:56:46.959" v="209" actId="20577"/>
          <ac:spMkLst>
            <pc:docMk/>
            <pc:sldMk cId="1885180101" sldId="443"/>
            <ac:spMk id="2" creationId="{61C3D37C-93B9-4EC4-85A4-CACC0C56A29B}"/>
          </ac:spMkLst>
        </pc:spChg>
        <pc:spChg chg="mod">
          <ac:chgData name="Sowjanya Morisetty(UST,IN)" userId="S::245132@ust.com::fafc9569-a945-46e7-9869-5c26008d3c84" providerId="AD" clId="Web-{147EB273-24ED-40F4-A417-3CD7A5B7AA8C}" dt="2023-04-24T09:54:22.298" v="167" actId="20577"/>
          <ac:spMkLst>
            <pc:docMk/>
            <pc:sldMk cId="1885180101" sldId="443"/>
            <ac:spMk id="3" creationId="{BB881034-E357-4FB5-AC93-0438C0006BC9}"/>
          </ac:spMkLst>
        </pc:spChg>
      </pc:sldChg>
      <pc:sldChg chg="del">
        <pc:chgData name="Sowjanya Morisetty(UST,IN)" userId="S::245132@ust.com::fafc9569-a945-46e7-9869-5c26008d3c84" providerId="AD" clId="Web-{147EB273-24ED-40F4-A417-3CD7A5B7AA8C}" dt="2023-04-24T10:17:28.655" v="509"/>
        <pc:sldMkLst>
          <pc:docMk/>
          <pc:sldMk cId="1260373308" sldId="447"/>
        </pc:sldMkLst>
      </pc:sldChg>
      <pc:sldChg chg="del">
        <pc:chgData name="Sowjanya Morisetty(UST,IN)" userId="S::245132@ust.com::fafc9569-a945-46e7-9869-5c26008d3c84" providerId="AD" clId="Web-{147EB273-24ED-40F4-A417-3CD7A5B7AA8C}" dt="2023-04-24T10:17:31.374" v="510"/>
        <pc:sldMkLst>
          <pc:docMk/>
          <pc:sldMk cId="2746057355" sldId="448"/>
        </pc:sldMkLst>
      </pc:sldChg>
      <pc:sldChg chg="del">
        <pc:chgData name="Sowjanya Morisetty(UST,IN)" userId="S::245132@ust.com::fafc9569-a945-46e7-9869-5c26008d3c84" providerId="AD" clId="Web-{147EB273-24ED-40F4-A417-3CD7A5B7AA8C}" dt="2023-04-24T10:17:33.780" v="511"/>
        <pc:sldMkLst>
          <pc:docMk/>
          <pc:sldMk cId="579900862" sldId="449"/>
        </pc:sldMkLst>
      </pc:sldChg>
      <pc:sldChg chg="modSp">
        <pc:chgData name="Sowjanya Morisetty(UST,IN)" userId="S::245132@ust.com::fafc9569-a945-46e7-9869-5c26008d3c84" providerId="AD" clId="Web-{147EB273-24ED-40F4-A417-3CD7A5B7AA8C}" dt="2023-04-24T09:57:22.101" v="231" actId="20577"/>
        <pc:sldMkLst>
          <pc:docMk/>
          <pc:sldMk cId="264296267" sldId="450"/>
        </pc:sldMkLst>
        <pc:spChg chg="mod">
          <ac:chgData name="Sowjanya Morisetty(UST,IN)" userId="S::245132@ust.com::fafc9569-a945-46e7-9869-5c26008d3c84" providerId="AD" clId="Web-{147EB273-24ED-40F4-A417-3CD7A5B7AA8C}" dt="2023-04-24T09:57:22.101" v="231" actId="20577"/>
          <ac:spMkLst>
            <pc:docMk/>
            <pc:sldMk cId="264296267" sldId="450"/>
            <ac:spMk id="2" creationId="{7AC4DE4D-44C7-DEA4-DE1D-5F7FA5378BBE}"/>
          </ac:spMkLst>
        </pc:spChg>
        <pc:spChg chg="mod">
          <ac:chgData name="Sowjanya Morisetty(UST,IN)" userId="S::245132@ust.com::fafc9569-a945-46e7-9869-5c26008d3c84" providerId="AD" clId="Web-{147EB273-24ED-40F4-A417-3CD7A5B7AA8C}" dt="2023-04-24T09:56:05.880" v="177" actId="20577"/>
          <ac:spMkLst>
            <pc:docMk/>
            <pc:sldMk cId="264296267" sldId="450"/>
            <ac:spMk id="3" creationId="{DE579C5C-4099-7E2A-19E0-E791B2297247}"/>
          </ac:spMkLst>
        </pc:spChg>
      </pc:sldChg>
      <pc:sldChg chg="del">
        <pc:chgData name="Sowjanya Morisetty(UST,IN)" userId="S::245132@ust.com::fafc9569-a945-46e7-9869-5c26008d3c84" providerId="AD" clId="Web-{147EB273-24ED-40F4-A417-3CD7A5B7AA8C}" dt="2023-04-24T09:26:51.934" v="66"/>
        <pc:sldMkLst>
          <pc:docMk/>
          <pc:sldMk cId="741356261" sldId="450"/>
        </pc:sldMkLst>
      </pc:sldChg>
      <pc:sldChg chg="del">
        <pc:chgData name="Sowjanya Morisetty(UST,IN)" userId="S::245132@ust.com::fafc9569-a945-46e7-9869-5c26008d3c84" providerId="AD" clId="Web-{147EB273-24ED-40F4-A417-3CD7A5B7AA8C}" dt="2023-04-24T09:26:54.527" v="67"/>
        <pc:sldMkLst>
          <pc:docMk/>
          <pc:sldMk cId="1814806023" sldId="451"/>
        </pc:sldMkLst>
      </pc:sldChg>
      <pc:sldChg chg="del">
        <pc:chgData name="Sowjanya Morisetty(UST,IN)" userId="S::245132@ust.com::fafc9569-a945-46e7-9869-5c26008d3c84" providerId="AD" clId="Web-{147EB273-24ED-40F4-A417-3CD7A5B7AA8C}" dt="2023-04-24T09:27:06.934" v="69"/>
        <pc:sldMkLst>
          <pc:docMk/>
          <pc:sldMk cId="3493417887" sldId="452"/>
        </pc:sldMkLst>
      </pc:sldChg>
      <pc:sldChg chg="modSp">
        <pc:chgData name="Sowjanya Morisetty(UST,IN)" userId="S::245132@ust.com::fafc9569-a945-46e7-9869-5c26008d3c84" providerId="AD" clId="Web-{147EB273-24ED-40F4-A417-3CD7A5B7AA8C}" dt="2023-04-24T09:59:58.106" v="285" actId="20577"/>
        <pc:sldMkLst>
          <pc:docMk/>
          <pc:sldMk cId="593475180" sldId="453"/>
        </pc:sldMkLst>
        <pc:spChg chg="mod">
          <ac:chgData name="Sowjanya Morisetty(UST,IN)" userId="S::245132@ust.com::fafc9569-a945-46e7-9869-5c26008d3c84" providerId="AD" clId="Web-{147EB273-24ED-40F4-A417-3CD7A5B7AA8C}" dt="2023-04-24T09:59:58.106" v="285" actId="20577"/>
          <ac:spMkLst>
            <pc:docMk/>
            <pc:sldMk cId="593475180" sldId="453"/>
            <ac:spMk id="2" creationId="{F4A1EA6C-2E37-0E28-E3CC-DF5A935E7398}"/>
          </ac:spMkLst>
        </pc:spChg>
        <pc:spChg chg="mod">
          <ac:chgData name="Sowjanya Morisetty(UST,IN)" userId="S::245132@ust.com::fafc9569-a945-46e7-9869-5c26008d3c84" providerId="AD" clId="Web-{147EB273-24ED-40F4-A417-3CD7A5B7AA8C}" dt="2023-04-24T09:59:21.214" v="243" actId="20577"/>
          <ac:spMkLst>
            <pc:docMk/>
            <pc:sldMk cId="593475180" sldId="453"/>
            <ac:spMk id="3" creationId="{154BDFCD-70DA-4B69-2756-1336554633C0}"/>
          </ac:spMkLst>
        </pc:spChg>
      </pc:sldChg>
      <pc:sldChg chg="del">
        <pc:chgData name="Sowjanya Morisetty(UST,IN)" userId="S::245132@ust.com::fafc9569-a945-46e7-9869-5c26008d3c84" providerId="AD" clId="Web-{147EB273-24ED-40F4-A417-3CD7A5B7AA8C}" dt="2023-04-24T09:27:09.606" v="70"/>
        <pc:sldMkLst>
          <pc:docMk/>
          <pc:sldMk cId="3494777181" sldId="453"/>
        </pc:sldMkLst>
      </pc:sldChg>
      <pc:sldChg chg="modSp">
        <pc:chgData name="Sowjanya Morisetty(UST,IN)" userId="S::245132@ust.com::fafc9569-a945-46e7-9869-5c26008d3c84" providerId="AD" clId="Web-{147EB273-24ED-40F4-A417-3CD7A5B7AA8C}" dt="2023-04-24T10:03:22.269" v="333" actId="20577"/>
        <pc:sldMkLst>
          <pc:docMk/>
          <pc:sldMk cId="2876803398" sldId="454"/>
        </pc:sldMkLst>
        <pc:spChg chg="mod">
          <ac:chgData name="Sowjanya Morisetty(UST,IN)" userId="S::245132@ust.com::fafc9569-a945-46e7-9869-5c26008d3c84" providerId="AD" clId="Web-{147EB273-24ED-40F4-A417-3CD7A5B7AA8C}" dt="2023-04-24T10:03:22.269" v="333" actId="20577"/>
          <ac:spMkLst>
            <pc:docMk/>
            <pc:sldMk cId="2876803398" sldId="454"/>
            <ac:spMk id="2" creationId="{EDB31B4E-A2DE-DBA6-BE40-1A8B7C5E8B8C}"/>
          </ac:spMkLst>
        </pc:spChg>
        <pc:spChg chg="mod">
          <ac:chgData name="Sowjanya Morisetty(UST,IN)" userId="S::245132@ust.com::fafc9569-a945-46e7-9869-5c26008d3c84" providerId="AD" clId="Web-{147EB273-24ED-40F4-A417-3CD7A5B7AA8C}" dt="2023-04-24T10:01:15.155" v="296" actId="20577"/>
          <ac:spMkLst>
            <pc:docMk/>
            <pc:sldMk cId="2876803398" sldId="454"/>
            <ac:spMk id="3" creationId="{BA05EA16-6655-A043-1DC3-C6A2F4617CAC}"/>
          </ac:spMkLst>
        </pc:spChg>
      </pc:sldChg>
      <pc:sldChg chg="del">
        <pc:chgData name="Sowjanya Morisetty(UST,IN)" userId="S::245132@ust.com::fafc9569-a945-46e7-9869-5c26008d3c84" providerId="AD" clId="Web-{147EB273-24ED-40F4-A417-3CD7A5B7AA8C}" dt="2023-04-24T09:27:03.340" v="68"/>
        <pc:sldMkLst>
          <pc:docMk/>
          <pc:sldMk cId="3958314421" sldId="454"/>
        </pc:sldMkLst>
      </pc:sldChg>
      <pc:sldChg chg="addSp modSp new del mod modClrScheme chgLayout">
        <pc:chgData name="Sowjanya Morisetty(UST,IN)" userId="S::245132@ust.com::fafc9569-a945-46e7-9869-5c26008d3c84" providerId="AD" clId="Web-{147EB273-24ED-40F4-A417-3CD7A5B7AA8C}" dt="2023-04-24T09:26:44.621" v="63"/>
        <pc:sldMkLst>
          <pc:docMk/>
          <pc:sldMk cId="1691790707" sldId="455"/>
        </pc:sldMkLst>
        <pc:spChg chg="mod ord">
          <ac:chgData name="Sowjanya Morisetty(UST,IN)" userId="S::245132@ust.com::fafc9569-a945-46e7-9869-5c26008d3c84" providerId="AD" clId="Web-{147EB273-24ED-40F4-A417-3CD7A5B7AA8C}" dt="2023-04-24T09:14:20.222" v="36"/>
          <ac:spMkLst>
            <pc:docMk/>
            <pc:sldMk cId="1691790707" sldId="455"/>
            <ac:spMk id="2" creationId="{8E54B3AF-40AC-BFC5-7B71-0D8F41D1419B}"/>
          </ac:spMkLst>
        </pc:spChg>
        <pc:spChg chg="add mod ord">
          <ac:chgData name="Sowjanya Morisetty(UST,IN)" userId="S::245132@ust.com::fafc9569-a945-46e7-9869-5c26008d3c84" providerId="AD" clId="Web-{147EB273-24ED-40F4-A417-3CD7A5B7AA8C}" dt="2023-04-24T09:15:33.537" v="49" actId="14100"/>
          <ac:spMkLst>
            <pc:docMk/>
            <pc:sldMk cId="1691790707" sldId="455"/>
            <ac:spMk id="3" creationId="{8D0A63F7-77A1-7483-FAA7-5C288F2C4AE3}"/>
          </ac:spMkLst>
        </pc:spChg>
      </pc:sldChg>
      <pc:sldChg chg="modSp">
        <pc:chgData name="Sowjanya Morisetty(UST,IN)" userId="S::245132@ust.com::fafc9569-a945-46e7-9869-5c26008d3c84" providerId="AD" clId="Web-{147EB273-24ED-40F4-A417-3CD7A5B7AA8C}" dt="2023-04-24T10:03:57.535" v="363" actId="20577"/>
        <pc:sldMkLst>
          <pc:docMk/>
          <pc:sldMk cId="1801112893" sldId="455"/>
        </pc:sldMkLst>
        <pc:spChg chg="mod">
          <ac:chgData name="Sowjanya Morisetty(UST,IN)" userId="S::245132@ust.com::fafc9569-a945-46e7-9869-5c26008d3c84" providerId="AD" clId="Web-{147EB273-24ED-40F4-A417-3CD7A5B7AA8C}" dt="2023-04-24T10:03:57.535" v="363" actId="20577"/>
          <ac:spMkLst>
            <pc:docMk/>
            <pc:sldMk cId="1801112893" sldId="455"/>
            <ac:spMk id="2" creationId="{E8FDFF94-7C68-50F9-02E6-5047052F10AD}"/>
          </ac:spMkLst>
        </pc:spChg>
        <pc:spChg chg="mod">
          <ac:chgData name="Sowjanya Morisetty(UST,IN)" userId="S::245132@ust.com::fafc9569-a945-46e7-9869-5c26008d3c84" providerId="AD" clId="Web-{147EB273-24ED-40F4-A417-3CD7A5B7AA8C}" dt="2023-04-24T10:02:47.861" v="304" actId="20577"/>
          <ac:spMkLst>
            <pc:docMk/>
            <pc:sldMk cId="1801112893" sldId="455"/>
            <ac:spMk id="3" creationId="{38E62F28-054C-028E-1A63-0E8788377709}"/>
          </ac:spMkLst>
        </pc:spChg>
      </pc:sldChg>
      <pc:sldChg chg="modSp">
        <pc:chgData name="Sowjanya Morisetty(UST,IN)" userId="S::245132@ust.com::fafc9569-a945-46e7-9869-5c26008d3c84" providerId="AD" clId="Web-{147EB273-24ED-40F4-A417-3CD7A5B7AA8C}" dt="2023-04-24T10:06:44.838" v="398" actId="20577"/>
        <pc:sldMkLst>
          <pc:docMk/>
          <pc:sldMk cId="1214141608" sldId="456"/>
        </pc:sldMkLst>
        <pc:spChg chg="mod">
          <ac:chgData name="Sowjanya Morisetty(UST,IN)" userId="S::245132@ust.com::fafc9569-a945-46e7-9869-5c26008d3c84" providerId="AD" clId="Web-{147EB273-24ED-40F4-A417-3CD7A5B7AA8C}" dt="2023-04-24T10:06:44.838" v="398" actId="20577"/>
          <ac:spMkLst>
            <pc:docMk/>
            <pc:sldMk cId="1214141608" sldId="456"/>
            <ac:spMk id="2" creationId="{9F668669-9DFC-5A5D-6429-C9A34FA81DF2}"/>
          </ac:spMkLst>
        </pc:spChg>
        <pc:spChg chg="mod">
          <ac:chgData name="Sowjanya Morisetty(UST,IN)" userId="S::245132@ust.com::fafc9569-a945-46e7-9869-5c26008d3c84" providerId="AD" clId="Web-{147EB273-24ED-40F4-A417-3CD7A5B7AA8C}" dt="2023-04-24T10:05:53.133" v="374" actId="20577"/>
          <ac:spMkLst>
            <pc:docMk/>
            <pc:sldMk cId="1214141608" sldId="456"/>
            <ac:spMk id="3" creationId="{65050B3F-FAA1-7039-C87E-9392DF26C8DF}"/>
          </ac:spMkLst>
        </pc:spChg>
      </pc:sldChg>
      <pc:sldChg chg="modSp">
        <pc:chgData name="Sowjanya Morisetty(UST,IN)" userId="S::245132@ust.com::fafc9569-a945-46e7-9869-5c26008d3c84" providerId="AD" clId="Web-{147EB273-24ED-40F4-A417-3CD7A5B7AA8C}" dt="2023-04-24T10:08:07.543" v="446" actId="20577"/>
        <pc:sldMkLst>
          <pc:docMk/>
          <pc:sldMk cId="631015560" sldId="457"/>
        </pc:sldMkLst>
        <pc:spChg chg="mod">
          <ac:chgData name="Sowjanya Morisetty(UST,IN)" userId="S::245132@ust.com::fafc9569-a945-46e7-9869-5c26008d3c84" providerId="AD" clId="Web-{147EB273-24ED-40F4-A417-3CD7A5B7AA8C}" dt="2023-04-24T10:08:07.543" v="446" actId="20577"/>
          <ac:spMkLst>
            <pc:docMk/>
            <pc:sldMk cId="631015560" sldId="457"/>
            <ac:spMk id="2" creationId="{A700882F-4A62-E07E-F34B-18690812F999}"/>
          </ac:spMkLst>
        </pc:spChg>
        <pc:spChg chg="mod">
          <ac:chgData name="Sowjanya Morisetty(UST,IN)" userId="S::245132@ust.com::fafc9569-a945-46e7-9869-5c26008d3c84" providerId="AD" clId="Web-{147EB273-24ED-40F4-A417-3CD7A5B7AA8C}" dt="2023-04-24T10:07:37.371" v="410" actId="20577"/>
          <ac:spMkLst>
            <pc:docMk/>
            <pc:sldMk cId="631015560" sldId="457"/>
            <ac:spMk id="3" creationId="{F5F50604-9D9C-709C-DC27-D14787591210}"/>
          </ac:spMkLst>
        </pc:spChg>
      </pc:sldChg>
      <pc:sldChg chg="modSp">
        <pc:chgData name="Sowjanya Morisetty(UST,IN)" userId="S::245132@ust.com::fafc9569-a945-46e7-9869-5c26008d3c84" providerId="AD" clId="Web-{147EB273-24ED-40F4-A417-3CD7A5B7AA8C}" dt="2023-04-24T10:10:44.001" v="507" actId="20577"/>
        <pc:sldMkLst>
          <pc:docMk/>
          <pc:sldMk cId="1845397169" sldId="458"/>
        </pc:sldMkLst>
        <pc:spChg chg="mod">
          <ac:chgData name="Sowjanya Morisetty(UST,IN)" userId="S::245132@ust.com::fafc9569-a945-46e7-9869-5c26008d3c84" providerId="AD" clId="Web-{147EB273-24ED-40F4-A417-3CD7A5B7AA8C}" dt="2023-04-24T10:10:44.001" v="507" actId="20577"/>
          <ac:spMkLst>
            <pc:docMk/>
            <pc:sldMk cId="1845397169" sldId="458"/>
            <ac:spMk id="2" creationId="{DC6BC6F4-57BD-077C-29E9-758562A1B5FD}"/>
          </ac:spMkLst>
        </pc:spChg>
        <pc:spChg chg="mod">
          <ac:chgData name="Sowjanya Morisetty(UST,IN)" userId="S::245132@ust.com::fafc9569-a945-46e7-9869-5c26008d3c84" providerId="AD" clId="Web-{147EB273-24ED-40F4-A417-3CD7A5B7AA8C}" dt="2023-04-24T10:10:04.813" v="464" actId="20577"/>
          <ac:spMkLst>
            <pc:docMk/>
            <pc:sldMk cId="1845397169" sldId="458"/>
            <ac:spMk id="3" creationId="{0DCBAF2E-8069-C8C7-D04B-F2AF94BBF23A}"/>
          </ac:spMkLst>
        </pc:spChg>
      </pc:sldChg>
      <pc:sldChg chg="modSp new">
        <pc:chgData name="Sowjanya Morisetty(UST,IN)" userId="S::245132@ust.com::fafc9569-a945-46e7-9869-5c26008d3c84" providerId="AD" clId="Web-{147EB273-24ED-40F4-A417-3CD7A5B7AA8C}" dt="2023-04-24T10:10:24.391" v="482" actId="20577"/>
        <pc:sldMkLst>
          <pc:docMk/>
          <pc:sldMk cId="2174419654" sldId="459"/>
        </pc:sldMkLst>
        <pc:spChg chg="mod">
          <ac:chgData name="Sowjanya Morisetty(UST,IN)" userId="S::245132@ust.com::fafc9569-a945-46e7-9869-5c26008d3c84" providerId="AD" clId="Web-{147EB273-24ED-40F4-A417-3CD7A5B7AA8C}" dt="2023-04-24T10:10:24.391" v="482" actId="20577"/>
          <ac:spMkLst>
            <pc:docMk/>
            <pc:sldMk cId="2174419654" sldId="459"/>
            <ac:spMk id="2" creationId="{BDAA5D1D-C22E-9F86-0DBA-7D3D28E227B9}"/>
          </ac:spMkLst>
        </pc:spChg>
        <pc:spChg chg="mod">
          <ac:chgData name="Sowjanya Morisetty(UST,IN)" userId="S::245132@ust.com::fafc9569-a945-46e7-9869-5c26008d3c84" providerId="AD" clId="Web-{147EB273-24ED-40F4-A417-3CD7A5B7AA8C}" dt="2023-04-24T10:10:14.735" v="467" actId="20577"/>
          <ac:spMkLst>
            <pc:docMk/>
            <pc:sldMk cId="2174419654" sldId="459"/>
            <ac:spMk id="3" creationId="{D8E3699B-C8EC-224F-F3F1-1FD4C32061F0}"/>
          </ac:spMkLst>
        </pc:spChg>
      </pc:sldChg>
    </pc:docChg>
  </pc:docChgLst>
  <pc:docChgLst>
    <pc:chgData name="Yashwanth Ravula(UST,IN)" userId="S::245098@ust.com::26c642e7-a083-4a2f-87f6-e20b0ef91a94" providerId="AD" clId="Web-{FD48D385-0F53-4D82-BF8A-D52A889C9152}"/>
    <pc:docChg chg="addSld delSld modSld sldOrd">
      <pc:chgData name="Yashwanth Ravula(UST,IN)" userId="S::245098@ust.com::26c642e7-a083-4a2f-87f6-e20b0ef91a94" providerId="AD" clId="Web-{FD48D385-0F53-4D82-BF8A-D52A889C9152}" dt="2023-04-24T11:36:55.683" v="44"/>
      <pc:docMkLst>
        <pc:docMk/>
      </pc:docMkLst>
      <pc:sldChg chg="ord">
        <pc:chgData name="Yashwanth Ravula(UST,IN)" userId="S::245098@ust.com::26c642e7-a083-4a2f-87f6-e20b0ef91a94" providerId="AD" clId="Web-{FD48D385-0F53-4D82-BF8A-D52A889C9152}" dt="2023-04-24T11:14:33.769" v="2"/>
        <pc:sldMkLst>
          <pc:docMk/>
          <pc:sldMk cId="1494870283" sldId="437"/>
        </pc:sldMkLst>
      </pc:sldChg>
      <pc:sldChg chg="modSp">
        <pc:chgData name="Yashwanth Ravula(UST,IN)" userId="S::245098@ust.com::26c642e7-a083-4a2f-87f6-e20b0ef91a94" providerId="AD" clId="Web-{FD48D385-0F53-4D82-BF8A-D52A889C9152}" dt="2023-04-24T11:31:09.626" v="35" actId="20577"/>
        <pc:sldMkLst>
          <pc:docMk/>
          <pc:sldMk cId="320198322" sldId="461"/>
        </pc:sldMkLst>
        <pc:spChg chg="mod">
          <ac:chgData name="Yashwanth Ravula(UST,IN)" userId="S::245098@ust.com::26c642e7-a083-4a2f-87f6-e20b0ef91a94" providerId="AD" clId="Web-{FD48D385-0F53-4D82-BF8A-D52A889C9152}" dt="2023-04-24T11:30:55.813" v="34" actId="20577"/>
          <ac:spMkLst>
            <pc:docMk/>
            <pc:sldMk cId="320198322" sldId="461"/>
            <ac:spMk id="2" creationId="{BEA973A8-03FE-75C0-8488-D086188796E9}"/>
          </ac:spMkLst>
        </pc:spChg>
        <pc:spChg chg="mod">
          <ac:chgData name="Yashwanth Ravula(UST,IN)" userId="S::245098@ust.com::26c642e7-a083-4a2f-87f6-e20b0ef91a94" providerId="AD" clId="Web-{FD48D385-0F53-4D82-BF8A-D52A889C9152}" dt="2023-04-24T11:31:09.626" v="35" actId="20577"/>
          <ac:spMkLst>
            <pc:docMk/>
            <pc:sldMk cId="320198322" sldId="461"/>
            <ac:spMk id="3" creationId="{A9ADB8AC-DBA8-D18B-15E6-21A409E7E013}"/>
          </ac:spMkLst>
        </pc:spChg>
      </pc:sldChg>
      <pc:sldChg chg="del">
        <pc:chgData name="Yashwanth Ravula(UST,IN)" userId="S::245098@ust.com::26c642e7-a083-4a2f-87f6-e20b0ef91a94" providerId="AD" clId="Web-{FD48D385-0F53-4D82-BF8A-D52A889C9152}" dt="2023-04-24T11:14:20.315" v="0"/>
        <pc:sldMkLst>
          <pc:docMk/>
          <pc:sldMk cId="1519458635" sldId="469"/>
        </pc:sldMkLst>
      </pc:sldChg>
      <pc:sldChg chg="addSp delSp modSp new mod chgLayout">
        <pc:chgData name="Yashwanth Ravula(UST,IN)" userId="S::245098@ust.com::26c642e7-a083-4a2f-87f6-e20b0ef91a94" providerId="AD" clId="Web-{FD48D385-0F53-4D82-BF8A-D52A889C9152}" dt="2023-04-24T11:36:55.683" v="44"/>
        <pc:sldMkLst>
          <pc:docMk/>
          <pc:sldMk cId="3669845799" sldId="469"/>
        </pc:sldMkLst>
        <pc:spChg chg="del">
          <ac:chgData name="Yashwanth Ravula(UST,IN)" userId="S::245098@ust.com::26c642e7-a083-4a2f-87f6-e20b0ef91a94" providerId="AD" clId="Web-{FD48D385-0F53-4D82-BF8A-D52A889C9152}" dt="2023-04-24T11:14:42.832" v="3"/>
          <ac:spMkLst>
            <pc:docMk/>
            <pc:sldMk cId="3669845799" sldId="469"/>
            <ac:spMk id="2" creationId="{8F694D10-250C-65A8-1D8C-C87BA683CAB7}"/>
          </ac:spMkLst>
        </pc:spChg>
        <pc:spChg chg="del">
          <ac:chgData name="Yashwanth Ravula(UST,IN)" userId="S::245098@ust.com::26c642e7-a083-4a2f-87f6-e20b0ef91a94" providerId="AD" clId="Web-{FD48D385-0F53-4D82-BF8A-D52A889C9152}" dt="2023-04-24T11:14:55.301" v="4"/>
          <ac:spMkLst>
            <pc:docMk/>
            <pc:sldMk cId="3669845799" sldId="469"/>
            <ac:spMk id="3" creationId="{2E464241-B845-45C8-6066-B9773DE45871}"/>
          </ac:spMkLst>
        </pc:spChg>
        <pc:picChg chg="add mod ord">
          <ac:chgData name="Yashwanth Ravula(UST,IN)" userId="S::245098@ust.com::26c642e7-a083-4a2f-87f6-e20b0ef91a94" providerId="AD" clId="Web-{FD48D385-0F53-4D82-BF8A-D52A889C9152}" dt="2023-04-24T11:36:55.683" v="44"/>
          <ac:picMkLst>
            <pc:docMk/>
            <pc:sldMk cId="3669845799" sldId="469"/>
            <ac:picMk id="4" creationId="{76E11AD7-1C2F-31F2-6699-79AF427144C8}"/>
          </ac:picMkLst>
        </pc:picChg>
      </pc:sldChg>
      <pc:sldChg chg="addSp delSp modSp new">
        <pc:chgData name="Yashwanth Ravula(UST,IN)" userId="S::245098@ust.com::26c642e7-a083-4a2f-87f6-e20b0ef91a94" providerId="AD" clId="Web-{FD48D385-0F53-4D82-BF8A-D52A889C9152}" dt="2023-04-24T11:21:16.203" v="24" actId="14100"/>
        <pc:sldMkLst>
          <pc:docMk/>
          <pc:sldMk cId="754671604" sldId="471"/>
        </pc:sldMkLst>
        <pc:spChg chg="del">
          <ac:chgData name="Yashwanth Ravula(UST,IN)" userId="S::245098@ust.com::26c642e7-a083-4a2f-87f6-e20b0ef91a94" providerId="AD" clId="Web-{FD48D385-0F53-4D82-BF8A-D52A889C9152}" dt="2023-04-24T11:20:03.857" v="11"/>
          <ac:spMkLst>
            <pc:docMk/>
            <pc:sldMk cId="754671604" sldId="471"/>
            <ac:spMk id="2" creationId="{7EE6BA64-DE28-DE92-A8B4-93887F32B7F1}"/>
          </ac:spMkLst>
        </pc:spChg>
        <pc:spChg chg="del">
          <ac:chgData name="Yashwanth Ravula(UST,IN)" userId="S::245098@ust.com::26c642e7-a083-4a2f-87f6-e20b0ef91a94" providerId="AD" clId="Web-{FD48D385-0F53-4D82-BF8A-D52A889C9152}" dt="2023-04-24T11:20:16.435" v="12"/>
          <ac:spMkLst>
            <pc:docMk/>
            <pc:sldMk cId="754671604" sldId="471"/>
            <ac:spMk id="3" creationId="{D835F7FC-C6F1-9F31-AC3F-5B500EAFEAE4}"/>
          </ac:spMkLst>
        </pc:spChg>
        <pc:picChg chg="add mod ord">
          <ac:chgData name="Yashwanth Ravula(UST,IN)" userId="S::245098@ust.com::26c642e7-a083-4a2f-87f6-e20b0ef91a94" providerId="AD" clId="Web-{FD48D385-0F53-4D82-BF8A-D52A889C9152}" dt="2023-04-24T11:21:16.203" v="24" actId="14100"/>
          <ac:picMkLst>
            <pc:docMk/>
            <pc:sldMk cId="754671604" sldId="471"/>
            <ac:picMk id="4" creationId="{D8BB4475-3114-4AE3-B55B-1D2798605DDF}"/>
          </ac:picMkLst>
        </pc:picChg>
      </pc:sldChg>
      <pc:sldChg chg="addSp delSp modSp new del">
        <pc:chgData name="Yashwanth Ravula(UST,IN)" userId="S::245098@ust.com::26c642e7-a083-4a2f-87f6-e20b0ef91a94" providerId="AD" clId="Web-{FD48D385-0F53-4D82-BF8A-D52A889C9152}" dt="2023-04-24T11:30:33.625" v="33"/>
        <pc:sldMkLst>
          <pc:docMk/>
          <pc:sldMk cId="962640785" sldId="473"/>
        </pc:sldMkLst>
        <pc:spChg chg="del">
          <ac:chgData name="Yashwanth Ravula(UST,IN)" userId="S::245098@ust.com::26c642e7-a083-4a2f-87f6-e20b0ef91a94" providerId="AD" clId="Web-{FD48D385-0F53-4D82-BF8A-D52A889C9152}" dt="2023-04-24T11:21:55.376" v="26"/>
          <ac:spMkLst>
            <pc:docMk/>
            <pc:sldMk cId="962640785" sldId="473"/>
            <ac:spMk id="2" creationId="{EB5E071D-E474-5C11-D594-90C13102DAA5}"/>
          </ac:spMkLst>
        </pc:spChg>
        <pc:spChg chg="del">
          <ac:chgData name="Yashwanth Ravula(UST,IN)" userId="S::245098@ust.com::26c642e7-a083-4a2f-87f6-e20b0ef91a94" providerId="AD" clId="Web-{FD48D385-0F53-4D82-BF8A-D52A889C9152}" dt="2023-04-24T11:22:08.704" v="27"/>
          <ac:spMkLst>
            <pc:docMk/>
            <pc:sldMk cId="962640785" sldId="473"/>
            <ac:spMk id="3" creationId="{77710EC6-0F54-6D67-4500-1F6465BBD5D4}"/>
          </ac:spMkLst>
        </pc:spChg>
        <pc:spChg chg="add mod">
          <ac:chgData name="Yashwanth Ravula(UST,IN)" userId="S::245098@ust.com::26c642e7-a083-4a2f-87f6-e20b0ef91a94" providerId="AD" clId="Web-{FD48D385-0F53-4D82-BF8A-D52A889C9152}" dt="2023-04-24T11:23:11.675" v="32"/>
          <ac:spMkLst>
            <pc:docMk/>
            <pc:sldMk cId="962640785" sldId="473"/>
            <ac:spMk id="6" creationId="{F5F9BE27-9D57-D8D4-C3B2-8E5EDD2E8FCE}"/>
          </ac:spMkLst>
        </pc:spChg>
        <pc:picChg chg="add del mod ord">
          <ac:chgData name="Yashwanth Ravula(UST,IN)" userId="S::245098@ust.com::26c642e7-a083-4a2f-87f6-e20b0ef91a94" providerId="AD" clId="Web-{FD48D385-0F53-4D82-BF8A-D52A889C9152}" dt="2023-04-24T11:23:11.675" v="32"/>
          <ac:picMkLst>
            <pc:docMk/>
            <pc:sldMk cId="962640785" sldId="473"/>
            <ac:picMk id="4" creationId="{D91E2B72-951F-FC74-ABDD-30317659267B}"/>
          </ac:picMkLst>
        </pc:picChg>
      </pc:sldChg>
      <pc:sldChg chg="addSp delSp modSp new">
        <pc:chgData name="Yashwanth Ravula(UST,IN)" userId="S::245098@ust.com::26c642e7-a083-4a2f-87f6-e20b0ef91a94" providerId="AD" clId="Web-{FD48D385-0F53-4D82-BF8A-D52A889C9152}" dt="2023-04-24T11:36:18.307" v="43" actId="14100"/>
        <pc:sldMkLst>
          <pc:docMk/>
          <pc:sldMk cId="3393841710" sldId="477"/>
        </pc:sldMkLst>
        <pc:spChg chg="del">
          <ac:chgData name="Yashwanth Ravula(UST,IN)" userId="S::245098@ust.com::26c642e7-a083-4a2f-87f6-e20b0ef91a94" providerId="AD" clId="Web-{FD48D385-0F53-4D82-BF8A-D52A889C9152}" dt="2023-04-24T11:35:43.791" v="37"/>
          <ac:spMkLst>
            <pc:docMk/>
            <pc:sldMk cId="3393841710" sldId="477"/>
            <ac:spMk id="2" creationId="{A864BA1E-7807-8A83-DEDE-62AD8E2B3F92}"/>
          </ac:spMkLst>
        </pc:spChg>
        <pc:spChg chg="del">
          <ac:chgData name="Yashwanth Ravula(UST,IN)" userId="S::245098@ust.com::26c642e7-a083-4a2f-87f6-e20b0ef91a94" providerId="AD" clId="Web-{FD48D385-0F53-4D82-BF8A-D52A889C9152}" dt="2023-04-24T11:35:52.478" v="38"/>
          <ac:spMkLst>
            <pc:docMk/>
            <pc:sldMk cId="3393841710" sldId="477"/>
            <ac:spMk id="3" creationId="{C02A38CB-498C-8033-E182-105E570F40C3}"/>
          </ac:spMkLst>
        </pc:spChg>
        <pc:picChg chg="add mod ord">
          <ac:chgData name="Yashwanth Ravula(UST,IN)" userId="S::245098@ust.com::26c642e7-a083-4a2f-87f6-e20b0ef91a94" providerId="AD" clId="Web-{FD48D385-0F53-4D82-BF8A-D52A889C9152}" dt="2023-04-24T11:36:18.307" v="43" actId="14100"/>
          <ac:picMkLst>
            <pc:docMk/>
            <pc:sldMk cId="3393841710" sldId="477"/>
            <ac:picMk id="4" creationId="{7D7EA572-9FBB-091E-E21E-F8178D4592D0}"/>
          </ac:picMkLst>
        </pc:picChg>
      </pc:sldChg>
    </pc:docChg>
  </pc:docChgLst>
  <pc:docChgLst>
    <pc:chgData name="Yashwanth Ravula(UST,IN)" userId="S::245098@ust.com::26c642e7-a083-4a2f-87f6-e20b0ef91a94" providerId="AD" clId="Web-{00125E43-EE3C-4C9D-B140-82EE04C99899}"/>
    <pc:docChg chg="addSld modSld">
      <pc:chgData name="Yashwanth Ravula(UST,IN)" userId="S::245098@ust.com::26c642e7-a083-4a2f-87f6-e20b0ef91a94" providerId="AD" clId="Web-{00125E43-EE3C-4C9D-B140-82EE04C99899}" dt="2023-04-24T12:04:11.584" v="62" actId="1076"/>
      <pc:docMkLst>
        <pc:docMk/>
      </pc:docMkLst>
      <pc:sldChg chg="modSp">
        <pc:chgData name="Yashwanth Ravula(UST,IN)" userId="S::245098@ust.com::26c642e7-a083-4a2f-87f6-e20b0ef91a94" providerId="AD" clId="Web-{00125E43-EE3C-4C9D-B140-82EE04C99899}" dt="2023-04-24T11:51:00.854" v="10" actId="1076"/>
        <pc:sldMkLst>
          <pc:docMk/>
          <pc:sldMk cId="1494870283" sldId="437"/>
        </pc:sldMkLst>
        <pc:spChg chg="mod">
          <ac:chgData name="Yashwanth Ravula(UST,IN)" userId="S::245098@ust.com::26c642e7-a083-4a2f-87f6-e20b0ef91a94" providerId="AD" clId="Web-{00125E43-EE3C-4C9D-B140-82EE04C99899}" dt="2023-04-24T11:51:00.854" v="10" actId="1076"/>
          <ac:spMkLst>
            <pc:docMk/>
            <pc:sldMk cId="1494870283" sldId="437"/>
            <ac:spMk id="3" creationId="{FECAA774-1FDD-4C3A-98B5-3DCD207B44E9}"/>
          </ac:spMkLst>
        </pc:spChg>
      </pc:sldChg>
      <pc:sldChg chg="modSp">
        <pc:chgData name="Yashwanth Ravula(UST,IN)" userId="S::245098@ust.com::26c642e7-a083-4a2f-87f6-e20b0ef91a94" providerId="AD" clId="Web-{00125E43-EE3C-4C9D-B140-82EE04C99899}" dt="2023-04-24T11:50:41.307" v="8" actId="1076"/>
        <pc:sldMkLst>
          <pc:docMk/>
          <pc:sldMk cId="1885180101" sldId="443"/>
        </pc:sldMkLst>
        <pc:spChg chg="mod">
          <ac:chgData name="Yashwanth Ravula(UST,IN)" userId="S::245098@ust.com::26c642e7-a083-4a2f-87f6-e20b0ef91a94" providerId="AD" clId="Web-{00125E43-EE3C-4C9D-B140-82EE04C99899}" dt="2023-04-24T11:50:41.307" v="8" actId="1076"/>
          <ac:spMkLst>
            <pc:docMk/>
            <pc:sldMk cId="1885180101" sldId="443"/>
            <ac:spMk id="3" creationId="{BB881034-E357-4FB5-AC93-0438C0006BC9}"/>
          </ac:spMkLst>
        </pc:spChg>
      </pc:sldChg>
      <pc:sldChg chg="modSp">
        <pc:chgData name="Yashwanth Ravula(UST,IN)" userId="S::245098@ust.com::26c642e7-a083-4a2f-87f6-e20b0ef91a94" providerId="AD" clId="Web-{00125E43-EE3C-4C9D-B140-82EE04C99899}" dt="2023-04-24T11:50:33.979" v="7" actId="1076"/>
        <pc:sldMkLst>
          <pc:docMk/>
          <pc:sldMk cId="264296267" sldId="450"/>
        </pc:sldMkLst>
        <pc:spChg chg="mod">
          <ac:chgData name="Yashwanth Ravula(UST,IN)" userId="S::245098@ust.com::26c642e7-a083-4a2f-87f6-e20b0ef91a94" providerId="AD" clId="Web-{00125E43-EE3C-4C9D-B140-82EE04C99899}" dt="2023-04-24T11:50:23.478" v="6" actId="20577"/>
          <ac:spMkLst>
            <pc:docMk/>
            <pc:sldMk cId="264296267" sldId="450"/>
            <ac:spMk id="2" creationId="{7AC4DE4D-44C7-DEA4-DE1D-5F7FA5378BBE}"/>
          </ac:spMkLst>
        </pc:spChg>
        <pc:spChg chg="mod">
          <ac:chgData name="Yashwanth Ravula(UST,IN)" userId="S::245098@ust.com::26c642e7-a083-4a2f-87f6-e20b0ef91a94" providerId="AD" clId="Web-{00125E43-EE3C-4C9D-B140-82EE04C99899}" dt="2023-04-24T11:50:33.979" v="7" actId="1076"/>
          <ac:spMkLst>
            <pc:docMk/>
            <pc:sldMk cId="264296267" sldId="450"/>
            <ac:spMk id="3" creationId="{DE579C5C-4099-7E2A-19E0-E791B2297247}"/>
          </ac:spMkLst>
        </pc:spChg>
      </pc:sldChg>
      <pc:sldChg chg="modSp">
        <pc:chgData name="Yashwanth Ravula(UST,IN)" userId="S::245098@ust.com::26c642e7-a083-4a2f-87f6-e20b0ef91a94" providerId="AD" clId="Web-{00125E43-EE3C-4C9D-B140-82EE04C99899}" dt="2023-04-24T11:51:15.558" v="11" actId="1076"/>
        <pc:sldMkLst>
          <pc:docMk/>
          <pc:sldMk cId="593475180" sldId="453"/>
        </pc:sldMkLst>
        <pc:spChg chg="mod">
          <ac:chgData name="Yashwanth Ravula(UST,IN)" userId="S::245098@ust.com::26c642e7-a083-4a2f-87f6-e20b0ef91a94" providerId="AD" clId="Web-{00125E43-EE3C-4C9D-B140-82EE04C99899}" dt="2023-04-24T11:51:15.558" v="11" actId="1076"/>
          <ac:spMkLst>
            <pc:docMk/>
            <pc:sldMk cId="593475180" sldId="453"/>
            <ac:spMk id="3" creationId="{154BDFCD-70DA-4B69-2756-1336554633C0}"/>
          </ac:spMkLst>
        </pc:spChg>
      </pc:sldChg>
      <pc:sldChg chg="modSp">
        <pc:chgData name="Yashwanth Ravula(UST,IN)" userId="S::245098@ust.com::26c642e7-a083-4a2f-87f6-e20b0ef91a94" providerId="AD" clId="Web-{00125E43-EE3C-4C9D-B140-82EE04C99899}" dt="2023-04-24T11:51:30.246" v="13" actId="14100"/>
        <pc:sldMkLst>
          <pc:docMk/>
          <pc:sldMk cId="2876803398" sldId="454"/>
        </pc:sldMkLst>
        <pc:spChg chg="mod">
          <ac:chgData name="Yashwanth Ravula(UST,IN)" userId="S::245098@ust.com::26c642e7-a083-4a2f-87f6-e20b0ef91a94" providerId="AD" clId="Web-{00125E43-EE3C-4C9D-B140-82EE04C99899}" dt="2023-04-24T11:51:30.246" v="13" actId="14100"/>
          <ac:spMkLst>
            <pc:docMk/>
            <pc:sldMk cId="2876803398" sldId="454"/>
            <ac:spMk id="3" creationId="{BA05EA16-6655-A043-1DC3-C6A2F4617CAC}"/>
          </ac:spMkLst>
        </pc:spChg>
      </pc:sldChg>
      <pc:sldChg chg="modSp">
        <pc:chgData name="Yashwanth Ravula(UST,IN)" userId="S::245098@ust.com::26c642e7-a083-4a2f-87f6-e20b0ef91a94" providerId="AD" clId="Web-{00125E43-EE3C-4C9D-B140-82EE04C99899}" dt="2023-04-24T11:58:11.416" v="25" actId="14100"/>
        <pc:sldMkLst>
          <pc:docMk/>
          <pc:sldMk cId="2174419654" sldId="459"/>
        </pc:sldMkLst>
        <pc:spChg chg="mod">
          <ac:chgData name="Yashwanth Ravula(UST,IN)" userId="S::245098@ust.com::26c642e7-a083-4a2f-87f6-e20b0ef91a94" providerId="AD" clId="Web-{00125E43-EE3C-4C9D-B140-82EE04C99899}" dt="2023-04-24T11:58:11.416" v="25" actId="14100"/>
          <ac:spMkLst>
            <pc:docMk/>
            <pc:sldMk cId="2174419654" sldId="459"/>
            <ac:spMk id="3" creationId="{D8E3699B-C8EC-224F-F3F1-1FD4C32061F0}"/>
          </ac:spMkLst>
        </pc:spChg>
      </pc:sldChg>
      <pc:sldChg chg="modSp">
        <pc:chgData name="Yashwanth Ravula(UST,IN)" userId="S::245098@ust.com::26c642e7-a083-4a2f-87f6-e20b0ef91a94" providerId="AD" clId="Web-{00125E43-EE3C-4C9D-B140-82EE04C99899}" dt="2023-04-24T11:52:06.872" v="14" actId="14100"/>
        <pc:sldMkLst>
          <pc:docMk/>
          <pc:sldMk cId="320198322" sldId="461"/>
        </pc:sldMkLst>
        <pc:spChg chg="mod">
          <ac:chgData name="Yashwanth Ravula(UST,IN)" userId="S::245098@ust.com::26c642e7-a083-4a2f-87f6-e20b0ef91a94" providerId="AD" clId="Web-{00125E43-EE3C-4C9D-B140-82EE04C99899}" dt="2023-04-24T11:52:06.872" v="14" actId="14100"/>
          <ac:spMkLst>
            <pc:docMk/>
            <pc:sldMk cId="320198322" sldId="461"/>
            <ac:spMk id="3" creationId="{A9ADB8AC-DBA8-D18B-15E6-21A409E7E013}"/>
          </ac:spMkLst>
        </pc:spChg>
      </pc:sldChg>
      <pc:sldChg chg="modSp">
        <pc:chgData name="Yashwanth Ravula(UST,IN)" userId="S::245098@ust.com::26c642e7-a083-4a2f-87f6-e20b0ef91a94" providerId="AD" clId="Web-{00125E43-EE3C-4C9D-B140-82EE04C99899}" dt="2023-04-24T11:56:13.818" v="24" actId="14100"/>
        <pc:sldMkLst>
          <pc:docMk/>
          <pc:sldMk cId="918879639" sldId="470"/>
        </pc:sldMkLst>
        <pc:spChg chg="mod">
          <ac:chgData name="Yashwanth Ravula(UST,IN)" userId="S::245098@ust.com::26c642e7-a083-4a2f-87f6-e20b0ef91a94" providerId="AD" clId="Web-{00125E43-EE3C-4C9D-B140-82EE04C99899}" dt="2023-04-24T11:56:13.818" v="24" actId="14100"/>
          <ac:spMkLst>
            <pc:docMk/>
            <pc:sldMk cId="918879639" sldId="470"/>
            <ac:spMk id="3" creationId="{2DDE5AE8-0486-8F60-B436-189CB8EC357C}"/>
          </ac:spMkLst>
        </pc:spChg>
      </pc:sldChg>
      <pc:sldChg chg="modSp">
        <pc:chgData name="Yashwanth Ravula(UST,IN)" userId="S::245098@ust.com::26c642e7-a083-4a2f-87f6-e20b0ef91a94" providerId="AD" clId="Web-{00125E43-EE3C-4C9D-B140-82EE04C99899}" dt="2023-04-24T11:50:52.995" v="9" actId="14100"/>
        <pc:sldMkLst>
          <pc:docMk/>
          <pc:sldMk cId="1589212106" sldId="475"/>
        </pc:sldMkLst>
        <pc:spChg chg="mod">
          <ac:chgData name="Yashwanth Ravula(UST,IN)" userId="S::245098@ust.com::26c642e7-a083-4a2f-87f6-e20b0ef91a94" providerId="AD" clId="Web-{00125E43-EE3C-4C9D-B140-82EE04C99899}" dt="2023-04-24T11:50:52.995" v="9" actId="14100"/>
          <ac:spMkLst>
            <pc:docMk/>
            <pc:sldMk cId="1589212106" sldId="475"/>
            <ac:spMk id="3" creationId="{339031EC-1CBF-0005-5BD0-EE7CB271C7C7}"/>
          </ac:spMkLst>
        </pc:spChg>
      </pc:sldChg>
      <pc:sldChg chg="modSp">
        <pc:chgData name="Yashwanth Ravula(UST,IN)" userId="S::245098@ust.com::26c642e7-a083-4a2f-87f6-e20b0ef91a94" providerId="AD" clId="Web-{00125E43-EE3C-4C9D-B140-82EE04C99899}" dt="2023-04-24T11:52:19.435" v="15" actId="1076"/>
        <pc:sldMkLst>
          <pc:docMk/>
          <pc:sldMk cId="3359385955" sldId="476"/>
        </pc:sldMkLst>
        <pc:spChg chg="mod">
          <ac:chgData name="Yashwanth Ravula(UST,IN)" userId="S::245098@ust.com::26c642e7-a083-4a2f-87f6-e20b0ef91a94" providerId="AD" clId="Web-{00125E43-EE3C-4C9D-B140-82EE04C99899}" dt="2023-04-24T11:52:19.435" v="15" actId="1076"/>
          <ac:spMkLst>
            <pc:docMk/>
            <pc:sldMk cId="3359385955" sldId="476"/>
            <ac:spMk id="3" creationId="{6EF67D3A-C33C-2474-2370-84F051922E8C}"/>
          </ac:spMkLst>
        </pc:spChg>
      </pc:sldChg>
      <pc:sldChg chg="addSp delSp modSp new">
        <pc:chgData name="Yashwanth Ravula(UST,IN)" userId="S::245098@ust.com::26c642e7-a083-4a2f-87f6-e20b0ef91a94" providerId="AD" clId="Web-{00125E43-EE3C-4C9D-B140-82EE04C99899}" dt="2023-04-24T11:55:44.973" v="23" actId="1076"/>
        <pc:sldMkLst>
          <pc:docMk/>
          <pc:sldMk cId="1702290373" sldId="478"/>
        </pc:sldMkLst>
        <pc:spChg chg="del">
          <ac:chgData name="Yashwanth Ravula(UST,IN)" userId="S::245098@ust.com::26c642e7-a083-4a2f-87f6-e20b0ef91a94" providerId="AD" clId="Web-{00125E43-EE3C-4C9D-B140-82EE04C99899}" dt="2023-04-24T11:55:10.316" v="17"/>
          <ac:spMkLst>
            <pc:docMk/>
            <pc:sldMk cId="1702290373" sldId="478"/>
            <ac:spMk id="2" creationId="{2409F557-BEB2-6394-F88C-4E02BB5A41A1}"/>
          </ac:spMkLst>
        </pc:spChg>
        <pc:spChg chg="del">
          <ac:chgData name="Yashwanth Ravula(UST,IN)" userId="S::245098@ust.com::26c642e7-a083-4a2f-87f6-e20b0ef91a94" providerId="AD" clId="Web-{00125E43-EE3C-4C9D-B140-82EE04C99899}" dt="2023-04-24T11:55:21.285" v="18"/>
          <ac:spMkLst>
            <pc:docMk/>
            <pc:sldMk cId="1702290373" sldId="478"/>
            <ac:spMk id="3" creationId="{BCFC2483-8E96-9C8E-AC3E-B11730162240}"/>
          </ac:spMkLst>
        </pc:spChg>
        <pc:picChg chg="add mod ord">
          <ac:chgData name="Yashwanth Ravula(UST,IN)" userId="S::245098@ust.com::26c642e7-a083-4a2f-87f6-e20b0ef91a94" providerId="AD" clId="Web-{00125E43-EE3C-4C9D-B140-82EE04C99899}" dt="2023-04-24T11:55:44.973" v="23" actId="1076"/>
          <ac:picMkLst>
            <pc:docMk/>
            <pc:sldMk cId="1702290373" sldId="478"/>
            <ac:picMk id="4" creationId="{F0EA17CC-B710-25DB-1923-04FEAC0941B1}"/>
          </ac:picMkLst>
        </pc:picChg>
      </pc:sldChg>
      <pc:sldChg chg="addSp delSp modSp new">
        <pc:chgData name="Yashwanth Ravula(UST,IN)" userId="S::245098@ust.com::26c642e7-a083-4a2f-87f6-e20b0ef91a94" providerId="AD" clId="Web-{00125E43-EE3C-4C9D-B140-82EE04C99899}" dt="2023-04-24T11:59:08.527" v="35" actId="14100"/>
        <pc:sldMkLst>
          <pc:docMk/>
          <pc:sldMk cId="2844393851" sldId="479"/>
        </pc:sldMkLst>
        <pc:spChg chg="del">
          <ac:chgData name="Yashwanth Ravula(UST,IN)" userId="S::245098@ust.com::26c642e7-a083-4a2f-87f6-e20b0ef91a94" providerId="AD" clId="Web-{00125E43-EE3C-4C9D-B140-82EE04C99899}" dt="2023-04-24T11:58:22.854" v="27"/>
          <ac:spMkLst>
            <pc:docMk/>
            <pc:sldMk cId="2844393851" sldId="479"/>
            <ac:spMk id="2" creationId="{82CB4AF7-DA5F-D79E-FB1C-DE8E08BFF817}"/>
          </ac:spMkLst>
        </pc:spChg>
        <pc:spChg chg="del">
          <ac:chgData name="Yashwanth Ravula(UST,IN)" userId="S::245098@ust.com::26c642e7-a083-4a2f-87f6-e20b0ef91a94" providerId="AD" clId="Web-{00125E43-EE3C-4C9D-B140-82EE04C99899}" dt="2023-04-24T11:58:38.495" v="28"/>
          <ac:spMkLst>
            <pc:docMk/>
            <pc:sldMk cId="2844393851" sldId="479"/>
            <ac:spMk id="3" creationId="{EF203FE8-C123-9BAF-F871-BA2265A98698}"/>
          </ac:spMkLst>
        </pc:spChg>
        <pc:picChg chg="add mod ord">
          <ac:chgData name="Yashwanth Ravula(UST,IN)" userId="S::245098@ust.com::26c642e7-a083-4a2f-87f6-e20b0ef91a94" providerId="AD" clId="Web-{00125E43-EE3C-4C9D-B140-82EE04C99899}" dt="2023-04-24T11:59:08.527" v="35" actId="14100"/>
          <ac:picMkLst>
            <pc:docMk/>
            <pc:sldMk cId="2844393851" sldId="479"/>
            <ac:picMk id="4" creationId="{0682D48A-8748-2225-BF8C-9A1D5ED8B08B}"/>
          </ac:picMkLst>
        </pc:picChg>
      </pc:sldChg>
      <pc:sldChg chg="addSp delSp modSp new">
        <pc:chgData name="Yashwanth Ravula(UST,IN)" userId="S::245098@ust.com::26c642e7-a083-4a2f-87f6-e20b0ef91a94" providerId="AD" clId="Web-{00125E43-EE3C-4C9D-B140-82EE04C99899}" dt="2023-04-24T12:04:11.584" v="62" actId="1076"/>
        <pc:sldMkLst>
          <pc:docMk/>
          <pc:sldMk cId="2630138327" sldId="480"/>
        </pc:sldMkLst>
        <pc:spChg chg="del">
          <ac:chgData name="Yashwanth Ravula(UST,IN)" userId="S::245098@ust.com::26c642e7-a083-4a2f-87f6-e20b0ef91a94" providerId="AD" clId="Web-{00125E43-EE3C-4C9D-B140-82EE04C99899}" dt="2023-04-24T12:01:30.235" v="37"/>
          <ac:spMkLst>
            <pc:docMk/>
            <pc:sldMk cId="2630138327" sldId="480"/>
            <ac:spMk id="2" creationId="{78EE11AB-99DF-115B-5613-1C5A4B5955A0}"/>
          </ac:spMkLst>
        </pc:spChg>
        <pc:spChg chg="del">
          <ac:chgData name="Yashwanth Ravula(UST,IN)" userId="S::245098@ust.com::26c642e7-a083-4a2f-87f6-e20b0ef91a94" providerId="AD" clId="Web-{00125E43-EE3C-4C9D-B140-82EE04C99899}" dt="2023-04-24T12:01:34.251" v="38"/>
          <ac:spMkLst>
            <pc:docMk/>
            <pc:sldMk cId="2630138327" sldId="480"/>
            <ac:spMk id="3" creationId="{239B4873-964B-86E7-D764-9752344DDFC4}"/>
          </ac:spMkLst>
        </pc:spChg>
        <pc:spChg chg="del">
          <ac:chgData name="Yashwanth Ravula(UST,IN)" userId="S::245098@ust.com::26c642e7-a083-4a2f-87f6-e20b0ef91a94" providerId="AD" clId="Web-{00125E43-EE3C-4C9D-B140-82EE04C99899}" dt="2023-04-24T12:01:39.391" v="39"/>
          <ac:spMkLst>
            <pc:docMk/>
            <pc:sldMk cId="2630138327" sldId="480"/>
            <ac:spMk id="4" creationId="{B810485F-6758-FBF6-5AC3-A69CF05B6AF9}"/>
          </ac:spMkLst>
        </pc:spChg>
        <pc:spChg chg="del mod">
          <ac:chgData name="Yashwanth Ravula(UST,IN)" userId="S::245098@ust.com::26c642e7-a083-4a2f-87f6-e20b0ef91a94" providerId="AD" clId="Web-{00125E43-EE3C-4C9D-B140-82EE04C99899}" dt="2023-04-24T12:01:47.095" v="41"/>
          <ac:spMkLst>
            <pc:docMk/>
            <pc:sldMk cId="2630138327" sldId="480"/>
            <ac:spMk id="5" creationId="{AB203EB3-8C30-D2A0-6FD2-B69033FEA5E0}"/>
          </ac:spMkLst>
        </pc:spChg>
        <pc:picChg chg="add del mod">
          <ac:chgData name="Yashwanth Ravula(UST,IN)" userId="S::245098@ust.com::26c642e7-a083-4a2f-87f6-e20b0ef91a94" providerId="AD" clId="Web-{00125E43-EE3C-4C9D-B140-82EE04C99899}" dt="2023-04-24T12:02:44.487" v="51"/>
          <ac:picMkLst>
            <pc:docMk/>
            <pc:sldMk cId="2630138327" sldId="480"/>
            <ac:picMk id="6" creationId="{5D1A64D5-2D2D-4DE7-826F-92E9E917CD4A}"/>
          </ac:picMkLst>
        </pc:picChg>
        <pc:picChg chg="add mod">
          <ac:chgData name="Yashwanth Ravula(UST,IN)" userId="S::245098@ust.com::26c642e7-a083-4a2f-87f6-e20b0ef91a94" providerId="AD" clId="Web-{00125E43-EE3C-4C9D-B140-82EE04C99899}" dt="2023-04-24T12:04:11.584" v="62" actId="1076"/>
          <ac:picMkLst>
            <pc:docMk/>
            <pc:sldMk cId="2630138327" sldId="480"/>
            <ac:picMk id="7" creationId="{E85949F2-2DBC-09AD-63E3-968AFC6BB7D2}"/>
          </ac:picMkLst>
        </pc:picChg>
      </pc:sldChg>
    </pc:docChg>
  </pc:docChgLst>
  <pc:docChgLst>
    <pc:chgData name="Rayona Mathew(UST,IN)" userId="S::245072@ust.com::ba69e595-3dd2-41bd-a7f7-516712dab024" providerId="AD" clId="Web-{45B606D5-0FCD-4B93-BE5D-0C12BE4400E3}"/>
    <pc:docChg chg="addSld delSld modSld sldOrd">
      <pc:chgData name="Rayona Mathew(UST,IN)" userId="S::245072@ust.com::ba69e595-3dd2-41bd-a7f7-516712dab024" providerId="AD" clId="Web-{45B606D5-0FCD-4B93-BE5D-0C12BE4400E3}" dt="2023-04-24T11:37:41.283" v="196"/>
      <pc:docMkLst>
        <pc:docMk/>
      </pc:docMkLst>
      <pc:sldChg chg="modSp">
        <pc:chgData name="Rayona Mathew(UST,IN)" userId="S::245072@ust.com::ba69e595-3dd2-41bd-a7f7-516712dab024" providerId="AD" clId="Web-{45B606D5-0FCD-4B93-BE5D-0C12BE4400E3}" dt="2023-04-24T11:28:56.856" v="159" actId="20577"/>
        <pc:sldMkLst>
          <pc:docMk/>
          <pc:sldMk cId="1885180101" sldId="443"/>
        </pc:sldMkLst>
        <pc:spChg chg="mod">
          <ac:chgData name="Rayona Mathew(UST,IN)" userId="S::245072@ust.com::ba69e595-3dd2-41bd-a7f7-516712dab024" providerId="AD" clId="Web-{45B606D5-0FCD-4B93-BE5D-0C12BE4400E3}" dt="2023-04-24T11:28:56.856" v="159" actId="20577"/>
          <ac:spMkLst>
            <pc:docMk/>
            <pc:sldMk cId="1885180101" sldId="443"/>
            <ac:spMk id="3" creationId="{BB881034-E357-4FB5-AC93-0438C0006BC9}"/>
          </ac:spMkLst>
        </pc:spChg>
      </pc:sldChg>
      <pc:sldChg chg="modSp">
        <pc:chgData name="Rayona Mathew(UST,IN)" userId="S::245072@ust.com::ba69e595-3dd2-41bd-a7f7-516712dab024" providerId="AD" clId="Web-{45B606D5-0FCD-4B93-BE5D-0C12BE4400E3}" dt="2023-04-24T11:23:35.328" v="131" actId="20577"/>
        <pc:sldMkLst>
          <pc:docMk/>
          <pc:sldMk cId="1942030795" sldId="452"/>
        </pc:sldMkLst>
        <pc:spChg chg="mod">
          <ac:chgData name="Rayona Mathew(UST,IN)" userId="S::245072@ust.com::ba69e595-3dd2-41bd-a7f7-516712dab024" providerId="AD" clId="Web-{45B606D5-0FCD-4B93-BE5D-0C12BE4400E3}" dt="2023-04-24T11:23:35.328" v="131" actId="20577"/>
          <ac:spMkLst>
            <pc:docMk/>
            <pc:sldMk cId="1942030795" sldId="452"/>
            <ac:spMk id="3" creationId="{EDFB5C35-2855-655C-E7FE-413F7E8AF62E}"/>
          </ac:spMkLst>
        </pc:spChg>
      </pc:sldChg>
      <pc:sldChg chg="ord">
        <pc:chgData name="Rayona Mathew(UST,IN)" userId="S::245072@ust.com::ba69e595-3dd2-41bd-a7f7-516712dab024" providerId="AD" clId="Web-{45B606D5-0FCD-4B93-BE5D-0C12BE4400E3}" dt="2023-04-24T11:33:37.899" v="186"/>
        <pc:sldMkLst>
          <pc:docMk/>
          <pc:sldMk cId="631015560" sldId="457"/>
        </pc:sldMkLst>
      </pc:sldChg>
      <pc:sldChg chg="modSp">
        <pc:chgData name="Rayona Mathew(UST,IN)" userId="S::245072@ust.com::ba69e595-3dd2-41bd-a7f7-516712dab024" providerId="AD" clId="Web-{45B606D5-0FCD-4B93-BE5D-0C12BE4400E3}" dt="2023-04-24T10:45:52.604" v="8" actId="20577"/>
        <pc:sldMkLst>
          <pc:docMk/>
          <pc:sldMk cId="1845397169" sldId="458"/>
        </pc:sldMkLst>
        <pc:spChg chg="mod">
          <ac:chgData name="Rayona Mathew(UST,IN)" userId="S::245072@ust.com::ba69e595-3dd2-41bd-a7f7-516712dab024" providerId="AD" clId="Web-{45B606D5-0FCD-4B93-BE5D-0C12BE4400E3}" dt="2023-04-24T10:45:52.604" v="8" actId="20577"/>
          <ac:spMkLst>
            <pc:docMk/>
            <pc:sldMk cId="1845397169" sldId="458"/>
            <ac:spMk id="3" creationId="{0DCBAF2E-8069-C8C7-D04B-F2AF94BBF23A}"/>
          </ac:spMkLst>
        </pc:spChg>
      </pc:sldChg>
      <pc:sldChg chg="modSp">
        <pc:chgData name="Rayona Mathew(UST,IN)" userId="S::245072@ust.com::ba69e595-3dd2-41bd-a7f7-516712dab024" providerId="AD" clId="Web-{45B606D5-0FCD-4B93-BE5D-0C12BE4400E3}" dt="2023-04-24T11:33:18.820" v="185" actId="14100"/>
        <pc:sldMkLst>
          <pc:docMk/>
          <pc:sldMk cId="320198322" sldId="461"/>
        </pc:sldMkLst>
        <pc:spChg chg="mod">
          <ac:chgData name="Rayona Mathew(UST,IN)" userId="S::245072@ust.com::ba69e595-3dd2-41bd-a7f7-516712dab024" providerId="AD" clId="Web-{45B606D5-0FCD-4B93-BE5D-0C12BE4400E3}" dt="2023-04-24T11:33:18.820" v="185" actId="14100"/>
          <ac:spMkLst>
            <pc:docMk/>
            <pc:sldMk cId="320198322" sldId="461"/>
            <ac:spMk id="2" creationId="{BEA973A8-03FE-75C0-8488-D086188796E9}"/>
          </ac:spMkLst>
        </pc:spChg>
        <pc:spChg chg="mod">
          <ac:chgData name="Rayona Mathew(UST,IN)" userId="S::245072@ust.com::ba69e595-3dd2-41bd-a7f7-516712dab024" providerId="AD" clId="Web-{45B606D5-0FCD-4B93-BE5D-0C12BE4400E3}" dt="2023-04-24T11:32:44.037" v="176" actId="20577"/>
          <ac:spMkLst>
            <pc:docMk/>
            <pc:sldMk cId="320198322" sldId="461"/>
            <ac:spMk id="3" creationId="{A9ADB8AC-DBA8-D18B-15E6-21A409E7E013}"/>
          </ac:spMkLst>
        </pc:spChg>
      </pc:sldChg>
      <pc:sldChg chg="modSp">
        <pc:chgData name="Rayona Mathew(UST,IN)" userId="S::245072@ust.com::ba69e595-3dd2-41bd-a7f7-516712dab024" providerId="AD" clId="Web-{45B606D5-0FCD-4B93-BE5D-0C12BE4400E3}" dt="2023-04-24T11:37:34.517" v="195" actId="20577"/>
        <pc:sldMkLst>
          <pc:docMk/>
          <pc:sldMk cId="2482599354" sldId="462"/>
        </pc:sldMkLst>
        <pc:spChg chg="mod">
          <ac:chgData name="Rayona Mathew(UST,IN)" userId="S::245072@ust.com::ba69e595-3dd2-41bd-a7f7-516712dab024" providerId="AD" clId="Web-{45B606D5-0FCD-4B93-BE5D-0C12BE4400E3}" dt="2023-04-24T11:37:17.704" v="192" actId="20577"/>
          <ac:spMkLst>
            <pc:docMk/>
            <pc:sldMk cId="2482599354" sldId="462"/>
            <ac:spMk id="2" creationId="{E3415891-9FA3-22F6-165E-33A027E6F584}"/>
          </ac:spMkLst>
        </pc:spChg>
        <pc:spChg chg="mod">
          <ac:chgData name="Rayona Mathew(UST,IN)" userId="S::245072@ust.com::ba69e595-3dd2-41bd-a7f7-516712dab024" providerId="AD" clId="Web-{45B606D5-0FCD-4B93-BE5D-0C12BE4400E3}" dt="2023-04-24T11:37:34.517" v="195" actId="20577"/>
          <ac:spMkLst>
            <pc:docMk/>
            <pc:sldMk cId="2482599354" sldId="462"/>
            <ac:spMk id="3" creationId="{4EC2C91A-2C63-03A0-6439-E0D26147017E}"/>
          </ac:spMkLst>
        </pc:spChg>
      </pc:sldChg>
      <pc:sldChg chg="del">
        <pc:chgData name="Rayona Mathew(UST,IN)" userId="S::245072@ust.com::ba69e595-3dd2-41bd-a7f7-516712dab024" providerId="AD" clId="Web-{45B606D5-0FCD-4B93-BE5D-0C12BE4400E3}" dt="2023-04-24T11:30:25.110" v="161"/>
        <pc:sldMkLst>
          <pc:docMk/>
          <pc:sldMk cId="2455965200" sldId="465"/>
        </pc:sldMkLst>
      </pc:sldChg>
      <pc:sldChg chg="modSp del">
        <pc:chgData name="Rayona Mathew(UST,IN)" userId="S::245072@ust.com::ba69e595-3dd2-41bd-a7f7-516712dab024" providerId="AD" clId="Web-{45B606D5-0FCD-4B93-BE5D-0C12BE4400E3}" dt="2023-04-24T11:30:20.641" v="160"/>
        <pc:sldMkLst>
          <pc:docMk/>
          <pc:sldMk cId="858023722" sldId="466"/>
        </pc:sldMkLst>
        <pc:spChg chg="mod">
          <ac:chgData name="Rayona Mathew(UST,IN)" userId="S::245072@ust.com::ba69e595-3dd2-41bd-a7f7-516712dab024" providerId="AD" clId="Web-{45B606D5-0FCD-4B93-BE5D-0C12BE4400E3}" dt="2023-04-24T11:23:48.250" v="133" actId="20577"/>
          <ac:spMkLst>
            <pc:docMk/>
            <pc:sldMk cId="858023722" sldId="466"/>
            <ac:spMk id="3" creationId="{6229C9D9-E3E0-DB70-FE8A-28FF860448EC}"/>
          </ac:spMkLst>
        </pc:spChg>
      </pc:sldChg>
      <pc:sldChg chg="modSp">
        <pc:chgData name="Rayona Mathew(UST,IN)" userId="S::245072@ust.com::ba69e595-3dd2-41bd-a7f7-516712dab024" providerId="AD" clId="Web-{45B606D5-0FCD-4B93-BE5D-0C12BE4400E3}" dt="2023-04-24T10:43:03.568" v="2" actId="14100"/>
        <pc:sldMkLst>
          <pc:docMk/>
          <pc:sldMk cId="1412679368" sldId="467"/>
        </pc:sldMkLst>
        <pc:picChg chg="mod">
          <ac:chgData name="Rayona Mathew(UST,IN)" userId="S::245072@ust.com::ba69e595-3dd2-41bd-a7f7-516712dab024" providerId="AD" clId="Web-{45B606D5-0FCD-4B93-BE5D-0C12BE4400E3}" dt="2023-04-24T10:43:03.568" v="2" actId="14100"/>
          <ac:picMkLst>
            <pc:docMk/>
            <pc:sldMk cId="1412679368" sldId="467"/>
            <ac:picMk id="4" creationId="{B08D9B6E-C5C2-9669-6C5D-222ED86344D5}"/>
          </ac:picMkLst>
        </pc:picChg>
      </pc:sldChg>
      <pc:sldChg chg="delSp modSp new">
        <pc:chgData name="Rayona Mathew(UST,IN)" userId="S::245072@ust.com::ba69e595-3dd2-41bd-a7f7-516712dab024" providerId="AD" clId="Web-{45B606D5-0FCD-4B93-BE5D-0C12BE4400E3}" dt="2023-04-24T11:18:01.440" v="80" actId="20577"/>
        <pc:sldMkLst>
          <pc:docMk/>
          <pc:sldMk cId="4118703440" sldId="468"/>
        </pc:sldMkLst>
        <pc:spChg chg="del">
          <ac:chgData name="Rayona Mathew(UST,IN)" userId="S::245072@ust.com::ba69e595-3dd2-41bd-a7f7-516712dab024" providerId="AD" clId="Web-{45B606D5-0FCD-4B93-BE5D-0C12BE4400E3}" dt="2023-04-24T10:46:00.745" v="10"/>
          <ac:spMkLst>
            <pc:docMk/>
            <pc:sldMk cId="4118703440" sldId="468"/>
            <ac:spMk id="2" creationId="{0503A068-0099-63B8-1939-C394FB2CDE95}"/>
          </ac:spMkLst>
        </pc:spChg>
        <pc:spChg chg="mod">
          <ac:chgData name="Rayona Mathew(UST,IN)" userId="S::245072@ust.com::ba69e595-3dd2-41bd-a7f7-516712dab024" providerId="AD" clId="Web-{45B606D5-0FCD-4B93-BE5D-0C12BE4400E3}" dt="2023-04-24T11:18:01.440" v="80" actId="20577"/>
          <ac:spMkLst>
            <pc:docMk/>
            <pc:sldMk cId="4118703440" sldId="468"/>
            <ac:spMk id="3" creationId="{CD85CD74-F49E-FEDE-F2F6-42672E4EEDC3}"/>
          </ac:spMkLst>
        </pc:spChg>
      </pc:sldChg>
      <pc:sldChg chg="delSp modSp new">
        <pc:chgData name="Rayona Mathew(UST,IN)" userId="S::245072@ust.com::ba69e595-3dd2-41bd-a7f7-516712dab024" providerId="AD" clId="Web-{45B606D5-0FCD-4B93-BE5D-0C12BE4400E3}" dt="2023-04-24T11:19:53.382" v="98" actId="20577"/>
        <pc:sldMkLst>
          <pc:docMk/>
          <pc:sldMk cId="918879639" sldId="470"/>
        </pc:sldMkLst>
        <pc:spChg chg="del">
          <ac:chgData name="Rayona Mathew(UST,IN)" userId="S::245072@ust.com::ba69e595-3dd2-41bd-a7f7-516712dab024" providerId="AD" clId="Web-{45B606D5-0FCD-4B93-BE5D-0C12BE4400E3}" dt="2023-04-24T11:18:09.331" v="82"/>
          <ac:spMkLst>
            <pc:docMk/>
            <pc:sldMk cId="918879639" sldId="470"/>
            <ac:spMk id="2" creationId="{B8A463F0-5DAC-20D7-1302-9E7255A98E82}"/>
          </ac:spMkLst>
        </pc:spChg>
        <pc:spChg chg="mod">
          <ac:chgData name="Rayona Mathew(UST,IN)" userId="S::245072@ust.com::ba69e595-3dd2-41bd-a7f7-516712dab024" providerId="AD" clId="Web-{45B606D5-0FCD-4B93-BE5D-0C12BE4400E3}" dt="2023-04-24T11:19:53.382" v="98" actId="20577"/>
          <ac:spMkLst>
            <pc:docMk/>
            <pc:sldMk cId="918879639" sldId="470"/>
            <ac:spMk id="3" creationId="{2DDE5AE8-0486-8F60-B436-189CB8EC357C}"/>
          </ac:spMkLst>
        </pc:spChg>
      </pc:sldChg>
      <pc:sldChg chg="delSp modSp new">
        <pc:chgData name="Rayona Mathew(UST,IN)" userId="S::245072@ust.com::ba69e595-3dd2-41bd-a7f7-516712dab024" providerId="AD" clId="Web-{45B606D5-0FCD-4B93-BE5D-0C12BE4400E3}" dt="2023-04-24T11:21:19.791" v="114" actId="20577"/>
        <pc:sldMkLst>
          <pc:docMk/>
          <pc:sldMk cId="3263732234" sldId="472"/>
        </pc:sldMkLst>
        <pc:spChg chg="del">
          <ac:chgData name="Rayona Mathew(UST,IN)" userId="S::245072@ust.com::ba69e595-3dd2-41bd-a7f7-516712dab024" providerId="AD" clId="Web-{45B606D5-0FCD-4B93-BE5D-0C12BE4400E3}" dt="2023-04-24T11:20:11.711" v="100"/>
          <ac:spMkLst>
            <pc:docMk/>
            <pc:sldMk cId="3263732234" sldId="472"/>
            <ac:spMk id="2" creationId="{7DB1B65B-2E2E-D58B-A0C0-A52F0DB847FC}"/>
          </ac:spMkLst>
        </pc:spChg>
        <pc:spChg chg="mod">
          <ac:chgData name="Rayona Mathew(UST,IN)" userId="S::245072@ust.com::ba69e595-3dd2-41bd-a7f7-516712dab024" providerId="AD" clId="Web-{45B606D5-0FCD-4B93-BE5D-0C12BE4400E3}" dt="2023-04-24T11:21:19.791" v="114" actId="20577"/>
          <ac:spMkLst>
            <pc:docMk/>
            <pc:sldMk cId="3263732234" sldId="472"/>
            <ac:spMk id="3" creationId="{01882ADC-8870-6037-273F-38C8D6FC5262}"/>
          </ac:spMkLst>
        </pc:spChg>
      </pc:sldChg>
      <pc:sldChg chg="delSp modSp new">
        <pc:chgData name="Rayona Mathew(UST,IN)" userId="S::245072@ust.com::ba69e595-3dd2-41bd-a7f7-516712dab024" providerId="AD" clId="Web-{45B606D5-0FCD-4B93-BE5D-0C12BE4400E3}" dt="2023-04-24T11:22:54.936" v="129" actId="20577"/>
        <pc:sldMkLst>
          <pc:docMk/>
          <pc:sldMk cId="2744079179" sldId="474"/>
        </pc:sldMkLst>
        <pc:spChg chg="del">
          <ac:chgData name="Rayona Mathew(UST,IN)" userId="S::245072@ust.com::ba69e595-3dd2-41bd-a7f7-516712dab024" providerId="AD" clId="Web-{45B606D5-0FCD-4B93-BE5D-0C12BE4400E3}" dt="2023-04-24T11:22:15.653" v="116"/>
          <ac:spMkLst>
            <pc:docMk/>
            <pc:sldMk cId="2744079179" sldId="474"/>
            <ac:spMk id="2" creationId="{27145A20-D490-8A06-855E-E1D2355360EE}"/>
          </ac:spMkLst>
        </pc:spChg>
        <pc:spChg chg="mod">
          <ac:chgData name="Rayona Mathew(UST,IN)" userId="S::245072@ust.com::ba69e595-3dd2-41bd-a7f7-516712dab024" providerId="AD" clId="Web-{45B606D5-0FCD-4B93-BE5D-0C12BE4400E3}" dt="2023-04-24T11:22:54.936" v="129" actId="20577"/>
          <ac:spMkLst>
            <pc:docMk/>
            <pc:sldMk cId="2744079179" sldId="474"/>
            <ac:spMk id="3" creationId="{8F51C50F-FD36-701D-CF57-BBF5E1020E6C}"/>
          </ac:spMkLst>
        </pc:spChg>
      </pc:sldChg>
      <pc:sldChg chg="modSp new">
        <pc:chgData name="Rayona Mathew(UST,IN)" userId="S::245072@ust.com::ba69e595-3dd2-41bd-a7f7-516712dab024" providerId="AD" clId="Web-{45B606D5-0FCD-4B93-BE5D-0C12BE4400E3}" dt="2023-04-24T11:26:45.945" v="156" actId="20577"/>
        <pc:sldMkLst>
          <pc:docMk/>
          <pc:sldMk cId="1589212106" sldId="475"/>
        </pc:sldMkLst>
        <pc:spChg chg="mod">
          <ac:chgData name="Rayona Mathew(UST,IN)" userId="S::245072@ust.com::ba69e595-3dd2-41bd-a7f7-516712dab024" providerId="AD" clId="Web-{45B606D5-0FCD-4B93-BE5D-0C12BE4400E3}" dt="2023-04-24T11:26:10.037" v="152" actId="20577"/>
          <ac:spMkLst>
            <pc:docMk/>
            <pc:sldMk cId="1589212106" sldId="475"/>
            <ac:spMk id="2" creationId="{30A122EE-B9A3-8E82-D9FA-ACF0EDB24E71}"/>
          </ac:spMkLst>
        </pc:spChg>
        <pc:spChg chg="mod">
          <ac:chgData name="Rayona Mathew(UST,IN)" userId="S::245072@ust.com::ba69e595-3dd2-41bd-a7f7-516712dab024" providerId="AD" clId="Web-{45B606D5-0FCD-4B93-BE5D-0C12BE4400E3}" dt="2023-04-24T11:26:45.945" v="156" actId="20577"/>
          <ac:spMkLst>
            <pc:docMk/>
            <pc:sldMk cId="1589212106" sldId="475"/>
            <ac:spMk id="3" creationId="{339031EC-1CBF-0005-5BD0-EE7CB271C7C7}"/>
          </ac:spMkLst>
        </pc:spChg>
      </pc:sldChg>
      <pc:sldChg chg="delSp modSp new">
        <pc:chgData name="Rayona Mathew(UST,IN)" userId="S::245072@ust.com::ba69e595-3dd2-41bd-a7f7-516712dab024" providerId="AD" clId="Web-{45B606D5-0FCD-4B93-BE5D-0C12BE4400E3}" dt="2023-04-24T11:32:29.990" v="175" actId="20577"/>
        <pc:sldMkLst>
          <pc:docMk/>
          <pc:sldMk cId="3359385955" sldId="476"/>
        </pc:sldMkLst>
        <pc:spChg chg="del">
          <ac:chgData name="Rayona Mathew(UST,IN)" userId="S::245072@ust.com::ba69e595-3dd2-41bd-a7f7-516712dab024" providerId="AD" clId="Web-{45B606D5-0FCD-4B93-BE5D-0C12BE4400E3}" dt="2023-04-24T11:32:09.676" v="169"/>
          <ac:spMkLst>
            <pc:docMk/>
            <pc:sldMk cId="3359385955" sldId="476"/>
            <ac:spMk id="2" creationId="{B8B9707C-D15E-6D73-3359-913A96C1F939}"/>
          </ac:spMkLst>
        </pc:spChg>
        <pc:spChg chg="mod">
          <ac:chgData name="Rayona Mathew(UST,IN)" userId="S::245072@ust.com::ba69e595-3dd2-41bd-a7f7-516712dab024" providerId="AD" clId="Web-{45B606D5-0FCD-4B93-BE5D-0C12BE4400E3}" dt="2023-04-24T11:32:29.990" v="175" actId="20577"/>
          <ac:spMkLst>
            <pc:docMk/>
            <pc:sldMk cId="3359385955" sldId="476"/>
            <ac:spMk id="3" creationId="{6EF67D3A-C33C-2474-2370-84F051922E8C}"/>
          </ac:spMkLst>
        </pc:spChg>
      </pc:sldChg>
      <pc:sldChg chg="ord">
        <pc:chgData name="Rayona Mathew(UST,IN)" userId="S::245072@ust.com::ba69e595-3dd2-41bd-a7f7-516712dab024" providerId="AD" clId="Web-{45B606D5-0FCD-4B93-BE5D-0C12BE4400E3}" dt="2023-04-24T11:37:41.283" v="196"/>
        <pc:sldMkLst>
          <pc:docMk/>
          <pc:sldMk cId="3393841710" sldId="477"/>
        </pc:sldMkLst>
      </pc:sldChg>
    </pc:docChg>
  </pc:docChgLst>
  <pc:docChgLst>
    <pc:chgData name="Yashwanth Ravula(UST,IN)" userId="S::245098@ust.com::26c642e7-a083-4a2f-87f6-e20b0ef91a94" providerId="AD" clId="Web-{8BD10EFB-B2E4-4622-B7A1-2392E09E65EF}"/>
    <pc:docChg chg="addSld delSld modSld">
      <pc:chgData name="Yashwanth Ravula(UST,IN)" userId="S::245098@ust.com::26c642e7-a083-4a2f-87f6-e20b0ef91a94" providerId="AD" clId="Web-{8BD10EFB-B2E4-4622-B7A1-2392E09E65EF}" dt="2023-03-18T07:25:05.311" v="16"/>
      <pc:docMkLst>
        <pc:docMk/>
      </pc:docMkLst>
      <pc:sldChg chg="add del">
        <pc:chgData name="Yashwanth Ravula(UST,IN)" userId="S::245098@ust.com::26c642e7-a083-4a2f-87f6-e20b0ef91a94" providerId="AD" clId="Web-{8BD10EFB-B2E4-4622-B7A1-2392E09E65EF}" dt="2023-03-18T07:17:51.733" v="1"/>
        <pc:sldMkLst>
          <pc:docMk/>
          <pc:sldMk cId="1814806023" sldId="451"/>
        </pc:sldMkLst>
      </pc:sldChg>
      <pc:sldChg chg="addSp delSp modSp new mod modClrScheme chgLayout">
        <pc:chgData name="Yashwanth Ravula(UST,IN)" userId="S::245098@ust.com::26c642e7-a083-4a2f-87f6-e20b0ef91a94" providerId="AD" clId="Web-{8BD10EFB-B2E4-4622-B7A1-2392E09E65EF}" dt="2023-03-18T07:25:05.311" v="16"/>
        <pc:sldMkLst>
          <pc:docMk/>
          <pc:sldMk cId="3958314421" sldId="454"/>
        </pc:sldMkLst>
        <pc:spChg chg="del">
          <ac:chgData name="Yashwanth Ravula(UST,IN)" userId="S::245098@ust.com::26c642e7-a083-4a2f-87f6-e20b0ef91a94" providerId="AD" clId="Web-{8BD10EFB-B2E4-4622-B7A1-2392E09E65EF}" dt="2023-03-18T07:20:03.753" v="3"/>
          <ac:spMkLst>
            <pc:docMk/>
            <pc:sldMk cId="3958314421" sldId="454"/>
            <ac:spMk id="2" creationId="{0B2E838B-95D8-72D6-39EA-7D8B70989EFF}"/>
          </ac:spMkLst>
        </pc:spChg>
        <pc:spChg chg="add del mod">
          <ac:chgData name="Yashwanth Ravula(UST,IN)" userId="S::245098@ust.com::26c642e7-a083-4a2f-87f6-e20b0ef91a94" providerId="AD" clId="Web-{8BD10EFB-B2E4-4622-B7A1-2392E09E65EF}" dt="2023-03-18T07:25:05.311" v="16"/>
          <ac:spMkLst>
            <pc:docMk/>
            <pc:sldMk cId="3958314421" sldId="454"/>
            <ac:spMk id="3" creationId="{CE41738C-D53E-809B-07D7-57274F2797A7}"/>
          </ac:spMkLst>
        </pc:spChg>
        <pc:spChg chg="add del mod">
          <ac:chgData name="Yashwanth Ravula(UST,IN)" userId="S::245098@ust.com::26c642e7-a083-4a2f-87f6-e20b0ef91a94" providerId="AD" clId="Web-{8BD10EFB-B2E4-4622-B7A1-2392E09E65EF}" dt="2023-03-18T07:24:23.138" v="12"/>
          <ac:spMkLst>
            <pc:docMk/>
            <pc:sldMk cId="3958314421" sldId="454"/>
            <ac:spMk id="9" creationId="{A2B0B20C-9097-01B8-4B7A-F6F6DBD5E410}"/>
          </ac:spMkLst>
        </pc:spChg>
        <pc:spChg chg="add del mod">
          <ac:chgData name="Yashwanth Ravula(UST,IN)" userId="S::245098@ust.com::26c642e7-a083-4a2f-87f6-e20b0ef91a94" providerId="AD" clId="Web-{8BD10EFB-B2E4-4622-B7A1-2392E09E65EF}" dt="2023-03-18T07:24:23.138" v="12"/>
          <ac:spMkLst>
            <pc:docMk/>
            <pc:sldMk cId="3958314421" sldId="454"/>
            <ac:spMk id="11" creationId="{EF07AC57-749C-36E4-0369-233DBCBF8478}"/>
          </ac:spMkLst>
        </pc:spChg>
        <pc:picChg chg="add mod">
          <ac:chgData name="Yashwanth Ravula(UST,IN)" userId="S::245098@ust.com::26c642e7-a083-4a2f-87f6-e20b0ef91a94" providerId="AD" clId="Web-{8BD10EFB-B2E4-4622-B7A1-2392E09E65EF}" dt="2023-03-18T07:24:54.811" v="14"/>
          <ac:picMkLst>
            <pc:docMk/>
            <pc:sldMk cId="3958314421" sldId="454"/>
            <ac:picMk id="4" creationId="{48A49928-EC7E-5472-0350-3B6654253B50}"/>
          </ac:picMkLst>
        </pc:picChg>
      </pc:sldChg>
    </pc:docChg>
  </pc:docChgLst>
  <pc:docChgLst>
    <pc:chgData name="Yashwanth Ravula(UST,IN)" userId="S::245098@ust.com::26c642e7-a083-4a2f-87f6-e20b0ef91a94" providerId="AD" clId="Web-{687F1EC2-6B6E-432E-AF78-A4BFB98B0167}"/>
    <pc:docChg chg="addSld modSld">
      <pc:chgData name="Yashwanth Ravula(UST,IN)" userId="S::245098@ust.com::26c642e7-a083-4a2f-87f6-e20b0ef91a94" providerId="AD" clId="Web-{687F1EC2-6B6E-432E-AF78-A4BFB98B0167}" dt="2023-03-18T07:01:56.670" v="369" actId="20577"/>
      <pc:docMkLst>
        <pc:docMk/>
      </pc:docMkLst>
      <pc:sldChg chg="addSp delSp modSp">
        <pc:chgData name="Yashwanth Ravula(UST,IN)" userId="S::245098@ust.com::26c642e7-a083-4a2f-87f6-e20b0ef91a94" providerId="AD" clId="Web-{687F1EC2-6B6E-432E-AF78-A4BFB98B0167}" dt="2023-03-18T06:49:42.976" v="271" actId="20577"/>
        <pc:sldMkLst>
          <pc:docMk/>
          <pc:sldMk cId="3324502439" sldId="438"/>
        </pc:sldMkLst>
        <pc:spChg chg="mod">
          <ac:chgData name="Yashwanth Ravula(UST,IN)" userId="S::245098@ust.com::26c642e7-a083-4a2f-87f6-e20b0ef91a94" providerId="AD" clId="Web-{687F1EC2-6B6E-432E-AF78-A4BFB98B0167}" dt="2023-03-18T06:49:42.976" v="271" actId="20577"/>
          <ac:spMkLst>
            <pc:docMk/>
            <pc:sldMk cId="3324502439" sldId="438"/>
            <ac:spMk id="2" creationId="{57FA053A-BCE0-4D94-9B70-A37944653477}"/>
          </ac:spMkLst>
        </pc:spChg>
        <pc:spChg chg="add del mod">
          <ac:chgData name="Yashwanth Ravula(UST,IN)" userId="S::245098@ust.com::26c642e7-a083-4a2f-87f6-e20b0ef91a94" providerId="AD" clId="Web-{687F1EC2-6B6E-432E-AF78-A4BFB98B0167}" dt="2023-03-18T06:14:41.108" v="29"/>
          <ac:spMkLst>
            <pc:docMk/>
            <pc:sldMk cId="3324502439" sldId="438"/>
            <ac:spMk id="3" creationId="{DD2D5285-C927-D40D-690C-CE1F0C14724F}"/>
          </ac:spMkLst>
        </pc:spChg>
        <pc:spChg chg="add del">
          <ac:chgData name="Yashwanth Ravula(UST,IN)" userId="S::245098@ust.com::26c642e7-a083-4a2f-87f6-e20b0ef91a94" providerId="AD" clId="Web-{687F1EC2-6B6E-432E-AF78-A4BFB98B0167}" dt="2023-03-18T06:15:35.938" v="34"/>
          <ac:spMkLst>
            <pc:docMk/>
            <pc:sldMk cId="3324502439" sldId="438"/>
            <ac:spMk id="4" creationId="{1EAD3D5A-C4A1-8F87-AA3B-DA2B772572C8}"/>
          </ac:spMkLst>
        </pc:spChg>
      </pc:sldChg>
      <pc:sldChg chg="modSp">
        <pc:chgData name="Yashwanth Ravula(UST,IN)" userId="S::245098@ust.com::26c642e7-a083-4a2f-87f6-e20b0ef91a94" providerId="AD" clId="Web-{687F1EC2-6B6E-432E-AF78-A4BFB98B0167}" dt="2023-03-18T06:49:33.147" v="270" actId="20577"/>
        <pc:sldMkLst>
          <pc:docMk/>
          <pc:sldMk cId="1637327787" sldId="439"/>
        </pc:sldMkLst>
        <pc:spChg chg="mod">
          <ac:chgData name="Yashwanth Ravula(UST,IN)" userId="S::245098@ust.com::26c642e7-a083-4a2f-87f6-e20b0ef91a94" providerId="AD" clId="Web-{687F1EC2-6B6E-432E-AF78-A4BFB98B0167}" dt="2023-03-18T06:49:33.147" v="270" actId="20577"/>
          <ac:spMkLst>
            <pc:docMk/>
            <pc:sldMk cId="1637327787" sldId="439"/>
            <ac:spMk id="2" creationId="{8F9F5C45-52AC-4BB0-93F1-A8C56608C8B0}"/>
          </ac:spMkLst>
        </pc:spChg>
      </pc:sldChg>
      <pc:sldChg chg="addSp modSp mod modClrScheme chgLayout">
        <pc:chgData name="Yashwanth Ravula(UST,IN)" userId="S::245098@ust.com::26c642e7-a083-4a2f-87f6-e20b0ef91a94" providerId="AD" clId="Web-{687F1EC2-6B6E-432E-AF78-A4BFB98B0167}" dt="2023-03-18T06:49:21.178" v="269" actId="20577"/>
        <pc:sldMkLst>
          <pc:docMk/>
          <pc:sldMk cId="2357385525" sldId="440"/>
        </pc:sldMkLst>
        <pc:spChg chg="mod ord">
          <ac:chgData name="Yashwanth Ravula(UST,IN)" userId="S::245098@ust.com::26c642e7-a083-4a2f-87f6-e20b0ef91a94" providerId="AD" clId="Web-{687F1EC2-6B6E-432E-AF78-A4BFB98B0167}" dt="2023-03-18T06:39:01.271" v="184" actId="20577"/>
          <ac:spMkLst>
            <pc:docMk/>
            <pc:sldMk cId="2357385525" sldId="440"/>
            <ac:spMk id="2" creationId="{1C5402A9-6B11-4A12-ACEC-2C6C69A0F028}"/>
          </ac:spMkLst>
        </pc:spChg>
        <pc:spChg chg="add mod ord">
          <ac:chgData name="Yashwanth Ravula(UST,IN)" userId="S::245098@ust.com::26c642e7-a083-4a2f-87f6-e20b0ef91a94" providerId="AD" clId="Web-{687F1EC2-6B6E-432E-AF78-A4BFB98B0167}" dt="2023-03-18T06:49:21.178" v="269" actId="20577"/>
          <ac:spMkLst>
            <pc:docMk/>
            <pc:sldMk cId="2357385525" sldId="440"/>
            <ac:spMk id="3" creationId="{CFCFAA03-A8E7-95AE-F43E-D6B5C1A0C9AE}"/>
          </ac:spMkLst>
        </pc:spChg>
      </pc:sldChg>
      <pc:sldChg chg="modSp">
        <pc:chgData name="Yashwanth Ravula(UST,IN)" userId="S::245098@ust.com::26c642e7-a083-4a2f-87f6-e20b0ef91a94" providerId="AD" clId="Web-{687F1EC2-6B6E-432E-AF78-A4BFB98B0167}" dt="2023-03-18T06:58:41.051" v="335" actId="14100"/>
        <pc:sldMkLst>
          <pc:docMk/>
          <pc:sldMk cId="1211895930" sldId="441"/>
        </pc:sldMkLst>
        <pc:spChg chg="mod">
          <ac:chgData name="Yashwanth Ravula(UST,IN)" userId="S::245098@ust.com::26c642e7-a083-4a2f-87f6-e20b0ef91a94" providerId="AD" clId="Web-{687F1EC2-6B6E-432E-AF78-A4BFB98B0167}" dt="2023-03-18T06:58:41.051" v="335" actId="14100"/>
          <ac:spMkLst>
            <pc:docMk/>
            <pc:sldMk cId="1211895930" sldId="441"/>
            <ac:spMk id="2" creationId="{3B0BB1E3-6146-418D-BE60-5301374A4DFE}"/>
          </ac:spMkLst>
        </pc:spChg>
      </pc:sldChg>
      <pc:sldChg chg="modSp new">
        <pc:chgData name="Yashwanth Ravula(UST,IN)" userId="S::245098@ust.com::26c642e7-a083-4a2f-87f6-e20b0ef91a94" providerId="AD" clId="Web-{687F1EC2-6B6E-432E-AF78-A4BFB98B0167}" dt="2023-03-18T06:47:58.800" v="259" actId="20577"/>
        <pc:sldMkLst>
          <pc:docMk/>
          <pc:sldMk cId="741356261" sldId="450"/>
        </pc:sldMkLst>
        <pc:spChg chg="mod">
          <ac:chgData name="Yashwanth Ravula(UST,IN)" userId="S::245098@ust.com::26c642e7-a083-4a2f-87f6-e20b0ef91a94" providerId="AD" clId="Web-{687F1EC2-6B6E-432E-AF78-A4BFB98B0167}" dt="2023-03-18T06:43:33.606" v="224" actId="20577"/>
          <ac:spMkLst>
            <pc:docMk/>
            <pc:sldMk cId="741356261" sldId="450"/>
            <ac:spMk id="2" creationId="{42458BFD-7C1E-86CB-BE66-D3E6718839B8}"/>
          </ac:spMkLst>
        </pc:spChg>
        <pc:spChg chg="mod">
          <ac:chgData name="Yashwanth Ravula(UST,IN)" userId="S::245098@ust.com::26c642e7-a083-4a2f-87f6-e20b0ef91a94" providerId="AD" clId="Web-{687F1EC2-6B6E-432E-AF78-A4BFB98B0167}" dt="2023-03-18T06:47:58.800" v="259" actId="20577"/>
          <ac:spMkLst>
            <pc:docMk/>
            <pc:sldMk cId="741356261" sldId="450"/>
            <ac:spMk id="3" creationId="{ECEA3E46-E459-10D4-A247-113266346741}"/>
          </ac:spMkLst>
        </pc:spChg>
      </pc:sldChg>
      <pc:sldChg chg="delSp modSp new">
        <pc:chgData name="Yashwanth Ravula(UST,IN)" userId="S::245098@ust.com::26c642e7-a083-4a2f-87f6-e20b0ef91a94" providerId="AD" clId="Web-{687F1EC2-6B6E-432E-AF78-A4BFB98B0167}" dt="2023-03-18T06:52:16.807" v="275" actId="20577"/>
        <pc:sldMkLst>
          <pc:docMk/>
          <pc:sldMk cId="1814806023" sldId="451"/>
        </pc:sldMkLst>
        <pc:spChg chg="del mod">
          <ac:chgData name="Yashwanth Ravula(UST,IN)" userId="S::245098@ust.com::26c642e7-a083-4a2f-87f6-e20b0ef91a94" providerId="AD" clId="Web-{687F1EC2-6B6E-432E-AF78-A4BFB98B0167}" dt="2023-03-18T06:45:16.170" v="236"/>
          <ac:spMkLst>
            <pc:docMk/>
            <pc:sldMk cId="1814806023" sldId="451"/>
            <ac:spMk id="2" creationId="{F3B9870F-7688-C4B0-91D7-F8EB089E5A92}"/>
          </ac:spMkLst>
        </pc:spChg>
        <pc:spChg chg="mod">
          <ac:chgData name="Yashwanth Ravula(UST,IN)" userId="S::245098@ust.com::26c642e7-a083-4a2f-87f6-e20b0ef91a94" providerId="AD" clId="Web-{687F1EC2-6B6E-432E-AF78-A4BFB98B0167}" dt="2023-03-18T06:52:16.807" v="275" actId="20577"/>
          <ac:spMkLst>
            <pc:docMk/>
            <pc:sldMk cId="1814806023" sldId="451"/>
            <ac:spMk id="3" creationId="{F3610C52-12DF-0814-759E-B1C47269B670}"/>
          </ac:spMkLst>
        </pc:spChg>
      </pc:sldChg>
      <pc:sldChg chg="modSp new">
        <pc:chgData name="Yashwanth Ravula(UST,IN)" userId="S::245098@ust.com::26c642e7-a083-4a2f-87f6-e20b0ef91a94" providerId="AD" clId="Web-{687F1EC2-6B6E-432E-AF78-A4BFB98B0167}" dt="2023-03-18T06:58:27.285" v="333" actId="20577"/>
        <pc:sldMkLst>
          <pc:docMk/>
          <pc:sldMk cId="3493417887" sldId="452"/>
        </pc:sldMkLst>
        <pc:spChg chg="mod">
          <ac:chgData name="Yashwanth Ravula(UST,IN)" userId="S::245098@ust.com::26c642e7-a083-4a2f-87f6-e20b0ef91a94" providerId="AD" clId="Web-{687F1EC2-6B6E-432E-AF78-A4BFB98B0167}" dt="2023-03-18T06:55:06.952" v="306" actId="20577"/>
          <ac:spMkLst>
            <pc:docMk/>
            <pc:sldMk cId="3493417887" sldId="452"/>
            <ac:spMk id="2" creationId="{5E7E2D27-8EF5-BF27-E4E6-21D75215B529}"/>
          </ac:spMkLst>
        </pc:spChg>
        <pc:spChg chg="mod">
          <ac:chgData name="Yashwanth Ravula(UST,IN)" userId="S::245098@ust.com::26c642e7-a083-4a2f-87f6-e20b0ef91a94" providerId="AD" clId="Web-{687F1EC2-6B6E-432E-AF78-A4BFB98B0167}" dt="2023-03-18T06:58:27.285" v="333" actId="20577"/>
          <ac:spMkLst>
            <pc:docMk/>
            <pc:sldMk cId="3493417887" sldId="452"/>
            <ac:spMk id="3" creationId="{B8718FB0-11EB-6F39-43E1-6A0F7E4F4AB5}"/>
          </ac:spMkLst>
        </pc:spChg>
      </pc:sldChg>
      <pc:sldChg chg="delSp modSp new">
        <pc:chgData name="Yashwanth Ravula(UST,IN)" userId="S::245098@ust.com::26c642e7-a083-4a2f-87f6-e20b0ef91a94" providerId="AD" clId="Web-{687F1EC2-6B6E-432E-AF78-A4BFB98B0167}" dt="2023-03-18T07:01:56.670" v="369" actId="20577"/>
        <pc:sldMkLst>
          <pc:docMk/>
          <pc:sldMk cId="3494777181" sldId="453"/>
        </pc:sldMkLst>
        <pc:spChg chg="del">
          <ac:chgData name="Yashwanth Ravula(UST,IN)" userId="S::245098@ust.com::26c642e7-a083-4a2f-87f6-e20b0ef91a94" providerId="AD" clId="Web-{687F1EC2-6B6E-432E-AF78-A4BFB98B0167}" dt="2023-03-18T06:58:57.817" v="337"/>
          <ac:spMkLst>
            <pc:docMk/>
            <pc:sldMk cId="3494777181" sldId="453"/>
            <ac:spMk id="2" creationId="{DC70F0CA-04D3-2E5B-7E6A-97010FA72D7C}"/>
          </ac:spMkLst>
        </pc:spChg>
        <pc:spChg chg="mod">
          <ac:chgData name="Yashwanth Ravula(UST,IN)" userId="S::245098@ust.com::26c642e7-a083-4a2f-87f6-e20b0ef91a94" providerId="AD" clId="Web-{687F1EC2-6B6E-432E-AF78-A4BFB98B0167}" dt="2023-03-18T07:01:56.670" v="369" actId="20577"/>
          <ac:spMkLst>
            <pc:docMk/>
            <pc:sldMk cId="3494777181" sldId="453"/>
            <ac:spMk id="3" creationId="{B1F3345F-1742-56EE-C624-73E905992709}"/>
          </ac:spMkLst>
        </pc:spChg>
      </pc:sldChg>
    </pc:docChg>
  </pc:docChgLst>
  <pc:docChgLst>
    <pc:chgData name="Rayona Mathew(UST,IN)" userId="S::245072@ust.com::ba69e595-3dd2-41bd-a7f7-516712dab024" providerId="AD" clId="Web-{2E5B9A64-5E96-42BE-AE5A-A972D5A5D2E3}"/>
    <pc:docChg chg="addSld delSld modSld sldOrd">
      <pc:chgData name="Rayona Mathew(UST,IN)" userId="S::245072@ust.com::ba69e595-3dd2-41bd-a7f7-516712dab024" providerId="AD" clId="Web-{2E5B9A64-5E96-42BE-AE5A-A972D5A5D2E3}" dt="2023-04-24T10:42:26.770" v="224"/>
      <pc:docMkLst>
        <pc:docMk/>
      </pc:docMkLst>
      <pc:sldChg chg="modSp">
        <pc:chgData name="Rayona Mathew(UST,IN)" userId="S::245072@ust.com::ba69e595-3dd2-41bd-a7f7-516712dab024" providerId="AD" clId="Web-{2E5B9A64-5E96-42BE-AE5A-A972D5A5D2E3}" dt="2023-04-24T09:14:13.556" v="2" actId="20577"/>
        <pc:sldMkLst>
          <pc:docMk/>
          <pc:sldMk cId="2527842524" sldId="436"/>
        </pc:sldMkLst>
        <pc:spChg chg="mod">
          <ac:chgData name="Rayona Mathew(UST,IN)" userId="S::245072@ust.com::ba69e595-3dd2-41bd-a7f7-516712dab024" providerId="AD" clId="Web-{2E5B9A64-5E96-42BE-AE5A-A972D5A5D2E3}" dt="2023-04-24T09:14:13.556" v="2" actId="20577"/>
          <ac:spMkLst>
            <pc:docMk/>
            <pc:sldMk cId="2527842524" sldId="436"/>
            <ac:spMk id="4" creationId="{1A1068FF-475E-4113-8D4B-FD5C20E31AF5}"/>
          </ac:spMkLst>
        </pc:spChg>
      </pc:sldChg>
      <pc:sldChg chg="modSp">
        <pc:chgData name="Rayona Mathew(UST,IN)" userId="S::245072@ust.com::ba69e595-3dd2-41bd-a7f7-516712dab024" providerId="AD" clId="Web-{2E5B9A64-5E96-42BE-AE5A-A972D5A5D2E3}" dt="2023-04-24T09:24:10.359" v="43" actId="20577"/>
        <pc:sldMkLst>
          <pc:docMk/>
          <pc:sldMk cId="1211895930" sldId="441"/>
        </pc:sldMkLst>
        <pc:spChg chg="mod">
          <ac:chgData name="Rayona Mathew(UST,IN)" userId="S::245072@ust.com::ba69e595-3dd2-41bd-a7f7-516712dab024" providerId="AD" clId="Web-{2E5B9A64-5E96-42BE-AE5A-A972D5A5D2E3}" dt="2023-04-24T09:24:10.359" v="43" actId="20577"/>
          <ac:spMkLst>
            <pc:docMk/>
            <pc:sldMk cId="1211895930" sldId="441"/>
            <ac:spMk id="2" creationId="{3B0BB1E3-6146-418D-BE60-5301374A4DFE}"/>
          </ac:spMkLst>
        </pc:spChg>
      </pc:sldChg>
      <pc:sldChg chg="modSp">
        <pc:chgData name="Rayona Mathew(UST,IN)" userId="S::245072@ust.com::ba69e595-3dd2-41bd-a7f7-516712dab024" providerId="AD" clId="Web-{2E5B9A64-5E96-42BE-AE5A-A972D5A5D2E3}" dt="2023-04-24T09:20:31.475" v="17" actId="20577"/>
        <pc:sldMkLst>
          <pc:docMk/>
          <pc:sldMk cId="3549287700" sldId="442"/>
        </pc:sldMkLst>
        <pc:spChg chg="mod">
          <ac:chgData name="Rayona Mathew(UST,IN)" userId="S::245072@ust.com::ba69e595-3dd2-41bd-a7f7-516712dab024" providerId="AD" clId="Web-{2E5B9A64-5E96-42BE-AE5A-A972D5A5D2E3}" dt="2023-04-24T09:20:31.475" v="17" actId="20577"/>
          <ac:spMkLst>
            <pc:docMk/>
            <pc:sldMk cId="3549287700" sldId="442"/>
            <ac:spMk id="2" creationId="{4935B13E-C7B6-4460-9D67-70222240A7C8}"/>
          </ac:spMkLst>
        </pc:spChg>
      </pc:sldChg>
      <pc:sldChg chg="modSp ord">
        <pc:chgData name="Rayona Mathew(UST,IN)" userId="S::245072@ust.com::ba69e595-3dd2-41bd-a7f7-516712dab024" providerId="AD" clId="Web-{2E5B9A64-5E96-42BE-AE5A-A972D5A5D2E3}" dt="2023-04-24T10:41:01.564" v="222" actId="20577"/>
        <pc:sldMkLst>
          <pc:docMk/>
          <pc:sldMk cId="4054447959" sldId="444"/>
        </pc:sldMkLst>
        <pc:spChg chg="mod">
          <ac:chgData name="Rayona Mathew(UST,IN)" userId="S::245072@ust.com::ba69e595-3dd2-41bd-a7f7-516712dab024" providerId="AD" clId="Web-{2E5B9A64-5E96-42BE-AE5A-A972D5A5D2E3}" dt="2023-04-24T10:40:40.126" v="219" actId="20577"/>
          <ac:spMkLst>
            <pc:docMk/>
            <pc:sldMk cId="4054447959" sldId="444"/>
            <ac:spMk id="2" creationId="{D09E71DA-3A2D-4145-B5E1-099B837BD549}"/>
          </ac:spMkLst>
        </pc:spChg>
        <pc:spChg chg="mod">
          <ac:chgData name="Rayona Mathew(UST,IN)" userId="S::245072@ust.com::ba69e595-3dd2-41bd-a7f7-516712dab024" providerId="AD" clId="Web-{2E5B9A64-5E96-42BE-AE5A-A972D5A5D2E3}" dt="2023-04-24T10:41:01.564" v="222" actId="20577"/>
          <ac:spMkLst>
            <pc:docMk/>
            <pc:sldMk cId="4054447959" sldId="444"/>
            <ac:spMk id="3" creationId="{6C4D6158-DD3E-4D7F-BE09-C483F395F247}"/>
          </ac:spMkLst>
        </pc:spChg>
      </pc:sldChg>
      <pc:sldChg chg="delSp modSp del ord">
        <pc:chgData name="Rayona Mathew(UST,IN)" userId="S::245072@ust.com::ba69e595-3dd2-41bd-a7f7-516712dab024" providerId="AD" clId="Web-{2E5B9A64-5E96-42BE-AE5A-A972D5A5D2E3}" dt="2023-04-24T10:28:06.881" v="156"/>
        <pc:sldMkLst>
          <pc:docMk/>
          <pc:sldMk cId="572393003" sldId="445"/>
        </pc:sldMkLst>
        <pc:spChg chg="del">
          <ac:chgData name="Rayona Mathew(UST,IN)" userId="S::245072@ust.com::ba69e595-3dd2-41bd-a7f7-516712dab024" providerId="AD" clId="Web-{2E5B9A64-5E96-42BE-AE5A-A972D5A5D2E3}" dt="2023-04-24T09:44:52.636" v="71"/>
          <ac:spMkLst>
            <pc:docMk/>
            <pc:sldMk cId="572393003" sldId="445"/>
            <ac:spMk id="2" creationId="{C542D779-AD62-49DF-A6A9-52A5886858E4}"/>
          </ac:spMkLst>
        </pc:spChg>
        <pc:spChg chg="mod">
          <ac:chgData name="Rayona Mathew(UST,IN)" userId="S::245072@ust.com::ba69e595-3dd2-41bd-a7f7-516712dab024" providerId="AD" clId="Web-{2E5B9A64-5E96-42BE-AE5A-A972D5A5D2E3}" dt="2023-04-24T10:27:40.912" v="154" actId="14100"/>
          <ac:spMkLst>
            <pc:docMk/>
            <pc:sldMk cId="572393003" sldId="445"/>
            <ac:spMk id="3" creationId="{8EC7540A-3F49-4DE4-976B-49AA86EB929E}"/>
          </ac:spMkLst>
        </pc:spChg>
      </pc:sldChg>
      <pc:sldChg chg="modSp del">
        <pc:chgData name="Rayona Mathew(UST,IN)" userId="S::245072@ust.com::ba69e595-3dd2-41bd-a7f7-516712dab024" providerId="AD" clId="Web-{2E5B9A64-5E96-42BE-AE5A-A972D5A5D2E3}" dt="2023-04-24T10:28:05.303" v="155"/>
        <pc:sldMkLst>
          <pc:docMk/>
          <pc:sldMk cId="1838052630" sldId="446"/>
        </pc:sldMkLst>
        <pc:spChg chg="mod">
          <ac:chgData name="Rayona Mathew(UST,IN)" userId="S::245072@ust.com::ba69e595-3dd2-41bd-a7f7-516712dab024" providerId="AD" clId="Web-{2E5B9A64-5E96-42BE-AE5A-A972D5A5D2E3}" dt="2023-04-24T09:41:29.832" v="51" actId="1076"/>
          <ac:spMkLst>
            <pc:docMk/>
            <pc:sldMk cId="1838052630" sldId="446"/>
            <ac:spMk id="2" creationId="{84AA317F-30EA-4ECA-AF47-18336174B5C4}"/>
          </ac:spMkLst>
        </pc:spChg>
        <pc:spChg chg="mod">
          <ac:chgData name="Rayona Mathew(UST,IN)" userId="S::245072@ust.com::ba69e595-3dd2-41bd-a7f7-516712dab024" providerId="AD" clId="Web-{2E5B9A64-5E96-42BE-AE5A-A972D5A5D2E3}" dt="2023-04-24T09:44:38.511" v="69" actId="20577"/>
          <ac:spMkLst>
            <pc:docMk/>
            <pc:sldMk cId="1838052630" sldId="446"/>
            <ac:spMk id="3" creationId="{CE297402-F22B-4AA6-9B32-DAE0C6DDC9EA}"/>
          </ac:spMkLst>
        </pc:spChg>
      </pc:sldChg>
      <pc:sldChg chg="new">
        <pc:chgData name="Rayona Mathew(UST,IN)" userId="S::245072@ust.com::ba69e595-3dd2-41bd-a7f7-516712dab024" providerId="AD" clId="Web-{2E5B9A64-5E96-42BE-AE5A-A972D5A5D2E3}" dt="2023-04-24T09:50:51.836" v="83"/>
        <pc:sldMkLst>
          <pc:docMk/>
          <pc:sldMk cId="264296267" sldId="450"/>
        </pc:sldMkLst>
      </pc:sldChg>
      <pc:sldChg chg="modSp new ord">
        <pc:chgData name="Rayona Mathew(UST,IN)" userId="S::245072@ust.com::ba69e595-3dd2-41bd-a7f7-516712dab024" providerId="AD" clId="Web-{2E5B9A64-5E96-42BE-AE5A-A972D5A5D2E3}" dt="2023-04-24T10:40:09.109" v="211" actId="20577"/>
        <pc:sldMkLst>
          <pc:docMk/>
          <pc:sldMk cId="648558204" sldId="451"/>
        </pc:sldMkLst>
        <pc:spChg chg="mod">
          <ac:chgData name="Rayona Mathew(UST,IN)" userId="S::245072@ust.com::ba69e595-3dd2-41bd-a7f7-516712dab024" providerId="AD" clId="Web-{2E5B9A64-5E96-42BE-AE5A-A972D5A5D2E3}" dt="2023-04-24T10:40:09.109" v="211" actId="20577"/>
          <ac:spMkLst>
            <pc:docMk/>
            <pc:sldMk cId="648558204" sldId="451"/>
            <ac:spMk id="2" creationId="{D3F484D1-D27A-6CB4-23D2-4120D7D59C5D}"/>
          </ac:spMkLst>
        </pc:spChg>
        <pc:spChg chg="mod">
          <ac:chgData name="Rayona Mathew(UST,IN)" userId="S::245072@ust.com::ba69e595-3dd2-41bd-a7f7-516712dab024" providerId="AD" clId="Web-{2E5B9A64-5E96-42BE-AE5A-A972D5A5D2E3}" dt="2023-04-24T10:38:56.841" v="201" actId="20577"/>
          <ac:spMkLst>
            <pc:docMk/>
            <pc:sldMk cId="648558204" sldId="451"/>
            <ac:spMk id="3" creationId="{6266DFE8-2671-E312-C0AF-B1842B0400BF}"/>
          </ac:spMkLst>
        </pc:spChg>
      </pc:sldChg>
      <pc:sldChg chg="modSp new ord">
        <pc:chgData name="Rayona Mathew(UST,IN)" userId="S::245072@ust.com::ba69e595-3dd2-41bd-a7f7-516712dab024" providerId="AD" clId="Web-{2E5B9A64-5E96-42BE-AE5A-A972D5A5D2E3}" dt="2023-04-24T10:36:40.180" v="180" actId="20577"/>
        <pc:sldMkLst>
          <pc:docMk/>
          <pc:sldMk cId="1942030795" sldId="452"/>
        </pc:sldMkLst>
        <pc:spChg chg="mod">
          <ac:chgData name="Rayona Mathew(UST,IN)" userId="S::245072@ust.com::ba69e595-3dd2-41bd-a7f7-516712dab024" providerId="AD" clId="Web-{2E5B9A64-5E96-42BE-AE5A-A972D5A5D2E3}" dt="2023-04-24T10:32:17.015" v="162" actId="20577"/>
          <ac:spMkLst>
            <pc:docMk/>
            <pc:sldMk cId="1942030795" sldId="452"/>
            <ac:spMk id="2" creationId="{9D42DA4B-280B-32B2-A463-E1B514924E2C}"/>
          </ac:spMkLst>
        </pc:spChg>
        <pc:spChg chg="mod">
          <ac:chgData name="Rayona Mathew(UST,IN)" userId="S::245072@ust.com::ba69e595-3dd2-41bd-a7f7-516712dab024" providerId="AD" clId="Web-{2E5B9A64-5E96-42BE-AE5A-A972D5A5D2E3}" dt="2023-04-24T10:36:40.180" v="180" actId="20577"/>
          <ac:spMkLst>
            <pc:docMk/>
            <pc:sldMk cId="1942030795" sldId="452"/>
            <ac:spMk id="3" creationId="{EDFB5C35-2855-655C-E7FE-413F7E8AF62E}"/>
          </ac:spMkLst>
        </pc:spChg>
      </pc:sldChg>
      <pc:sldChg chg="new">
        <pc:chgData name="Rayona Mathew(UST,IN)" userId="S::245072@ust.com::ba69e595-3dd2-41bd-a7f7-516712dab024" providerId="AD" clId="Web-{2E5B9A64-5E96-42BE-AE5A-A972D5A5D2E3}" dt="2023-04-24T09:54:08.952" v="104"/>
        <pc:sldMkLst>
          <pc:docMk/>
          <pc:sldMk cId="593475180" sldId="453"/>
        </pc:sldMkLst>
      </pc:sldChg>
      <pc:sldChg chg="new">
        <pc:chgData name="Rayona Mathew(UST,IN)" userId="S::245072@ust.com::ba69e595-3dd2-41bd-a7f7-516712dab024" providerId="AD" clId="Web-{2E5B9A64-5E96-42BE-AE5A-A972D5A5D2E3}" dt="2023-04-24T09:54:09.546" v="105"/>
        <pc:sldMkLst>
          <pc:docMk/>
          <pc:sldMk cId="2876803398" sldId="454"/>
        </pc:sldMkLst>
      </pc:sldChg>
      <pc:sldChg chg="new">
        <pc:chgData name="Rayona Mathew(UST,IN)" userId="S::245072@ust.com::ba69e595-3dd2-41bd-a7f7-516712dab024" providerId="AD" clId="Web-{2E5B9A64-5E96-42BE-AE5A-A972D5A5D2E3}" dt="2023-04-24T09:54:09.608" v="106"/>
        <pc:sldMkLst>
          <pc:docMk/>
          <pc:sldMk cId="1801112893" sldId="455"/>
        </pc:sldMkLst>
      </pc:sldChg>
      <pc:sldChg chg="modSp new">
        <pc:chgData name="Rayona Mathew(UST,IN)" userId="S::245072@ust.com::ba69e595-3dd2-41bd-a7f7-516712dab024" providerId="AD" clId="Web-{2E5B9A64-5E96-42BE-AE5A-A972D5A5D2E3}" dt="2023-04-24T10:20:42.460" v="112" actId="20577"/>
        <pc:sldMkLst>
          <pc:docMk/>
          <pc:sldMk cId="1214141608" sldId="456"/>
        </pc:sldMkLst>
        <pc:spChg chg="mod">
          <ac:chgData name="Rayona Mathew(UST,IN)" userId="S::245072@ust.com::ba69e595-3dd2-41bd-a7f7-516712dab024" providerId="AD" clId="Web-{2E5B9A64-5E96-42BE-AE5A-A972D5A5D2E3}" dt="2023-04-24T10:20:42.460" v="112" actId="20577"/>
          <ac:spMkLst>
            <pc:docMk/>
            <pc:sldMk cId="1214141608" sldId="456"/>
            <ac:spMk id="3" creationId="{65050B3F-FAA1-7039-C87E-9392DF26C8DF}"/>
          </ac:spMkLst>
        </pc:spChg>
      </pc:sldChg>
      <pc:sldChg chg="new">
        <pc:chgData name="Rayona Mathew(UST,IN)" userId="S::245072@ust.com::ba69e595-3dd2-41bd-a7f7-516712dab024" providerId="AD" clId="Web-{2E5B9A64-5E96-42BE-AE5A-A972D5A5D2E3}" dt="2023-04-24T09:54:10.124" v="108"/>
        <pc:sldMkLst>
          <pc:docMk/>
          <pc:sldMk cId="631015560" sldId="457"/>
        </pc:sldMkLst>
      </pc:sldChg>
      <pc:sldChg chg="new">
        <pc:chgData name="Rayona Mathew(UST,IN)" userId="S::245072@ust.com::ba69e595-3dd2-41bd-a7f7-516712dab024" providerId="AD" clId="Web-{2E5B9A64-5E96-42BE-AE5A-A972D5A5D2E3}" dt="2023-04-24T09:54:10.796" v="109"/>
        <pc:sldMkLst>
          <pc:docMk/>
          <pc:sldMk cId="1845397169" sldId="458"/>
        </pc:sldMkLst>
      </pc:sldChg>
      <pc:sldChg chg="modSp">
        <pc:chgData name="Rayona Mathew(UST,IN)" userId="S::245072@ust.com::ba69e595-3dd2-41bd-a7f7-516712dab024" providerId="AD" clId="Web-{2E5B9A64-5E96-42BE-AE5A-A972D5A5D2E3}" dt="2023-04-24T10:27:27.114" v="152" actId="20577"/>
        <pc:sldMkLst>
          <pc:docMk/>
          <pc:sldMk cId="2174419654" sldId="459"/>
        </pc:sldMkLst>
        <pc:spChg chg="mod">
          <ac:chgData name="Rayona Mathew(UST,IN)" userId="S::245072@ust.com::ba69e595-3dd2-41bd-a7f7-516712dab024" providerId="AD" clId="Web-{2E5B9A64-5E96-42BE-AE5A-A972D5A5D2E3}" dt="2023-04-24T10:27:27.114" v="152" actId="20577"/>
          <ac:spMkLst>
            <pc:docMk/>
            <pc:sldMk cId="2174419654" sldId="459"/>
            <ac:spMk id="3" creationId="{D8E3699B-C8EC-224F-F3F1-1FD4C32061F0}"/>
          </ac:spMkLst>
        </pc:spChg>
      </pc:sldChg>
      <pc:sldChg chg="modSp new">
        <pc:chgData name="Rayona Mathew(UST,IN)" userId="S::245072@ust.com::ba69e595-3dd2-41bd-a7f7-516712dab024" providerId="AD" clId="Web-{2E5B9A64-5E96-42BE-AE5A-A972D5A5D2E3}" dt="2023-04-24T10:24:29.983" v="135" actId="20577"/>
        <pc:sldMkLst>
          <pc:docMk/>
          <pc:sldMk cId="320198322" sldId="461"/>
        </pc:sldMkLst>
        <pc:spChg chg="mod">
          <ac:chgData name="Rayona Mathew(UST,IN)" userId="S::245072@ust.com::ba69e595-3dd2-41bd-a7f7-516712dab024" providerId="AD" clId="Web-{2E5B9A64-5E96-42BE-AE5A-A972D5A5D2E3}" dt="2023-04-24T10:21:45.618" v="115" actId="20577"/>
          <ac:spMkLst>
            <pc:docMk/>
            <pc:sldMk cId="320198322" sldId="461"/>
            <ac:spMk id="2" creationId="{BEA973A8-03FE-75C0-8488-D086188796E9}"/>
          </ac:spMkLst>
        </pc:spChg>
        <pc:spChg chg="mod">
          <ac:chgData name="Rayona Mathew(UST,IN)" userId="S::245072@ust.com::ba69e595-3dd2-41bd-a7f7-516712dab024" providerId="AD" clId="Web-{2E5B9A64-5E96-42BE-AE5A-A972D5A5D2E3}" dt="2023-04-24T10:24:29.983" v="135" actId="20577"/>
          <ac:spMkLst>
            <pc:docMk/>
            <pc:sldMk cId="320198322" sldId="461"/>
            <ac:spMk id="3" creationId="{A9ADB8AC-DBA8-D18B-15E6-21A409E7E013}"/>
          </ac:spMkLst>
        </pc:spChg>
      </pc:sldChg>
      <pc:sldChg chg="modSp new">
        <pc:chgData name="Rayona Mathew(UST,IN)" userId="S::245072@ust.com::ba69e595-3dd2-41bd-a7f7-516712dab024" providerId="AD" clId="Web-{2E5B9A64-5E96-42BE-AE5A-A972D5A5D2E3}" dt="2023-04-24T10:26:17.706" v="148" actId="20577"/>
        <pc:sldMkLst>
          <pc:docMk/>
          <pc:sldMk cId="2482599354" sldId="462"/>
        </pc:sldMkLst>
        <pc:spChg chg="mod">
          <ac:chgData name="Rayona Mathew(UST,IN)" userId="S::245072@ust.com::ba69e595-3dd2-41bd-a7f7-516712dab024" providerId="AD" clId="Web-{2E5B9A64-5E96-42BE-AE5A-A972D5A5D2E3}" dt="2023-04-24T10:25:00.406" v="138" actId="20577"/>
          <ac:spMkLst>
            <pc:docMk/>
            <pc:sldMk cId="2482599354" sldId="462"/>
            <ac:spMk id="2" creationId="{E3415891-9FA3-22F6-165E-33A027E6F584}"/>
          </ac:spMkLst>
        </pc:spChg>
        <pc:spChg chg="mod">
          <ac:chgData name="Rayona Mathew(UST,IN)" userId="S::245072@ust.com::ba69e595-3dd2-41bd-a7f7-516712dab024" providerId="AD" clId="Web-{2E5B9A64-5E96-42BE-AE5A-A972D5A5D2E3}" dt="2023-04-24T10:26:17.706" v="148" actId="20577"/>
          <ac:spMkLst>
            <pc:docMk/>
            <pc:sldMk cId="2482599354" sldId="462"/>
            <ac:spMk id="3" creationId="{4EC2C91A-2C63-03A0-6439-E0D26147017E}"/>
          </ac:spMkLst>
        </pc:spChg>
      </pc:sldChg>
      <pc:sldChg chg="delSp modSp new">
        <pc:chgData name="Rayona Mathew(UST,IN)" userId="S::245072@ust.com::ba69e595-3dd2-41bd-a7f7-516712dab024" providerId="AD" clId="Web-{2E5B9A64-5E96-42BE-AE5A-A972D5A5D2E3}" dt="2023-04-24T10:38:10.496" v="197" actId="20577"/>
        <pc:sldMkLst>
          <pc:docMk/>
          <pc:sldMk cId="858023722" sldId="466"/>
        </pc:sldMkLst>
        <pc:spChg chg="del">
          <ac:chgData name="Rayona Mathew(UST,IN)" userId="S::245072@ust.com::ba69e595-3dd2-41bd-a7f7-516712dab024" providerId="AD" clId="Web-{2E5B9A64-5E96-42BE-AE5A-A972D5A5D2E3}" dt="2023-04-24T10:36:51.806" v="182"/>
          <ac:spMkLst>
            <pc:docMk/>
            <pc:sldMk cId="858023722" sldId="466"/>
            <ac:spMk id="2" creationId="{A1A59923-7C6A-4F46-E20E-FF8715342E58}"/>
          </ac:spMkLst>
        </pc:spChg>
        <pc:spChg chg="mod">
          <ac:chgData name="Rayona Mathew(UST,IN)" userId="S::245072@ust.com::ba69e595-3dd2-41bd-a7f7-516712dab024" providerId="AD" clId="Web-{2E5B9A64-5E96-42BE-AE5A-A972D5A5D2E3}" dt="2023-04-24T10:38:10.496" v="197" actId="20577"/>
          <ac:spMkLst>
            <pc:docMk/>
            <pc:sldMk cId="858023722" sldId="466"/>
            <ac:spMk id="3" creationId="{6229C9D9-E3E0-DB70-FE8A-28FF860448EC}"/>
          </ac:spMkLst>
        </pc:spChg>
      </pc:sldChg>
      <pc:sldChg chg="addSp delSp modSp new">
        <pc:chgData name="Rayona Mathew(UST,IN)" userId="S::245072@ust.com::ba69e595-3dd2-41bd-a7f7-516712dab024" providerId="AD" clId="Web-{2E5B9A64-5E96-42BE-AE5A-A972D5A5D2E3}" dt="2023-04-24T10:42:26.770" v="224"/>
        <pc:sldMkLst>
          <pc:docMk/>
          <pc:sldMk cId="1412679368" sldId="467"/>
        </pc:sldMkLst>
        <pc:spChg chg="del">
          <ac:chgData name="Rayona Mathew(UST,IN)" userId="S::245072@ust.com::ba69e595-3dd2-41bd-a7f7-516712dab024" providerId="AD" clId="Web-{2E5B9A64-5E96-42BE-AE5A-A972D5A5D2E3}" dt="2023-04-24T10:42:26.770" v="224"/>
          <ac:spMkLst>
            <pc:docMk/>
            <pc:sldMk cId="1412679368" sldId="467"/>
            <ac:spMk id="3" creationId="{DFC179D5-4F91-CF57-8261-B446ABF0E643}"/>
          </ac:spMkLst>
        </pc:spChg>
        <pc:picChg chg="add mod ord">
          <ac:chgData name="Rayona Mathew(UST,IN)" userId="S::245072@ust.com::ba69e595-3dd2-41bd-a7f7-516712dab024" providerId="AD" clId="Web-{2E5B9A64-5E96-42BE-AE5A-A972D5A5D2E3}" dt="2023-04-24T10:42:26.770" v="224"/>
          <ac:picMkLst>
            <pc:docMk/>
            <pc:sldMk cId="1412679368" sldId="467"/>
            <ac:picMk id="4" creationId="{B08D9B6E-C5C2-9669-6C5D-222ED86344D5}"/>
          </ac:picMkLst>
        </pc:picChg>
      </pc:sldChg>
    </pc:docChg>
  </pc:docChgLst>
  <pc:docChgLst>
    <pc:chgData name="Yashwanth Ravula(UST,IN)" userId="S::245098@ust.com::26c642e7-a083-4a2f-87f6-e20b0ef91a94" providerId="AD" clId="Web-{806B50D2-5915-412B-A1EA-6523385A7856}"/>
    <pc:docChg chg="addSld modSld sldOrd">
      <pc:chgData name="Yashwanth Ravula(UST,IN)" userId="S::245098@ust.com::26c642e7-a083-4a2f-87f6-e20b0ef91a94" providerId="AD" clId="Web-{806B50D2-5915-412B-A1EA-6523385A7856}" dt="2023-04-24T10:59:42.559" v="43" actId="14100"/>
      <pc:docMkLst>
        <pc:docMk/>
      </pc:docMkLst>
      <pc:sldChg chg="addSp delSp modSp new">
        <pc:chgData name="Yashwanth Ravula(UST,IN)" userId="S::245098@ust.com::26c642e7-a083-4a2f-87f6-e20b0ef91a94" providerId="AD" clId="Web-{806B50D2-5915-412B-A1EA-6523385A7856}" dt="2023-04-24T10:24:31.835" v="6" actId="14100"/>
        <pc:sldMkLst>
          <pc:docMk/>
          <pc:sldMk cId="949902773" sldId="460"/>
        </pc:sldMkLst>
        <pc:spChg chg="del">
          <ac:chgData name="Yashwanth Ravula(UST,IN)" userId="S::245098@ust.com::26c642e7-a083-4a2f-87f6-e20b0ef91a94" providerId="AD" clId="Web-{806B50D2-5915-412B-A1EA-6523385A7856}" dt="2023-04-24T10:24:10.319" v="2"/>
          <ac:spMkLst>
            <pc:docMk/>
            <pc:sldMk cId="949902773" sldId="460"/>
            <ac:spMk id="2" creationId="{A790AA6A-6ADF-B85E-0724-630EF0FC97C5}"/>
          </ac:spMkLst>
        </pc:spChg>
        <pc:spChg chg="del">
          <ac:chgData name="Yashwanth Ravula(UST,IN)" userId="S::245098@ust.com::26c642e7-a083-4a2f-87f6-e20b0ef91a94" providerId="AD" clId="Web-{806B50D2-5915-412B-A1EA-6523385A7856}" dt="2023-04-24T10:23:57.959" v="1"/>
          <ac:spMkLst>
            <pc:docMk/>
            <pc:sldMk cId="949902773" sldId="460"/>
            <ac:spMk id="3" creationId="{5735B208-E843-5A90-B619-4855CE907F7C}"/>
          </ac:spMkLst>
        </pc:spChg>
        <pc:picChg chg="add mod ord">
          <ac:chgData name="Yashwanth Ravula(UST,IN)" userId="S::245098@ust.com::26c642e7-a083-4a2f-87f6-e20b0ef91a94" providerId="AD" clId="Web-{806B50D2-5915-412B-A1EA-6523385A7856}" dt="2023-04-24T10:24:31.835" v="6" actId="14100"/>
          <ac:picMkLst>
            <pc:docMk/>
            <pc:sldMk cId="949902773" sldId="460"/>
            <ac:picMk id="4" creationId="{30FC7D75-0717-C89D-D0BB-6729C917B162}"/>
          </ac:picMkLst>
        </pc:picChg>
      </pc:sldChg>
      <pc:sldChg chg="addSp delSp modSp new">
        <pc:chgData name="Yashwanth Ravula(UST,IN)" userId="S::245098@ust.com::26c642e7-a083-4a2f-87f6-e20b0ef91a94" providerId="AD" clId="Web-{806B50D2-5915-412B-A1EA-6523385A7856}" dt="2023-04-24T10:28:10.917" v="15" actId="14100"/>
        <pc:sldMkLst>
          <pc:docMk/>
          <pc:sldMk cId="1155017641" sldId="463"/>
        </pc:sldMkLst>
        <pc:spChg chg="del">
          <ac:chgData name="Yashwanth Ravula(UST,IN)" userId="S::245098@ust.com::26c642e7-a083-4a2f-87f6-e20b0ef91a94" providerId="AD" clId="Web-{806B50D2-5915-412B-A1EA-6523385A7856}" dt="2023-04-24T10:27:39.151" v="9"/>
          <ac:spMkLst>
            <pc:docMk/>
            <pc:sldMk cId="1155017641" sldId="463"/>
            <ac:spMk id="2" creationId="{D593523C-A57D-57FE-8074-994E1CE3BF9D}"/>
          </ac:spMkLst>
        </pc:spChg>
        <pc:spChg chg="del">
          <ac:chgData name="Yashwanth Ravula(UST,IN)" userId="S::245098@ust.com::26c642e7-a083-4a2f-87f6-e20b0ef91a94" providerId="AD" clId="Web-{806B50D2-5915-412B-A1EA-6523385A7856}" dt="2023-04-24T10:27:28.322" v="8"/>
          <ac:spMkLst>
            <pc:docMk/>
            <pc:sldMk cId="1155017641" sldId="463"/>
            <ac:spMk id="3" creationId="{9DF09A75-FFBE-DD45-8E74-8C8D2F639713}"/>
          </ac:spMkLst>
        </pc:spChg>
        <pc:picChg chg="add mod ord">
          <ac:chgData name="Yashwanth Ravula(UST,IN)" userId="S::245098@ust.com::26c642e7-a083-4a2f-87f6-e20b0ef91a94" providerId="AD" clId="Web-{806B50D2-5915-412B-A1EA-6523385A7856}" dt="2023-04-24T10:28:10.917" v="15" actId="14100"/>
          <ac:picMkLst>
            <pc:docMk/>
            <pc:sldMk cId="1155017641" sldId="463"/>
            <ac:picMk id="4" creationId="{58C454AF-5D0B-FF20-B86A-90BC6939112A}"/>
          </ac:picMkLst>
        </pc:picChg>
      </pc:sldChg>
      <pc:sldChg chg="addSp delSp modSp new">
        <pc:chgData name="Yashwanth Ravula(UST,IN)" userId="S::245098@ust.com::26c642e7-a083-4a2f-87f6-e20b0ef91a94" providerId="AD" clId="Web-{806B50D2-5915-412B-A1EA-6523385A7856}" dt="2023-04-24T10:31:43.030" v="21" actId="1076"/>
        <pc:sldMkLst>
          <pc:docMk/>
          <pc:sldMk cId="4253152831" sldId="464"/>
        </pc:sldMkLst>
        <pc:spChg chg="del">
          <ac:chgData name="Yashwanth Ravula(UST,IN)" userId="S::245098@ust.com::26c642e7-a083-4a2f-87f6-e20b0ef91a94" providerId="AD" clId="Web-{806B50D2-5915-412B-A1EA-6523385A7856}" dt="2023-04-24T10:30:58.592" v="17"/>
          <ac:spMkLst>
            <pc:docMk/>
            <pc:sldMk cId="4253152831" sldId="464"/>
            <ac:spMk id="2" creationId="{FEB94598-998F-8C20-2BCD-4D7120A38E3D}"/>
          </ac:spMkLst>
        </pc:spChg>
        <pc:spChg chg="del">
          <ac:chgData name="Yashwanth Ravula(UST,IN)" userId="S::245098@ust.com::26c642e7-a083-4a2f-87f6-e20b0ef91a94" providerId="AD" clId="Web-{806B50D2-5915-412B-A1EA-6523385A7856}" dt="2023-04-24T10:31:27.248" v="18"/>
          <ac:spMkLst>
            <pc:docMk/>
            <pc:sldMk cId="4253152831" sldId="464"/>
            <ac:spMk id="3" creationId="{0669F04A-E5E6-7603-DB2F-35FA5CFDEFF6}"/>
          </ac:spMkLst>
        </pc:spChg>
        <pc:picChg chg="add mod ord">
          <ac:chgData name="Yashwanth Ravula(UST,IN)" userId="S::245098@ust.com::26c642e7-a083-4a2f-87f6-e20b0ef91a94" providerId="AD" clId="Web-{806B50D2-5915-412B-A1EA-6523385A7856}" dt="2023-04-24T10:31:43.030" v="21" actId="1076"/>
          <ac:picMkLst>
            <pc:docMk/>
            <pc:sldMk cId="4253152831" sldId="464"/>
            <ac:picMk id="4" creationId="{8B5D3D50-EE35-2427-6BE2-7401798EB835}"/>
          </ac:picMkLst>
        </pc:picChg>
      </pc:sldChg>
      <pc:sldChg chg="addSp delSp modSp new">
        <pc:chgData name="Yashwanth Ravula(UST,IN)" userId="S::245098@ust.com::26c642e7-a083-4a2f-87f6-e20b0ef91a94" providerId="AD" clId="Web-{806B50D2-5915-412B-A1EA-6523385A7856}" dt="2023-04-24T10:52:02.676" v="34" actId="1076"/>
        <pc:sldMkLst>
          <pc:docMk/>
          <pc:sldMk cId="2455965200" sldId="465"/>
        </pc:sldMkLst>
        <pc:spChg chg="del">
          <ac:chgData name="Yashwanth Ravula(UST,IN)" userId="S::245098@ust.com::26c642e7-a083-4a2f-87f6-e20b0ef91a94" providerId="AD" clId="Web-{806B50D2-5915-412B-A1EA-6523385A7856}" dt="2023-04-24T10:36:29.425" v="23"/>
          <ac:spMkLst>
            <pc:docMk/>
            <pc:sldMk cId="2455965200" sldId="465"/>
            <ac:spMk id="2" creationId="{16448848-F46D-5048-02F6-4230DEDB5EC1}"/>
          </ac:spMkLst>
        </pc:spChg>
        <pc:spChg chg="del">
          <ac:chgData name="Yashwanth Ravula(UST,IN)" userId="S::245098@ust.com::26c642e7-a083-4a2f-87f6-e20b0ef91a94" providerId="AD" clId="Web-{806B50D2-5915-412B-A1EA-6523385A7856}" dt="2023-04-24T10:51:13.660" v="24"/>
          <ac:spMkLst>
            <pc:docMk/>
            <pc:sldMk cId="2455965200" sldId="465"/>
            <ac:spMk id="3" creationId="{54CCC385-8EE6-4929-EFF0-19483F541879}"/>
          </ac:spMkLst>
        </pc:spChg>
        <pc:picChg chg="add mod ord">
          <ac:chgData name="Yashwanth Ravula(UST,IN)" userId="S::245098@ust.com::26c642e7-a083-4a2f-87f6-e20b0ef91a94" providerId="AD" clId="Web-{806B50D2-5915-412B-A1EA-6523385A7856}" dt="2023-04-24T10:52:02.676" v="34" actId="1076"/>
          <ac:picMkLst>
            <pc:docMk/>
            <pc:sldMk cId="2455965200" sldId="465"/>
            <ac:picMk id="4" creationId="{58A2317C-CCFF-7389-C809-E013AB177DEE}"/>
          </ac:picMkLst>
        </pc:picChg>
      </pc:sldChg>
      <pc:sldChg chg="addSp delSp modSp new ord">
        <pc:chgData name="Yashwanth Ravula(UST,IN)" userId="S::245098@ust.com::26c642e7-a083-4a2f-87f6-e20b0ef91a94" providerId="AD" clId="Web-{806B50D2-5915-412B-A1EA-6523385A7856}" dt="2023-04-24T10:59:42.559" v="43" actId="14100"/>
        <pc:sldMkLst>
          <pc:docMk/>
          <pc:sldMk cId="1519458635" sldId="469"/>
        </pc:sldMkLst>
        <pc:spChg chg="del">
          <ac:chgData name="Yashwanth Ravula(UST,IN)" userId="S::245098@ust.com::26c642e7-a083-4a2f-87f6-e20b0ef91a94" providerId="AD" clId="Web-{806B50D2-5915-412B-A1EA-6523385A7856}" dt="2023-04-24T10:58:56.636" v="37"/>
          <ac:spMkLst>
            <pc:docMk/>
            <pc:sldMk cId="1519458635" sldId="469"/>
            <ac:spMk id="2" creationId="{A5464957-DC21-84A0-DC8D-D71F87F069E7}"/>
          </ac:spMkLst>
        </pc:spChg>
        <pc:spChg chg="del">
          <ac:chgData name="Yashwanth Ravula(UST,IN)" userId="S::245098@ust.com::26c642e7-a083-4a2f-87f6-e20b0ef91a94" providerId="AD" clId="Web-{806B50D2-5915-412B-A1EA-6523385A7856}" dt="2023-04-24T10:59:10.387" v="38"/>
          <ac:spMkLst>
            <pc:docMk/>
            <pc:sldMk cId="1519458635" sldId="469"/>
            <ac:spMk id="3" creationId="{9EE39E47-96EC-274A-5AAA-4A789EDEA0D6}"/>
          </ac:spMkLst>
        </pc:spChg>
        <pc:picChg chg="add mod ord">
          <ac:chgData name="Yashwanth Ravula(UST,IN)" userId="S::245098@ust.com::26c642e7-a083-4a2f-87f6-e20b0ef91a94" providerId="AD" clId="Web-{806B50D2-5915-412B-A1EA-6523385A7856}" dt="2023-04-24T10:59:42.559" v="43" actId="14100"/>
          <ac:picMkLst>
            <pc:docMk/>
            <pc:sldMk cId="1519458635" sldId="469"/>
            <ac:picMk id="4" creationId="{B2577618-5CE1-651F-3A2D-A09DA07F182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4/24/2023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B38B-6E07-438B-9FF0-B2C632AE569F}"/>
              </a:ext>
            </a:extLst>
          </p:cNvPr>
          <p:cNvSpPr>
            <a:spLocks noGrp="1"/>
          </p:cNvSpPr>
          <p:nvPr>
            <p:ph type="ctrTitle"/>
          </p:nvPr>
        </p:nvSpPr>
        <p:spPr>
          <a:xfrm>
            <a:off x="502920" y="1253490"/>
            <a:ext cx="5166360" cy="2304288"/>
          </a:xfrm>
        </p:spPr>
        <p:txBody>
          <a:bodyPr/>
          <a:lstStyle/>
          <a:p>
            <a:r>
              <a:rPr lang="en-US" b="1"/>
              <a:t>JAVA SPRING BOOT MICROSERVICES</a:t>
            </a:r>
            <a:endParaRPr lang="en-IN" b="1"/>
          </a:p>
        </p:txBody>
      </p:sp>
      <p:sp>
        <p:nvSpPr>
          <p:cNvPr id="3" name="Subtitle 2">
            <a:extLst>
              <a:ext uri="{FF2B5EF4-FFF2-40B4-BE49-F238E27FC236}">
                <a16:creationId xmlns:a16="http://schemas.microsoft.com/office/drawing/2014/main" id="{993E27B0-582B-4D56-9542-7B7548BF2342}"/>
              </a:ext>
            </a:extLst>
          </p:cNvPr>
          <p:cNvSpPr>
            <a:spLocks noGrp="1"/>
          </p:cNvSpPr>
          <p:nvPr>
            <p:ph type="subTitle" idx="1"/>
          </p:nvPr>
        </p:nvSpPr>
        <p:spPr>
          <a:xfrm>
            <a:off x="685800" y="4086225"/>
            <a:ext cx="2105025" cy="752474"/>
          </a:xfrm>
        </p:spPr>
        <p:txBody>
          <a:bodyPr/>
          <a:lstStyle/>
          <a:p>
            <a:r>
              <a:rPr lang="en-US" sz="3200" b="1">
                <a:cs typeface="Arial"/>
              </a:rPr>
              <a:t>UNIQUE</a:t>
            </a:r>
            <a:endParaRPr lang="en-US" sz="3200" b="1"/>
          </a:p>
          <a:p>
            <a:endParaRPr lang="en-IN"/>
          </a:p>
        </p:txBody>
      </p:sp>
      <p:sp>
        <p:nvSpPr>
          <p:cNvPr id="4" name="Text Placeholder 3">
            <a:extLst>
              <a:ext uri="{FF2B5EF4-FFF2-40B4-BE49-F238E27FC236}">
                <a16:creationId xmlns:a16="http://schemas.microsoft.com/office/drawing/2014/main" id="{1A1068FF-475E-4113-8D4B-FD5C20E31AF5}"/>
              </a:ext>
            </a:extLst>
          </p:cNvPr>
          <p:cNvSpPr>
            <a:spLocks noGrp="1"/>
          </p:cNvSpPr>
          <p:nvPr>
            <p:ph type="body" sz="quarter" idx="11"/>
          </p:nvPr>
        </p:nvSpPr>
        <p:spPr>
          <a:xfrm>
            <a:off x="685800" y="4838699"/>
            <a:ext cx="4629150" cy="1385509"/>
          </a:xfrm>
        </p:spPr>
        <p:txBody>
          <a:bodyPr/>
          <a:lstStyle/>
          <a:p>
            <a:r>
              <a:rPr lang="en-US" sz="1800" b="0">
                <a:cs typeface="Arial"/>
              </a:rPr>
              <a:t>SOWJANYA MORISETTY</a:t>
            </a:r>
          </a:p>
          <a:p>
            <a:r>
              <a:rPr lang="en-US" sz="1800" b="0">
                <a:cs typeface="Arial"/>
              </a:rPr>
              <a:t>YASHWANTH RAVULA</a:t>
            </a:r>
          </a:p>
          <a:p>
            <a:r>
              <a:rPr lang="en-US" sz="1800" b="0">
                <a:cs typeface="Arial"/>
              </a:rPr>
              <a:t>MEGHANA BAREDDY</a:t>
            </a:r>
          </a:p>
          <a:p>
            <a:r>
              <a:rPr lang="en-US" sz="1800" b="0">
                <a:cs typeface="Arial"/>
              </a:rPr>
              <a:t>RAYONA MATHEW</a:t>
            </a:r>
            <a:endParaRPr lang="en-IN" sz="1800"/>
          </a:p>
        </p:txBody>
      </p:sp>
    </p:spTree>
    <p:extLst>
      <p:ext uri="{BB962C8B-B14F-4D97-AF65-F5344CB8AC3E}">
        <p14:creationId xmlns:p14="http://schemas.microsoft.com/office/powerpoint/2010/main" val="252784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8B5D3D50-EE35-2427-6BE2-7401798EB835}"/>
              </a:ext>
            </a:extLst>
          </p:cNvPr>
          <p:cNvPicPr>
            <a:picLocks noGrp="1" noChangeAspect="1"/>
          </p:cNvPicPr>
          <p:nvPr>
            <p:ph idx="1"/>
          </p:nvPr>
        </p:nvPicPr>
        <p:blipFill>
          <a:blip r:embed="rId2"/>
          <a:stretch>
            <a:fillRect/>
          </a:stretch>
        </p:blipFill>
        <p:spPr>
          <a:xfrm>
            <a:off x="1332635" y="649857"/>
            <a:ext cx="9538058" cy="5243997"/>
          </a:xfrm>
        </p:spPr>
      </p:pic>
    </p:spTree>
    <p:extLst>
      <p:ext uri="{BB962C8B-B14F-4D97-AF65-F5344CB8AC3E}">
        <p14:creationId xmlns:p14="http://schemas.microsoft.com/office/powerpoint/2010/main" val="425315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EA6C-2E37-0E28-E3CC-DF5A935E7398}"/>
              </a:ext>
            </a:extLst>
          </p:cNvPr>
          <p:cNvSpPr>
            <a:spLocks noGrp="1"/>
          </p:cNvSpPr>
          <p:nvPr>
            <p:ph type="title"/>
          </p:nvPr>
        </p:nvSpPr>
        <p:spPr/>
        <p:txBody>
          <a:bodyPr/>
          <a:lstStyle/>
          <a:p>
            <a:r>
              <a:rPr lang="en-US">
                <a:cs typeface="Arial"/>
              </a:rPr>
              <a:t>                COMMUNICATION BETWEEN SERVICES</a:t>
            </a:r>
          </a:p>
        </p:txBody>
      </p:sp>
      <p:sp>
        <p:nvSpPr>
          <p:cNvPr id="3" name="Content Placeholder 2">
            <a:extLst>
              <a:ext uri="{FF2B5EF4-FFF2-40B4-BE49-F238E27FC236}">
                <a16:creationId xmlns:a16="http://schemas.microsoft.com/office/drawing/2014/main" id="{154BDFCD-70DA-4B69-2756-1336554633C0}"/>
              </a:ext>
            </a:extLst>
          </p:cNvPr>
          <p:cNvSpPr>
            <a:spLocks noGrp="1"/>
          </p:cNvSpPr>
          <p:nvPr>
            <p:ph idx="1"/>
          </p:nvPr>
        </p:nvSpPr>
        <p:spPr>
          <a:xfrm>
            <a:off x="847023" y="1126958"/>
            <a:ext cx="11457432" cy="4251960"/>
          </a:xfrm>
        </p:spPr>
        <p:txBody>
          <a:bodyPr vert="horz" lIns="0" tIns="0" rIns="0" bIns="0" numCol="2" spcCol="941832" rtlCol="0" anchor="t">
            <a:normAutofit/>
          </a:bodyPr>
          <a:lstStyle/>
          <a:p>
            <a:pPr marL="342900" indent="-342900">
              <a:buFont typeface="Wingdings"/>
              <a:buChar char="§"/>
            </a:pPr>
            <a:r>
              <a:rPr lang="en-US" sz="2400">
                <a:solidFill>
                  <a:srgbClr val="231F20"/>
                </a:solidFill>
                <a:latin typeface="Times New Roman"/>
                <a:ea typeface="+mn-lt"/>
                <a:cs typeface="+mn-lt"/>
              </a:rPr>
              <a:t>Microservices</a:t>
            </a:r>
            <a:r>
              <a:rPr lang="en-US" sz="2400">
                <a:latin typeface="Times New Roman"/>
                <a:ea typeface="+mn-lt"/>
                <a:cs typeface="+mn-lt"/>
              </a:rPr>
              <a:t> can communicate with each other using RESTful HTTP APIs, </a:t>
            </a:r>
            <a:r>
              <a:rPr lang="en-US" sz="2400" err="1">
                <a:latin typeface="Times New Roman"/>
                <a:ea typeface="+mn-lt"/>
                <a:cs typeface="+mn-lt"/>
              </a:rPr>
              <a:t>gRPC</a:t>
            </a:r>
            <a:r>
              <a:rPr lang="en-US" sz="2400">
                <a:latin typeface="Times New Roman"/>
                <a:ea typeface="+mn-lt"/>
                <a:cs typeface="+mn-lt"/>
              </a:rPr>
              <a:t>, or message queues like RabbitMQ. </a:t>
            </a:r>
            <a:endParaRPr lang="en-US" sz="2400">
              <a:latin typeface="Times New Roman"/>
              <a:ea typeface="+mn-lt"/>
              <a:cs typeface="Times New Roman"/>
            </a:endParaRPr>
          </a:p>
          <a:p>
            <a:pPr marL="342900" indent="-342900">
              <a:buFont typeface="Wingdings"/>
              <a:buChar char="§"/>
            </a:pPr>
            <a:r>
              <a:rPr lang="en-US" sz="2400">
                <a:latin typeface="Times New Roman"/>
                <a:ea typeface="+mn-lt"/>
                <a:cs typeface="+mn-lt"/>
              </a:rPr>
              <a:t>RESTful APIs are easy to use and widely supported, whereas </a:t>
            </a:r>
            <a:r>
              <a:rPr lang="en-US" sz="2400" err="1">
                <a:latin typeface="Times New Roman"/>
                <a:ea typeface="+mn-lt"/>
                <a:cs typeface="+mn-lt"/>
              </a:rPr>
              <a:t>gRPC</a:t>
            </a:r>
            <a:r>
              <a:rPr lang="en-US" sz="2400">
                <a:latin typeface="Times New Roman"/>
                <a:ea typeface="+mn-lt"/>
                <a:cs typeface="+mn-lt"/>
              </a:rPr>
              <a:t> offers faster communication and is optimized for large-scale systems. Message queues are ideal for asynchronous communication, which enables loose coupling between microservices.</a:t>
            </a:r>
            <a:endParaRPr lang="en-US" sz="2400">
              <a:latin typeface="Times New Roman"/>
              <a:cs typeface="Times New Roman"/>
            </a:endParaRPr>
          </a:p>
        </p:txBody>
      </p:sp>
    </p:spTree>
    <p:extLst>
      <p:ext uri="{BB962C8B-B14F-4D97-AF65-F5344CB8AC3E}">
        <p14:creationId xmlns:p14="http://schemas.microsoft.com/office/powerpoint/2010/main" val="59347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1B4E-A2DE-DBA6-BE40-1A8B7C5E8B8C}"/>
              </a:ext>
            </a:extLst>
          </p:cNvPr>
          <p:cNvSpPr>
            <a:spLocks noGrp="1"/>
          </p:cNvSpPr>
          <p:nvPr>
            <p:ph type="title"/>
          </p:nvPr>
        </p:nvSpPr>
        <p:spPr/>
        <p:txBody>
          <a:bodyPr/>
          <a:lstStyle/>
          <a:p>
            <a:r>
              <a:rPr lang="en-US">
                <a:cs typeface="Arial"/>
              </a:rPr>
              <a:t>                   SYNCHRONOUS vs ASYNCHRONOUS</a:t>
            </a:r>
            <a:endParaRPr lang="en-US"/>
          </a:p>
        </p:txBody>
      </p:sp>
      <p:sp>
        <p:nvSpPr>
          <p:cNvPr id="3" name="Content Placeholder 2">
            <a:extLst>
              <a:ext uri="{FF2B5EF4-FFF2-40B4-BE49-F238E27FC236}">
                <a16:creationId xmlns:a16="http://schemas.microsoft.com/office/drawing/2014/main" id="{BA05EA16-6655-A043-1DC3-C6A2F4617CAC}"/>
              </a:ext>
            </a:extLst>
          </p:cNvPr>
          <p:cNvSpPr>
            <a:spLocks noGrp="1"/>
          </p:cNvSpPr>
          <p:nvPr>
            <p:ph idx="1"/>
          </p:nvPr>
        </p:nvSpPr>
        <p:spPr>
          <a:xfrm>
            <a:off x="897155" y="1136985"/>
            <a:ext cx="10926037" cy="4673065"/>
          </a:xfrm>
        </p:spPr>
        <p:txBody>
          <a:bodyPr vert="horz" lIns="0" tIns="0" rIns="0" bIns="0" numCol="2" spcCol="941832" rtlCol="0" anchor="t">
            <a:normAutofit/>
          </a:bodyPr>
          <a:lstStyle/>
          <a:p>
            <a:pPr marL="342900" indent="-342900">
              <a:buFont typeface="Wingdings"/>
              <a:buChar char="§"/>
            </a:pPr>
            <a:r>
              <a:rPr lang="en-US" sz="2400">
                <a:solidFill>
                  <a:srgbClr val="231F20"/>
                </a:solidFill>
                <a:latin typeface="Times New Roman"/>
                <a:ea typeface="+mn-lt"/>
                <a:cs typeface="+mn-lt"/>
              </a:rPr>
              <a:t>Synchronous</a:t>
            </a:r>
            <a:r>
              <a:rPr lang="en-US" sz="2400">
                <a:latin typeface="Times New Roman"/>
                <a:ea typeface="+mn-lt"/>
                <a:cs typeface="+mn-lt"/>
              </a:rPr>
              <a:t> communication is a request-response approach in which a sender sends a request and waits for a response, whereas asynchronous communication is a message-passing approach in which a sender sends a message without waiting for a response.</a:t>
            </a:r>
            <a:endParaRPr lang="en-US" sz="2400">
              <a:latin typeface="Times New Roman"/>
              <a:ea typeface="+mn-lt"/>
              <a:cs typeface="Times New Roman"/>
            </a:endParaRPr>
          </a:p>
          <a:p>
            <a:pPr marL="342900" indent="-342900">
              <a:buFont typeface="Wingdings"/>
              <a:buChar char="§"/>
            </a:pPr>
            <a:r>
              <a:rPr lang="en-US" sz="2400">
                <a:latin typeface="Times New Roman"/>
                <a:ea typeface="+mn-lt"/>
                <a:cs typeface="+mn-lt"/>
              </a:rPr>
              <a:t> Synchronous communication is simpler to implement, but it can lead to performance issues if there are many requests. Asynchronous communication is more complex but enables more scalable and fault-tolerant systems.</a:t>
            </a:r>
            <a:endParaRPr lang="en-US" sz="2400">
              <a:latin typeface="Times New Roman"/>
              <a:cs typeface="Times New Roman"/>
            </a:endParaRPr>
          </a:p>
        </p:txBody>
      </p:sp>
    </p:spTree>
    <p:extLst>
      <p:ext uri="{BB962C8B-B14F-4D97-AF65-F5344CB8AC3E}">
        <p14:creationId xmlns:p14="http://schemas.microsoft.com/office/powerpoint/2010/main" val="287680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D8BB4475-3114-4AE3-B55B-1D2798605DDF}"/>
              </a:ext>
            </a:extLst>
          </p:cNvPr>
          <p:cNvPicPr>
            <a:picLocks noGrp="1" noChangeAspect="1"/>
          </p:cNvPicPr>
          <p:nvPr>
            <p:ph idx="1"/>
          </p:nvPr>
        </p:nvPicPr>
        <p:blipFill>
          <a:blip r:embed="rId2"/>
          <a:stretch>
            <a:fillRect/>
          </a:stretch>
        </p:blipFill>
        <p:spPr>
          <a:xfrm>
            <a:off x="1109530" y="491958"/>
            <a:ext cx="8659785" cy="6029960"/>
          </a:xfrm>
        </p:spPr>
      </p:pic>
    </p:spTree>
    <p:extLst>
      <p:ext uri="{BB962C8B-B14F-4D97-AF65-F5344CB8AC3E}">
        <p14:creationId xmlns:p14="http://schemas.microsoft.com/office/powerpoint/2010/main" val="75467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73A8-03FE-75C0-8488-D086188796E9}"/>
              </a:ext>
            </a:extLst>
          </p:cNvPr>
          <p:cNvSpPr>
            <a:spLocks noGrp="1"/>
          </p:cNvSpPr>
          <p:nvPr>
            <p:ph type="title"/>
          </p:nvPr>
        </p:nvSpPr>
        <p:spPr>
          <a:xfrm>
            <a:off x="365760" y="365760"/>
            <a:ext cx="11457432" cy="797169"/>
          </a:xfrm>
        </p:spPr>
        <p:txBody>
          <a:bodyPr/>
          <a:lstStyle/>
          <a:p>
            <a:r>
              <a:rPr lang="en-US">
                <a:solidFill>
                  <a:srgbClr val="273239"/>
                </a:solidFill>
              </a:rPr>
              <a:t>                              Synchronous Way</a:t>
            </a:r>
            <a:endParaRPr lang="en-US">
              <a:cs typeface="Arial"/>
            </a:endParaRPr>
          </a:p>
          <a:p>
            <a:endParaRPr lang="en-US">
              <a:cs typeface="Arial"/>
            </a:endParaRPr>
          </a:p>
        </p:txBody>
      </p:sp>
      <p:sp>
        <p:nvSpPr>
          <p:cNvPr id="3" name="Content Placeholder 2">
            <a:extLst>
              <a:ext uri="{FF2B5EF4-FFF2-40B4-BE49-F238E27FC236}">
                <a16:creationId xmlns:a16="http://schemas.microsoft.com/office/drawing/2014/main" id="{A9ADB8AC-DBA8-D18B-15E6-21A409E7E013}"/>
              </a:ext>
            </a:extLst>
          </p:cNvPr>
          <p:cNvSpPr>
            <a:spLocks noGrp="1"/>
          </p:cNvSpPr>
          <p:nvPr>
            <p:ph idx="1"/>
          </p:nvPr>
        </p:nvSpPr>
        <p:spPr>
          <a:xfrm>
            <a:off x="1077628" y="1040270"/>
            <a:ext cx="10745564" cy="5040490"/>
          </a:xfrm>
        </p:spPr>
        <p:txBody>
          <a:bodyPr vert="horz" lIns="0" tIns="0" rIns="0" bIns="0" numCol="2" spcCol="941832" rtlCol="0" anchor="t">
            <a:normAutofit/>
          </a:bodyPr>
          <a:lstStyle/>
          <a:p>
            <a:endParaRPr lang="en-US" sz="2200" b="1">
              <a:solidFill>
                <a:srgbClr val="273239"/>
              </a:solidFill>
              <a:latin typeface="Times New Roman"/>
              <a:ea typeface="+mn-lt"/>
              <a:cs typeface="+mn-lt"/>
            </a:endParaRPr>
          </a:p>
          <a:p>
            <a:r>
              <a:rPr lang="en-US" sz="2200" b="1">
                <a:solidFill>
                  <a:srgbClr val="273239"/>
                </a:solidFill>
                <a:latin typeface="Times New Roman"/>
                <a:ea typeface="+mn-lt"/>
                <a:cs typeface="+mn-lt"/>
              </a:rPr>
              <a:t>REST Template</a:t>
            </a:r>
            <a:endParaRPr lang="en-US" sz="2200" b="1">
              <a:solidFill>
                <a:srgbClr val="273239"/>
              </a:solidFill>
              <a:latin typeface="Times New Roman"/>
              <a:cs typeface="Arial"/>
            </a:endParaRPr>
          </a:p>
          <a:p>
            <a:pPr marL="285750" indent="-285750">
              <a:buFont typeface="Arial" panose="020B0604020202020204" pitchFamily="34" charset="0"/>
              <a:buChar char="•"/>
            </a:pPr>
            <a:r>
              <a:rPr lang="en-US" sz="2400">
                <a:solidFill>
                  <a:srgbClr val="273239"/>
                </a:solidFill>
                <a:latin typeface="Times New Roman"/>
                <a:ea typeface="+mn-lt"/>
                <a:cs typeface="+mn-lt"/>
              </a:rPr>
              <a:t>REST Template is the easiest way to establish synchronous communication from m1 to m2. </a:t>
            </a:r>
            <a:endParaRPr lang="en-US" sz="2400">
              <a:latin typeface="Times New Roman"/>
              <a:cs typeface="Arial"/>
            </a:endParaRPr>
          </a:p>
          <a:p>
            <a:pPr marL="285750" indent="-285750">
              <a:buFont typeface="Arial" panose="020B0604020202020204" pitchFamily="34" charset="0"/>
              <a:buChar char="•"/>
            </a:pPr>
            <a:r>
              <a:rPr lang="en-US" sz="2400">
                <a:solidFill>
                  <a:srgbClr val="273239"/>
                </a:solidFill>
                <a:latin typeface="Times New Roman"/>
                <a:ea typeface="+mn-lt"/>
                <a:cs typeface="+mn-lt"/>
              </a:rPr>
              <a:t> </a:t>
            </a:r>
            <a:r>
              <a:rPr lang="en-US" sz="2400" err="1">
                <a:solidFill>
                  <a:srgbClr val="273239"/>
                </a:solidFill>
                <a:latin typeface="Times New Roman"/>
                <a:ea typeface="+mn-lt"/>
                <a:cs typeface="+mn-lt"/>
              </a:rPr>
              <a:t>RestTemplate</a:t>
            </a:r>
            <a:r>
              <a:rPr lang="en-US" sz="2400">
                <a:solidFill>
                  <a:srgbClr val="273239"/>
                </a:solidFill>
                <a:latin typeface="Times New Roman"/>
                <a:ea typeface="+mn-lt"/>
                <a:cs typeface="+mn-lt"/>
              </a:rPr>
              <a:t> is a class available under </a:t>
            </a:r>
            <a:r>
              <a:rPr lang="en-US" sz="2400" err="1">
                <a:solidFill>
                  <a:srgbClr val="273239"/>
                </a:solidFill>
                <a:latin typeface="Times New Roman"/>
                <a:ea typeface="+mn-lt"/>
                <a:cs typeface="+mn-lt"/>
              </a:rPr>
              <a:t>spring.framework.web.client</a:t>
            </a:r>
            <a:r>
              <a:rPr lang="en-US" sz="2400">
                <a:solidFill>
                  <a:srgbClr val="273239"/>
                </a:solidFill>
                <a:latin typeface="Times New Roman"/>
                <a:ea typeface="+mn-lt"/>
                <a:cs typeface="+mn-lt"/>
              </a:rPr>
              <a:t> that acts as a synchronous client to perform HTTP requests. </a:t>
            </a:r>
            <a:endParaRPr lang="en-US" sz="2400">
              <a:solidFill>
                <a:srgbClr val="273239"/>
              </a:solidFill>
              <a:latin typeface="Times New Roman"/>
              <a:cs typeface="Arial"/>
            </a:endParaRPr>
          </a:p>
          <a:p>
            <a:pPr marL="285750" indent="-285750">
              <a:buFont typeface="Arial" panose="020B0604020202020204" pitchFamily="34" charset="0"/>
              <a:buChar char="•"/>
            </a:pPr>
            <a:endParaRPr lang="en-US" sz="2400">
              <a:solidFill>
                <a:srgbClr val="273239"/>
              </a:solidFill>
              <a:latin typeface="Times New Roman"/>
              <a:cs typeface="Arial"/>
            </a:endParaRPr>
          </a:p>
          <a:p>
            <a:pPr marL="285750" indent="-285750">
              <a:buFont typeface="Arial"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32019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67D3A-C33C-2474-2370-84F051922E8C}"/>
              </a:ext>
            </a:extLst>
          </p:cNvPr>
          <p:cNvSpPr>
            <a:spLocks noGrp="1"/>
          </p:cNvSpPr>
          <p:nvPr>
            <p:ph idx="1"/>
          </p:nvPr>
        </p:nvSpPr>
        <p:spPr>
          <a:xfrm>
            <a:off x="666549" y="-216722"/>
            <a:ext cx="11457432" cy="5846298"/>
          </a:xfrm>
        </p:spPr>
        <p:txBody>
          <a:bodyPr vert="horz" lIns="0" tIns="0" rIns="0" bIns="0" numCol="2" spcCol="941832" rtlCol="0" anchor="t">
            <a:normAutofit/>
          </a:bodyPr>
          <a:lstStyle/>
          <a:p>
            <a:endParaRPr lang="en-US" sz="2200" b="1">
              <a:solidFill>
                <a:srgbClr val="273239"/>
              </a:solidFill>
              <a:cs typeface="Arial"/>
            </a:endParaRPr>
          </a:p>
          <a:p>
            <a:endParaRPr lang="en-US" sz="2200" b="1">
              <a:solidFill>
                <a:srgbClr val="273239"/>
              </a:solidFill>
              <a:cs typeface="Arial"/>
            </a:endParaRPr>
          </a:p>
          <a:p>
            <a:r>
              <a:rPr lang="en-US" sz="2200" b="1">
                <a:solidFill>
                  <a:srgbClr val="273239"/>
                </a:solidFill>
                <a:cs typeface="Arial"/>
              </a:rPr>
              <a:t>Feign</a:t>
            </a:r>
            <a:endParaRPr lang="en-US" sz="2200">
              <a:solidFill>
                <a:srgbClr val="273239"/>
              </a:solidFill>
              <a:cs typeface="Arial"/>
            </a:endParaRPr>
          </a:p>
          <a:p>
            <a:pPr marL="285750" indent="-285750">
              <a:buFont typeface="Arial,Sans-Serif"/>
              <a:buChar char="•"/>
            </a:pPr>
            <a:r>
              <a:rPr lang="en-US" sz="2200">
                <a:solidFill>
                  <a:srgbClr val="273239"/>
                </a:solidFill>
                <a:cs typeface="Arial"/>
              </a:rPr>
              <a:t>Feign requires additional configuration across both services if you want to go by this way.</a:t>
            </a:r>
          </a:p>
          <a:p>
            <a:pPr marL="285750" indent="-285750">
              <a:buFont typeface="Arial,Sans-Serif"/>
              <a:buChar char="•"/>
            </a:pPr>
            <a:r>
              <a:rPr lang="en-US" sz="2200">
                <a:solidFill>
                  <a:srgbClr val="273239"/>
                </a:solidFill>
                <a:cs typeface="Arial"/>
              </a:rPr>
              <a:t>This approach uses standard Java interfaces.</a:t>
            </a:r>
          </a:p>
          <a:p>
            <a:pPr marL="285750" indent="-285750">
              <a:buFont typeface="Arial,Sans-Serif"/>
              <a:buChar char="•"/>
            </a:pPr>
            <a:r>
              <a:rPr lang="en-US" sz="2200">
                <a:solidFill>
                  <a:srgbClr val="273239"/>
                </a:solidFill>
                <a:cs typeface="Arial"/>
              </a:rPr>
              <a:t> Addition perks of using feign over rest-template is that you don’t get to hard-code your URL here.</a:t>
            </a:r>
          </a:p>
          <a:p>
            <a:pPr marL="285750" indent="-285750">
              <a:buFont typeface="Arial,Sans-Serif"/>
              <a:buChar char="•"/>
            </a:pPr>
            <a:r>
              <a:rPr lang="en-US" sz="2200">
                <a:solidFill>
                  <a:srgbClr val="273239"/>
                </a:solidFill>
                <a:cs typeface="Arial"/>
              </a:rPr>
              <a:t> Eureka Client ID can also be used for server-discovery purposes in order to establish communication.</a:t>
            </a:r>
          </a:p>
          <a:p>
            <a:endParaRPr lang="en-US">
              <a:cs typeface="Arial"/>
            </a:endParaRPr>
          </a:p>
        </p:txBody>
      </p:sp>
    </p:spTree>
    <p:extLst>
      <p:ext uri="{BB962C8B-B14F-4D97-AF65-F5344CB8AC3E}">
        <p14:creationId xmlns:p14="http://schemas.microsoft.com/office/powerpoint/2010/main" val="335938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able&#10;&#10;Description automatically generated">
            <a:extLst>
              <a:ext uri="{FF2B5EF4-FFF2-40B4-BE49-F238E27FC236}">
                <a16:creationId xmlns:a16="http://schemas.microsoft.com/office/drawing/2014/main" id="{7D7EA572-9FBB-091E-E21E-F8178D4592D0}"/>
              </a:ext>
            </a:extLst>
          </p:cNvPr>
          <p:cNvPicPr>
            <a:picLocks noGrp="1" noChangeAspect="1"/>
          </p:cNvPicPr>
          <p:nvPr>
            <p:ph idx="1"/>
          </p:nvPr>
        </p:nvPicPr>
        <p:blipFill>
          <a:blip r:embed="rId2"/>
          <a:stretch>
            <a:fillRect/>
          </a:stretch>
        </p:blipFill>
        <p:spPr>
          <a:xfrm>
            <a:off x="-6537" y="5248"/>
            <a:ext cx="12202026" cy="6147801"/>
          </a:xfrm>
        </p:spPr>
      </p:pic>
    </p:spTree>
    <p:extLst>
      <p:ext uri="{BB962C8B-B14F-4D97-AF65-F5344CB8AC3E}">
        <p14:creationId xmlns:p14="http://schemas.microsoft.com/office/powerpoint/2010/main" val="339384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5891-9FA3-22F6-165E-33A027E6F584}"/>
              </a:ext>
            </a:extLst>
          </p:cNvPr>
          <p:cNvSpPr>
            <a:spLocks noGrp="1"/>
          </p:cNvSpPr>
          <p:nvPr>
            <p:ph type="title"/>
          </p:nvPr>
        </p:nvSpPr>
        <p:spPr/>
        <p:txBody>
          <a:bodyPr/>
          <a:lstStyle/>
          <a:p>
            <a:r>
              <a:rPr lang="en-US">
                <a:solidFill>
                  <a:srgbClr val="273239"/>
                </a:solidFill>
              </a:rPr>
              <a:t>                              Asynchronous Way</a:t>
            </a:r>
            <a:endParaRPr lang="en-US"/>
          </a:p>
          <a:p>
            <a:endParaRPr lang="en-US">
              <a:cs typeface="Arial"/>
            </a:endParaRPr>
          </a:p>
        </p:txBody>
      </p:sp>
      <p:sp>
        <p:nvSpPr>
          <p:cNvPr id="3" name="Content Placeholder 2">
            <a:extLst>
              <a:ext uri="{FF2B5EF4-FFF2-40B4-BE49-F238E27FC236}">
                <a16:creationId xmlns:a16="http://schemas.microsoft.com/office/drawing/2014/main" id="{4EC2C91A-2C63-03A0-6439-E0D26147017E}"/>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sz="2400">
                <a:solidFill>
                  <a:srgbClr val="273239"/>
                </a:solidFill>
                <a:latin typeface="Times New Roman"/>
                <a:ea typeface="+mn-lt"/>
                <a:cs typeface="+mn-lt"/>
              </a:rPr>
              <a:t>One possible asynchronous way to establish communication is by using a message broker. Let’s understand the use-case first.</a:t>
            </a:r>
          </a:p>
          <a:p>
            <a:pPr marL="285750" indent="-285750">
              <a:buFont typeface="Arial"/>
              <a:buChar char="•"/>
            </a:pPr>
            <a:r>
              <a:rPr lang="en-US" sz="2400">
                <a:solidFill>
                  <a:srgbClr val="273239"/>
                </a:solidFill>
                <a:latin typeface="Times New Roman"/>
                <a:ea typeface="+mn-lt"/>
                <a:cs typeface="+mn-lt"/>
              </a:rPr>
              <a:t>It behaves as an intermediary service between m1 and m2. </a:t>
            </a:r>
          </a:p>
          <a:p>
            <a:pPr marL="285750" indent="-285750">
              <a:buFont typeface="Arial"/>
              <a:buChar char="•"/>
            </a:pPr>
            <a:r>
              <a:rPr lang="en-US" sz="2400">
                <a:solidFill>
                  <a:srgbClr val="273239"/>
                </a:solidFill>
                <a:latin typeface="Times New Roman"/>
                <a:ea typeface="+mn-lt"/>
                <a:cs typeface="+mn-lt"/>
              </a:rPr>
              <a:t>When m1 has to communicate with m2, m1 would push a message to the broker instead of directly sending it to the m2. </a:t>
            </a:r>
          </a:p>
          <a:p>
            <a:pPr marL="285750" indent="-285750">
              <a:buFont typeface="Arial"/>
              <a:buChar char="•"/>
            </a:pPr>
            <a:r>
              <a:rPr lang="en-US" sz="2400">
                <a:solidFill>
                  <a:srgbClr val="273239"/>
                </a:solidFill>
                <a:latin typeface="Times New Roman"/>
                <a:ea typeface="+mn-lt"/>
                <a:cs typeface="+mn-lt"/>
              </a:rPr>
              <a:t>Depending on the broker’s type the message will be conveyed to the listener of m2 and action would be taken accordingly. </a:t>
            </a:r>
            <a:endParaRPr lang="en-US" sz="2400">
              <a:solidFill>
                <a:srgbClr val="273239"/>
              </a:solidFill>
              <a:latin typeface="Times New Roman"/>
              <a:cs typeface="Arial"/>
            </a:endParaRPr>
          </a:p>
        </p:txBody>
      </p:sp>
    </p:spTree>
    <p:extLst>
      <p:ext uri="{BB962C8B-B14F-4D97-AF65-F5344CB8AC3E}">
        <p14:creationId xmlns:p14="http://schemas.microsoft.com/office/powerpoint/2010/main" val="24825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FF94-7C68-50F9-02E6-5047052F10AD}"/>
              </a:ext>
            </a:extLst>
          </p:cNvPr>
          <p:cNvSpPr>
            <a:spLocks noGrp="1"/>
          </p:cNvSpPr>
          <p:nvPr>
            <p:ph type="title"/>
          </p:nvPr>
        </p:nvSpPr>
        <p:spPr/>
        <p:txBody>
          <a:bodyPr/>
          <a:lstStyle/>
          <a:p>
            <a:r>
              <a:rPr lang="en-US">
                <a:cs typeface="Arial"/>
              </a:rPr>
              <a:t>                               ZIPKIN DISTRIBUTION</a:t>
            </a:r>
            <a:endParaRPr lang="en-US"/>
          </a:p>
        </p:txBody>
      </p:sp>
      <p:sp>
        <p:nvSpPr>
          <p:cNvPr id="3" name="Content Placeholder 2">
            <a:extLst>
              <a:ext uri="{FF2B5EF4-FFF2-40B4-BE49-F238E27FC236}">
                <a16:creationId xmlns:a16="http://schemas.microsoft.com/office/drawing/2014/main" id="{38E62F28-054C-028E-1A63-0E8788377709}"/>
              </a:ext>
            </a:extLst>
          </p:cNvPr>
          <p:cNvSpPr>
            <a:spLocks noGrp="1"/>
          </p:cNvSpPr>
          <p:nvPr>
            <p:ph idx="1"/>
          </p:nvPr>
        </p:nvSpPr>
        <p:spPr/>
        <p:txBody>
          <a:bodyPr vert="horz" lIns="0" tIns="0" rIns="0" bIns="0" numCol="2" spcCol="941832" rtlCol="0" anchor="t">
            <a:normAutofit/>
          </a:bodyPr>
          <a:lstStyle/>
          <a:p>
            <a:pPr marL="171450" indent="-171450">
              <a:buFont typeface="Wingdings"/>
              <a:buChar char="§"/>
            </a:pPr>
            <a:r>
              <a:rPr lang="en-US" sz="2400">
                <a:solidFill>
                  <a:srgbClr val="231F20"/>
                </a:solidFill>
                <a:latin typeface="Times New Roman"/>
                <a:ea typeface="+mn-lt"/>
                <a:cs typeface="+mn-lt"/>
              </a:rPr>
              <a:t>Zipkin</a:t>
            </a:r>
            <a:r>
              <a:rPr lang="en-US" sz="2400">
                <a:latin typeface="Times New Roman"/>
                <a:ea typeface="+mn-lt"/>
                <a:cs typeface="+mn-lt"/>
              </a:rPr>
              <a:t> Distributed Tracing is an open-source project that provides distributed tracing for microservices architecture. </a:t>
            </a:r>
            <a:endParaRPr lang="en-US" sz="2400">
              <a:latin typeface="Times New Roman"/>
              <a:ea typeface="+mn-lt"/>
              <a:cs typeface="Times New Roman"/>
            </a:endParaRPr>
          </a:p>
          <a:p>
            <a:pPr marL="171450" indent="-171450">
              <a:buFont typeface="Wingdings"/>
              <a:buChar char="§"/>
            </a:pPr>
            <a:r>
              <a:rPr lang="en-US" sz="2400">
                <a:latin typeface="Times New Roman"/>
                <a:ea typeface="+mn-lt"/>
                <a:cs typeface="+mn-lt"/>
              </a:rPr>
              <a:t>It helps in troubleshooting and debugging by tracing the entire request chain, from the initial client request to the final microservice response.</a:t>
            </a:r>
            <a:endParaRPr lang="en-US" sz="2400">
              <a:latin typeface="Times New Roman"/>
              <a:cs typeface="Times New Roman"/>
            </a:endParaRPr>
          </a:p>
        </p:txBody>
      </p:sp>
    </p:spTree>
    <p:extLst>
      <p:ext uri="{BB962C8B-B14F-4D97-AF65-F5344CB8AC3E}">
        <p14:creationId xmlns:p14="http://schemas.microsoft.com/office/powerpoint/2010/main" val="180111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EF71-9448-959A-E912-591D498B9BD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B08D9B6E-C5C2-9669-6C5D-222ED86344D5}"/>
              </a:ext>
            </a:extLst>
          </p:cNvPr>
          <p:cNvPicPr>
            <a:picLocks noGrp="1" noChangeAspect="1"/>
          </p:cNvPicPr>
          <p:nvPr>
            <p:ph idx="1"/>
          </p:nvPr>
        </p:nvPicPr>
        <p:blipFill>
          <a:blip r:embed="rId2"/>
          <a:stretch>
            <a:fillRect/>
          </a:stretch>
        </p:blipFill>
        <p:spPr>
          <a:xfrm>
            <a:off x="1501897" y="373062"/>
            <a:ext cx="9102968" cy="5486400"/>
          </a:xfrm>
        </p:spPr>
      </p:pic>
    </p:spTree>
    <p:extLst>
      <p:ext uri="{BB962C8B-B14F-4D97-AF65-F5344CB8AC3E}">
        <p14:creationId xmlns:p14="http://schemas.microsoft.com/office/powerpoint/2010/main" val="141267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76E11AD7-1C2F-31F2-6699-79AF427144C8}"/>
              </a:ext>
            </a:extLst>
          </p:cNvPr>
          <p:cNvPicPr>
            <a:picLocks noGrp="1" noChangeAspect="1"/>
          </p:cNvPicPr>
          <p:nvPr>
            <p:ph type="pic" sz="quarter" idx="10"/>
          </p:nvPr>
        </p:nvPicPr>
        <p:blipFill rotWithShape="1">
          <a:blip r:embed="rId2"/>
          <a:srcRect b="12451"/>
          <a:stretch/>
        </p:blipFill>
        <p:spPr>
          <a:xfrm>
            <a:off x="20" y="10"/>
            <a:ext cx="12191980" cy="6857990"/>
          </a:xfrm>
          <a:noFill/>
        </p:spPr>
      </p:pic>
    </p:spTree>
    <p:extLst>
      <p:ext uri="{BB962C8B-B14F-4D97-AF65-F5344CB8AC3E}">
        <p14:creationId xmlns:p14="http://schemas.microsoft.com/office/powerpoint/2010/main" val="366984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882F-4A62-E07E-F34B-18690812F999}"/>
              </a:ext>
            </a:extLst>
          </p:cNvPr>
          <p:cNvSpPr>
            <a:spLocks noGrp="1"/>
          </p:cNvSpPr>
          <p:nvPr>
            <p:ph type="title"/>
          </p:nvPr>
        </p:nvSpPr>
        <p:spPr/>
        <p:txBody>
          <a:bodyPr/>
          <a:lstStyle/>
          <a:p>
            <a:r>
              <a:rPr lang="en-US">
                <a:cs typeface="Arial"/>
              </a:rPr>
              <a:t>                                     ARCHITECTURE</a:t>
            </a:r>
          </a:p>
        </p:txBody>
      </p:sp>
      <p:sp>
        <p:nvSpPr>
          <p:cNvPr id="3" name="Content Placeholder 2">
            <a:extLst>
              <a:ext uri="{FF2B5EF4-FFF2-40B4-BE49-F238E27FC236}">
                <a16:creationId xmlns:a16="http://schemas.microsoft.com/office/drawing/2014/main" id="{F5F50604-9D9C-709C-DC27-D14787591210}"/>
              </a:ext>
            </a:extLst>
          </p:cNvPr>
          <p:cNvSpPr>
            <a:spLocks noGrp="1"/>
          </p:cNvSpPr>
          <p:nvPr>
            <p:ph idx="1"/>
          </p:nvPr>
        </p:nvSpPr>
        <p:spPr>
          <a:xfrm>
            <a:off x="365760" y="1716741"/>
            <a:ext cx="11457432" cy="4251960"/>
          </a:xfrm>
        </p:spPr>
        <p:txBody>
          <a:bodyPr vert="horz" lIns="0" tIns="0" rIns="0" bIns="0" numCol="2" spcCol="941832" rtlCol="0" anchor="t">
            <a:normAutofit/>
          </a:bodyPr>
          <a:lstStyle/>
          <a:p>
            <a:pPr marL="342900" indent="-342900">
              <a:buFont typeface="Wingdings"/>
              <a:buChar char="§"/>
            </a:pPr>
            <a:r>
              <a:rPr lang="en-US" sz="2400">
                <a:latin typeface="Times New Roman"/>
                <a:ea typeface="+mn-lt"/>
                <a:cs typeface="+mn-lt"/>
              </a:rPr>
              <a:t>The overall architecture consists of multiple microservices that communicate with each other through APIs, with the help of service registries like Eureka Server and API gateways like Spring Cloud Gateway.</a:t>
            </a:r>
            <a:endParaRPr lang="en-US" sz="2400">
              <a:latin typeface="Times New Roman"/>
              <a:ea typeface="+mn-lt"/>
              <a:cs typeface="Times New Roman"/>
            </a:endParaRPr>
          </a:p>
          <a:p>
            <a:pPr marL="342900" indent="-342900">
              <a:buFont typeface="Wingdings"/>
              <a:buChar char="§"/>
            </a:pPr>
            <a:r>
              <a:rPr lang="en-US" sz="2400">
                <a:latin typeface="Times New Roman"/>
                <a:ea typeface="+mn-lt"/>
                <a:cs typeface="+mn-lt"/>
              </a:rPr>
              <a:t> The microservices are often deployed on cloud infrastructure and are managed through container orchestration platforms like Kubernetes. </a:t>
            </a:r>
            <a:endParaRPr lang="en-US" sz="2400">
              <a:latin typeface="Times New Roman"/>
              <a:ea typeface="+mn-lt"/>
              <a:cs typeface="Times New Roman"/>
            </a:endParaRPr>
          </a:p>
          <a:p>
            <a:pPr marL="342900" indent="-342900">
              <a:buFont typeface="Wingdings"/>
              <a:buChar char="§"/>
            </a:pPr>
            <a:r>
              <a:rPr lang="en-US" sz="2400">
                <a:latin typeface="Times New Roman"/>
                <a:ea typeface="+mn-lt"/>
                <a:cs typeface="+mn-lt"/>
              </a:rPr>
              <a:t>The architecture also includes tools like Zipkin Distributed Tracing and Config Server that help in troubleshooting, monitoring, and managing the system.</a:t>
            </a:r>
            <a:endParaRPr lang="en-US" sz="2400">
              <a:latin typeface="Times New Roman"/>
              <a:cs typeface="Times New Roman"/>
            </a:endParaRPr>
          </a:p>
        </p:txBody>
      </p:sp>
    </p:spTree>
    <p:extLst>
      <p:ext uri="{BB962C8B-B14F-4D97-AF65-F5344CB8AC3E}">
        <p14:creationId xmlns:p14="http://schemas.microsoft.com/office/powerpoint/2010/main" val="63101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8669-9DFC-5A5D-6429-C9A34FA81DF2}"/>
              </a:ext>
            </a:extLst>
          </p:cNvPr>
          <p:cNvSpPr>
            <a:spLocks noGrp="1"/>
          </p:cNvSpPr>
          <p:nvPr>
            <p:ph type="title"/>
          </p:nvPr>
        </p:nvSpPr>
        <p:spPr/>
        <p:txBody>
          <a:bodyPr/>
          <a:lstStyle/>
          <a:p>
            <a:r>
              <a:rPr lang="en-US">
                <a:cs typeface="Arial"/>
              </a:rPr>
              <a:t>                                  CONFIG SERVER</a:t>
            </a:r>
            <a:endParaRPr lang="en-US"/>
          </a:p>
        </p:txBody>
      </p:sp>
      <p:sp>
        <p:nvSpPr>
          <p:cNvPr id="3" name="Content Placeholder 2">
            <a:extLst>
              <a:ext uri="{FF2B5EF4-FFF2-40B4-BE49-F238E27FC236}">
                <a16:creationId xmlns:a16="http://schemas.microsoft.com/office/drawing/2014/main" id="{65050B3F-FAA1-7039-C87E-9392DF26C8DF}"/>
              </a:ext>
            </a:extLst>
          </p:cNvPr>
          <p:cNvSpPr>
            <a:spLocks noGrp="1"/>
          </p:cNvSpPr>
          <p:nvPr>
            <p:ph idx="1"/>
          </p:nvPr>
        </p:nvSpPr>
        <p:spPr>
          <a:xfrm>
            <a:off x="365760" y="1582271"/>
            <a:ext cx="11457432" cy="4251960"/>
          </a:xfrm>
        </p:spPr>
        <p:txBody>
          <a:bodyPr vert="horz" lIns="0" tIns="0" rIns="0" bIns="0" numCol="2" spcCol="941832" rtlCol="0" anchor="t">
            <a:normAutofit/>
          </a:bodyPr>
          <a:lstStyle/>
          <a:p>
            <a:pPr marL="171450" indent="-171450">
              <a:buFont typeface="Wingdings"/>
              <a:buChar char="§"/>
            </a:pPr>
            <a:r>
              <a:rPr lang="en-US" sz="2400">
                <a:solidFill>
                  <a:srgbClr val="231F20"/>
                </a:solidFill>
                <a:latin typeface="Times New Roman"/>
                <a:ea typeface="+mn-lt"/>
                <a:cs typeface="+mn-lt"/>
              </a:rPr>
              <a:t>Config</a:t>
            </a:r>
            <a:r>
              <a:rPr lang="en-US" sz="2400">
                <a:latin typeface="Times New Roman"/>
                <a:ea typeface="+mn-lt"/>
                <a:cs typeface="+mn-lt"/>
              </a:rPr>
              <a:t> Server is a centralized server that stores configuration files for all the microservices in the architecture. </a:t>
            </a:r>
            <a:endParaRPr lang="en-US" sz="2400">
              <a:latin typeface="Times New Roman"/>
              <a:ea typeface="+mn-lt"/>
              <a:cs typeface="Times New Roman"/>
            </a:endParaRPr>
          </a:p>
          <a:p>
            <a:pPr marL="171450" indent="-171450">
              <a:buFont typeface="Wingdings"/>
              <a:buChar char="§"/>
            </a:pPr>
            <a:r>
              <a:rPr lang="en-US" sz="2400">
                <a:latin typeface="Times New Roman"/>
                <a:ea typeface="+mn-lt"/>
                <a:cs typeface="+mn-lt"/>
              </a:rPr>
              <a:t>These configuration files include properties such as database URLs, security settings, and feature flags.</a:t>
            </a:r>
            <a:endParaRPr lang="en-US" sz="2400">
              <a:latin typeface="Times New Roman"/>
              <a:ea typeface="+mn-lt"/>
              <a:cs typeface="Times New Roman"/>
            </a:endParaRPr>
          </a:p>
          <a:p>
            <a:pPr marL="171450" indent="-171450">
              <a:buFont typeface="Wingdings"/>
              <a:buChar char="§"/>
            </a:pPr>
            <a:r>
              <a:rPr lang="en-US" sz="2400">
                <a:latin typeface="Times New Roman"/>
                <a:ea typeface="+mn-lt"/>
                <a:cs typeface="+mn-lt"/>
              </a:rPr>
              <a:t> Microservices can fetch these configuration files from the Config Server at runtime, which makes it easy to make changes to the configuration without having to redeploy the microservices.</a:t>
            </a:r>
            <a:endParaRPr lang="en-US" sz="2400">
              <a:latin typeface="Times New Roman"/>
              <a:cs typeface="Times New Roman"/>
            </a:endParaRPr>
          </a:p>
        </p:txBody>
      </p:sp>
    </p:spTree>
    <p:extLst>
      <p:ext uri="{BB962C8B-B14F-4D97-AF65-F5344CB8AC3E}">
        <p14:creationId xmlns:p14="http://schemas.microsoft.com/office/powerpoint/2010/main" val="121414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0EA17CC-B710-25DB-1923-04FEAC0941B1}"/>
              </a:ext>
            </a:extLst>
          </p:cNvPr>
          <p:cNvPicPr>
            <a:picLocks noGrp="1" noChangeAspect="1"/>
          </p:cNvPicPr>
          <p:nvPr>
            <p:ph idx="1"/>
          </p:nvPr>
        </p:nvPicPr>
        <p:blipFill>
          <a:blip r:embed="rId2"/>
          <a:stretch>
            <a:fillRect/>
          </a:stretch>
        </p:blipFill>
        <p:spPr>
          <a:xfrm>
            <a:off x="1354369" y="571234"/>
            <a:ext cx="9493583" cy="5483724"/>
          </a:xfrm>
        </p:spPr>
      </p:pic>
    </p:spTree>
    <p:extLst>
      <p:ext uri="{BB962C8B-B14F-4D97-AF65-F5344CB8AC3E}">
        <p14:creationId xmlns:p14="http://schemas.microsoft.com/office/powerpoint/2010/main" val="170229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C6F4-57BD-077C-29E9-758562A1B5FD}"/>
              </a:ext>
            </a:extLst>
          </p:cNvPr>
          <p:cNvSpPr>
            <a:spLocks noGrp="1"/>
          </p:cNvSpPr>
          <p:nvPr>
            <p:ph type="title"/>
          </p:nvPr>
        </p:nvSpPr>
        <p:spPr/>
        <p:txBody>
          <a:bodyPr/>
          <a:lstStyle/>
          <a:p>
            <a:r>
              <a:rPr lang="en-US">
                <a:cs typeface="Arial"/>
              </a:rPr>
              <a:t>                                         ACTUATOR</a:t>
            </a:r>
            <a:endParaRPr lang="en-US"/>
          </a:p>
        </p:txBody>
      </p:sp>
      <p:sp>
        <p:nvSpPr>
          <p:cNvPr id="3" name="Content Placeholder 2">
            <a:extLst>
              <a:ext uri="{FF2B5EF4-FFF2-40B4-BE49-F238E27FC236}">
                <a16:creationId xmlns:a16="http://schemas.microsoft.com/office/drawing/2014/main" id="{0DCBAF2E-8069-C8C7-D04B-F2AF94BBF23A}"/>
              </a:ext>
            </a:extLst>
          </p:cNvPr>
          <p:cNvSpPr>
            <a:spLocks noGrp="1"/>
          </p:cNvSpPr>
          <p:nvPr>
            <p:ph idx="1"/>
          </p:nvPr>
        </p:nvSpPr>
        <p:spPr>
          <a:xfrm>
            <a:off x="152848" y="1627094"/>
            <a:ext cx="11457432" cy="4251960"/>
          </a:xfrm>
        </p:spPr>
        <p:txBody>
          <a:bodyPr vert="horz" lIns="0" tIns="0" rIns="0" bIns="0" numCol="2" spcCol="941832" rtlCol="0" anchor="t">
            <a:normAutofit/>
          </a:bodyPr>
          <a:lstStyle/>
          <a:p>
            <a:pPr marL="342900" indent="-342900">
              <a:buFont typeface="Arial"/>
              <a:buChar char="•"/>
            </a:pPr>
            <a:r>
              <a:rPr lang="en-US" sz="2400">
                <a:solidFill>
                  <a:srgbClr val="231F20"/>
                </a:solidFill>
                <a:latin typeface="Times New Roman"/>
                <a:ea typeface="+mn-lt"/>
                <a:cs typeface="+mn-lt"/>
              </a:rPr>
              <a:t>Actuator</a:t>
            </a:r>
            <a:r>
              <a:rPr lang="en-US" sz="2400">
                <a:latin typeface="Times New Roman"/>
                <a:ea typeface="+mn-lt"/>
                <a:cs typeface="+mn-lt"/>
              </a:rPr>
              <a:t> is a tool that helps in monitoring and managing microservices at runtime.</a:t>
            </a:r>
            <a:endParaRPr lang="en-US">
              <a:latin typeface="Arial"/>
              <a:ea typeface="+mn-lt"/>
              <a:cs typeface="+mn-lt"/>
            </a:endParaRPr>
          </a:p>
          <a:p>
            <a:pPr marL="342900" indent="-342900">
              <a:buFont typeface="Arial"/>
              <a:buChar char="•"/>
            </a:pPr>
            <a:r>
              <a:rPr lang="en-US" sz="2400">
                <a:latin typeface="Times New Roman"/>
                <a:ea typeface="+mn-lt"/>
                <a:cs typeface="+mn-lt"/>
              </a:rPr>
              <a:t> It provides endpoints that expose information about the microservice, such as health, metrics, and configuration. </a:t>
            </a:r>
            <a:endParaRPr lang="en-US">
              <a:cs typeface="Arial"/>
            </a:endParaRPr>
          </a:p>
          <a:p>
            <a:pPr marL="342900" indent="-342900">
              <a:buFont typeface="Arial"/>
              <a:buChar char="•"/>
            </a:pPr>
            <a:r>
              <a:rPr lang="en-US" sz="2400">
                <a:latin typeface="Times New Roman"/>
                <a:ea typeface="+mn-lt"/>
                <a:cs typeface="+mn-lt"/>
              </a:rPr>
              <a:t>This information can be accessed through HTTP requests, which makes it easy to monitor the microservice and detect issues.</a:t>
            </a:r>
            <a:endParaRPr lang="en-US" sz="2400">
              <a:latin typeface="Times New Roman"/>
              <a:cs typeface="Times New Roman"/>
            </a:endParaRPr>
          </a:p>
        </p:txBody>
      </p:sp>
    </p:spTree>
    <p:extLst>
      <p:ext uri="{BB962C8B-B14F-4D97-AF65-F5344CB8AC3E}">
        <p14:creationId xmlns:p14="http://schemas.microsoft.com/office/powerpoint/2010/main" val="184539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5CD74-F49E-FEDE-F2F6-42672E4EEDC3}"/>
              </a:ext>
            </a:extLst>
          </p:cNvPr>
          <p:cNvSpPr>
            <a:spLocks noGrp="1"/>
          </p:cNvSpPr>
          <p:nvPr>
            <p:ph idx="1"/>
          </p:nvPr>
        </p:nvSpPr>
        <p:spPr>
          <a:xfrm>
            <a:off x="365760" y="199293"/>
            <a:ext cx="11457432" cy="5881467"/>
          </a:xfrm>
        </p:spPr>
        <p:txBody>
          <a:bodyPr vert="horz" lIns="0" tIns="0" rIns="0" bIns="0" numCol="2" spcCol="941832" rtlCol="0" anchor="t">
            <a:normAutofit/>
          </a:bodyPr>
          <a:lstStyle/>
          <a:p>
            <a:endParaRPr lang="en-US" sz="2800">
              <a:solidFill>
                <a:srgbClr val="333333"/>
              </a:solidFill>
              <a:latin typeface="Times New Roman"/>
              <a:ea typeface="+mn-lt"/>
              <a:cs typeface="+mn-lt"/>
            </a:endParaRPr>
          </a:p>
          <a:p>
            <a:endParaRPr lang="en-US" sz="2800">
              <a:solidFill>
                <a:srgbClr val="333333"/>
              </a:solidFill>
              <a:latin typeface="Times New Roman"/>
              <a:ea typeface="+mn-lt"/>
              <a:cs typeface="+mn-lt"/>
            </a:endParaRPr>
          </a:p>
          <a:p>
            <a:r>
              <a:rPr lang="en-US" sz="2800">
                <a:solidFill>
                  <a:srgbClr val="333333"/>
                </a:solidFill>
                <a:latin typeface="Times New Roman"/>
                <a:ea typeface="+mn-lt"/>
                <a:cs typeface="+mn-lt"/>
              </a:rPr>
              <a:t>There are three main features of Spring Boot Actuator:</a:t>
            </a:r>
            <a:endParaRPr lang="en-US" sz="2800">
              <a:latin typeface="Times New Roman"/>
              <a:cs typeface="Times New Roman"/>
            </a:endParaRPr>
          </a:p>
          <a:p>
            <a:pPr marL="285750" indent="-285750" algn="just">
              <a:buFont typeface="Arial"/>
              <a:buChar char="•"/>
            </a:pPr>
            <a:endParaRPr lang="en-US" sz="2800" b="1">
              <a:solidFill>
                <a:srgbClr val="000000"/>
              </a:solidFill>
              <a:latin typeface="Times New Roman"/>
              <a:ea typeface="+mn-lt"/>
              <a:cs typeface="+mn-lt"/>
            </a:endParaRPr>
          </a:p>
          <a:p>
            <a:pPr marL="285750" indent="-285750" algn="just">
              <a:buFont typeface="Arial"/>
              <a:buChar char="•"/>
            </a:pPr>
            <a:r>
              <a:rPr lang="en-US" sz="2800" b="1">
                <a:solidFill>
                  <a:srgbClr val="000000"/>
                </a:solidFill>
                <a:latin typeface="Times New Roman"/>
                <a:ea typeface="+mn-lt"/>
                <a:cs typeface="+mn-lt"/>
              </a:rPr>
              <a:t>Endpoints</a:t>
            </a:r>
            <a:endParaRPr lang="en-US"/>
          </a:p>
          <a:p>
            <a:pPr marL="285750" indent="-285750" algn="just">
              <a:buFont typeface="Arial"/>
              <a:buChar char="•"/>
            </a:pPr>
            <a:r>
              <a:rPr lang="en-US" sz="2800" b="1">
                <a:solidFill>
                  <a:srgbClr val="000000"/>
                </a:solidFill>
                <a:latin typeface="Times New Roman"/>
                <a:ea typeface="+mn-lt"/>
                <a:cs typeface="+mn-lt"/>
              </a:rPr>
              <a:t>Metrics</a:t>
            </a:r>
            <a:endParaRPr lang="en-US" sz="2800">
              <a:latin typeface="Times New Roman"/>
              <a:cs typeface="Times New Roman"/>
            </a:endParaRPr>
          </a:p>
          <a:p>
            <a:pPr marL="285750" indent="-285750" algn="just">
              <a:buFont typeface="Arial"/>
              <a:buChar char="•"/>
            </a:pPr>
            <a:r>
              <a:rPr lang="en-US" sz="2800" b="1">
                <a:solidFill>
                  <a:srgbClr val="000000"/>
                </a:solidFill>
                <a:latin typeface="Times New Roman"/>
                <a:ea typeface="+mn-lt"/>
                <a:cs typeface="+mn-lt"/>
              </a:rPr>
              <a:t>Audit</a:t>
            </a:r>
            <a:endParaRPr lang="en-US" sz="2800">
              <a:latin typeface="Times New Roman"/>
            </a:endParaRPr>
          </a:p>
          <a:p>
            <a:endParaRPr lang="en-US" sz="1200">
              <a:solidFill>
                <a:srgbClr val="333333"/>
              </a:solidFill>
              <a:cs typeface="Arial"/>
            </a:endParaRPr>
          </a:p>
        </p:txBody>
      </p:sp>
    </p:spTree>
    <p:extLst>
      <p:ext uri="{BB962C8B-B14F-4D97-AF65-F5344CB8AC3E}">
        <p14:creationId xmlns:p14="http://schemas.microsoft.com/office/powerpoint/2010/main" val="411870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E5AE8-0486-8F60-B436-189CB8EC357C}"/>
              </a:ext>
            </a:extLst>
          </p:cNvPr>
          <p:cNvSpPr>
            <a:spLocks noGrp="1"/>
          </p:cNvSpPr>
          <p:nvPr>
            <p:ph idx="1"/>
          </p:nvPr>
        </p:nvSpPr>
        <p:spPr>
          <a:xfrm>
            <a:off x="272182" y="177904"/>
            <a:ext cx="11551010" cy="5902856"/>
          </a:xfrm>
        </p:spPr>
        <p:txBody>
          <a:bodyPr vert="horz" lIns="0" tIns="0" rIns="0" bIns="0" numCol="2" spcCol="941832" rtlCol="0" anchor="t">
            <a:normAutofit/>
          </a:bodyPr>
          <a:lstStyle/>
          <a:p>
            <a:pPr algn="just"/>
            <a:r>
              <a:rPr lang="en-US" sz="2400" b="1">
                <a:solidFill>
                  <a:srgbClr val="333333"/>
                </a:solidFill>
                <a:latin typeface="Times New Roman"/>
                <a:ea typeface="+mn-lt"/>
                <a:cs typeface="+mn-lt"/>
              </a:rPr>
              <a:t>Endpoint</a:t>
            </a:r>
            <a:endParaRPr lang="en-US" sz="2400">
              <a:solidFill>
                <a:srgbClr val="231F20"/>
              </a:solidFill>
              <a:latin typeface="Times New Roman"/>
              <a:ea typeface="+mn-lt"/>
              <a:cs typeface="+mn-lt"/>
            </a:endParaRPr>
          </a:p>
          <a:p>
            <a:pPr marL="342900" indent="-342900" algn="just">
              <a:buFont typeface="Arial"/>
              <a:buChar char="•"/>
            </a:pPr>
            <a:r>
              <a:rPr lang="en-US" sz="2400">
                <a:solidFill>
                  <a:srgbClr val="333333"/>
                </a:solidFill>
                <a:latin typeface="Times New Roman"/>
                <a:ea typeface="+mn-lt"/>
                <a:cs typeface="+mn-lt"/>
              </a:rPr>
              <a:t>The actuator endpoints allows us to monitor and interact with the application. Spring Boot provides a number of built-in endpoints. </a:t>
            </a:r>
            <a:endParaRPr lang="en-US" sz="2400">
              <a:solidFill>
                <a:srgbClr val="231F20"/>
              </a:solidFill>
              <a:latin typeface="Times New Roman"/>
              <a:ea typeface="+mn-lt"/>
              <a:cs typeface="+mn-lt"/>
            </a:endParaRPr>
          </a:p>
          <a:p>
            <a:pPr marL="342900" indent="-342900" algn="just">
              <a:buFont typeface="Arial"/>
              <a:buChar char="•"/>
            </a:pPr>
            <a:r>
              <a:rPr lang="en-US" sz="2400">
                <a:solidFill>
                  <a:srgbClr val="333333"/>
                </a:solidFill>
                <a:latin typeface="Times New Roman"/>
                <a:ea typeface="+mn-lt"/>
                <a:cs typeface="+mn-lt"/>
              </a:rPr>
              <a:t>We can also create our own endpoint. We can enable and disable each endpoint individually. </a:t>
            </a:r>
            <a:endParaRPr lang="en-US" sz="2400">
              <a:solidFill>
                <a:srgbClr val="231F20"/>
              </a:solidFill>
              <a:latin typeface="Times New Roman"/>
              <a:ea typeface="+mn-lt"/>
              <a:cs typeface="+mn-lt"/>
            </a:endParaRPr>
          </a:p>
          <a:p>
            <a:pPr marL="342900" indent="-342900" algn="just">
              <a:buFont typeface="Arial"/>
              <a:buChar char="•"/>
            </a:pPr>
            <a:r>
              <a:rPr lang="en-US" sz="2400">
                <a:solidFill>
                  <a:srgbClr val="333333"/>
                </a:solidFill>
                <a:latin typeface="Times New Roman"/>
                <a:ea typeface="+mn-lt"/>
                <a:cs typeface="+mn-lt"/>
              </a:rPr>
              <a:t>Most of the application choose HTTP, where the Id of the endpoint, along with the prefix of </a:t>
            </a:r>
            <a:r>
              <a:rPr lang="en-US" sz="2400" b="1">
                <a:solidFill>
                  <a:srgbClr val="333333"/>
                </a:solidFill>
                <a:latin typeface="Times New Roman"/>
                <a:ea typeface="+mn-lt"/>
                <a:cs typeface="+mn-lt"/>
              </a:rPr>
              <a:t>/</a:t>
            </a:r>
            <a:r>
              <a:rPr lang="en-US" sz="2400">
                <a:solidFill>
                  <a:srgbClr val="333333"/>
                </a:solidFill>
                <a:latin typeface="Times New Roman"/>
                <a:ea typeface="+mn-lt"/>
                <a:cs typeface="+mn-lt"/>
              </a:rPr>
              <a:t>actuator</a:t>
            </a:r>
            <a:r>
              <a:rPr lang="en-US" sz="2400" b="1">
                <a:solidFill>
                  <a:srgbClr val="333333"/>
                </a:solidFill>
                <a:latin typeface="Times New Roman"/>
                <a:ea typeface="+mn-lt"/>
                <a:cs typeface="+mn-lt"/>
              </a:rPr>
              <a:t>, </a:t>
            </a:r>
            <a:r>
              <a:rPr lang="en-US" sz="2400">
                <a:solidFill>
                  <a:srgbClr val="333333"/>
                </a:solidFill>
                <a:latin typeface="Times New Roman"/>
                <a:ea typeface="+mn-lt"/>
                <a:cs typeface="+mn-lt"/>
              </a:rPr>
              <a:t>is mapped to a URL.</a:t>
            </a:r>
            <a:endParaRPr lang="en-US" sz="2400">
              <a:latin typeface="Times New Roman"/>
              <a:cs typeface="Arial"/>
            </a:endParaRPr>
          </a:p>
          <a:p>
            <a:pPr marL="342900" indent="-342900" algn="just">
              <a:buFont typeface="Arial"/>
              <a:buChar char="•"/>
            </a:pPr>
            <a:r>
              <a:rPr lang="en-US" sz="2400">
                <a:solidFill>
                  <a:srgbClr val="333333"/>
                </a:solidFill>
                <a:latin typeface="Times New Roman"/>
                <a:ea typeface="+mn-lt"/>
                <a:cs typeface="+mn-lt"/>
              </a:rPr>
              <a:t>For example, the </a:t>
            </a:r>
            <a:r>
              <a:rPr lang="en-US" sz="2400" b="1">
                <a:solidFill>
                  <a:srgbClr val="333333"/>
                </a:solidFill>
                <a:latin typeface="Times New Roman"/>
                <a:ea typeface="+mn-lt"/>
                <a:cs typeface="+mn-lt"/>
              </a:rPr>
              <a:t>/</a:t>
            </a:r>
            <a:r>
              <a:rPr lang="en-US" sz="2400">
                <a:solidFill>
                  <a:srgbClr val="333333"/>
                </a:solidFill>
                <a:latin typeface="Times New Roman"/>
                <a:ea typeface="+mn-lt"/>
                <a:cs typeface="+mn-lt"/>
              </a:rPr>
              <a:t>health endpoint provides the basic health information of an application. The actuator, by default, mapped it to </a:t>
            </a:r>
            <a:r>
              <a:rPr lang="en-US" sz="2400" b="1">
                <a:solidFill>
                  <a:srgbClr val="333333"/>
                </a:solidFill>
                <a:latin typeface="Times New Roman"/>
                <a:ea typeface="+mn-lt"/>
                <a:cs typeface="+mn-lt"/>
              </a:rPr>
              <a:t>/</a:t>
            </a:r>
            <a:r>
              <a:rPr lang="en-US" sz="2400">
                <a:solidFill>
                  <a:srgbClr val="333333"/>
                </a:solidFill>
                <a:latin typeface="Times New Roman"/>
                <a:ea typeface="+mn-lt"/>
                <a:cs typeface="+mn-lt"/>
              </a:rPr>
              <a:t>actuator</a:t>
            </a:r>
            <a:r>
              <a:rPr lang="en-US" sz="2400" b="1">
                <a:solidFill>
                  <a:srgbClr val="333333"/>
                </a:solidFill>
                <a:latin typeface="Times New Roman"/>
                <a:ea typeface="+mn-lt"/>
                <a:cs typeface="+mn-lt"/>
              </a:rPr>
              <a:t>/</a:t>
            </a:r>
            <a:r>
              <a:rPr lang="en-US" sz="2400">
                <a:solidFill>
                  <a:srgbClr val="333333"/>
                </a:solidFill>
                <a:latin typeface="Times New Roman"/>
                <a:ea typeface="+mn-lt"/>
                <a:cs typeface="+mn-lt"/>
              </a:rPr>
              <a:t>health.  </a:t>
            </a:r>
            <a:endParaRPr lang="en-US" sz="2400">
              <a:latin typeface="Times New Roman"/>
              <a:cs typeface="Arial"/>
            </a:endParaRPr>
          </a:p>
          <a:p>
            <a:endParaRPr lang="en-US" sz="2400">
              <a:latin typeface="Times New Roman"/>
              <a:cs typeface="Arial"/>
            </a:endParaRPr>
          </a:p>
        </p:txBody>
      </p:sp>
    </p:spTree>
    <p:extLst>
      <p:ext uri="{BB962C8B-B14F-4D97-AF65-F5344CB8AC3E}">
        <p14:creationId xmlns:p14="http://schemas.microsoft.com/office/powerpoint/2010/main" val="91887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82ADC-8870-6037-273F-38C8D6FC5262}"/>
              </a:ext>
            </a:extLst>
          </p:cNvPr>
          <p:cNvSpPr>
            <a:spLocks noGrp="1"/>
          </p:cNvSpPr>
          <p:nvPr>
            <p:ph idx="1"/>
          </p:nvPr>
        </p:nvSpPr>
        <p:spPr>
          <a:xfrm>
            <a:off x="365760" y="246185"/>
            <a:ext cx="11457432" cy="5834575"/>
          </a:xfrm>
        </p:spPr>
        <p:txBody>
          <a:bodyPr vert="horz" lIns="0" tIns="0" rIns="0" bIns="0" numCol="2" spcCol="941832" rtlCol="0" anchor="t">
            <a:normAutofit/>
          </a:bodyPr>
          <a:lstStyle/>
          <a:p>
            <a:r>
              <a:rPr lang="en-US" sz="2400" b="1">
                <a:solidFill>
                  <a:srgbClr val="333333"/>
                </a:solidFill>
                <a:latin typeface="Times New Roman"/>
                <a:ea typeface="+mn-lt"/>
                <a:cs typeface="+mn-lt"/>
              </a:rPr>
              <a:t>Metrics</a:t>
            </a:r>
            <a:endParaRPr lang="en-US" sz="2400">
              <a:solidFill>
                <a:srgbClr val="231F20"/>
              </a:solidFill>
              <a:latin typeface="Times New Roman"/>
              <a:ea typeface="+mn-lt"/>
              <a:cs typeface="Times New Roman"/>
            </a:endParaRPr>
          </a:p>
          <a:p>
            <a:pPr marL="342900" indent="-342900">
              <a:buFont typeface="Arial"/>
              <a:buChar char="•"/>
            </a:pPr>
            <a:r>
              <a:rPr lang="en-US" sz="2400">
                <a:solidFill>
                  <a:srgbClr val="333333"/>
                </a:solidFill>
                <a:latin typeface="Times New Roman"/>
                <a:ea typeface="+mn-lt"/>
                <a:cs typeface="+mn-lt"/>
              </a:rPr>
              <a:t>Spring Boot Actuator provides dimensional metrics by integrating with the</a:t>
            </a:r>
            <a:r>
              <a:rPr lang="en-US" sz="2400" b="1">
                <a:solidFill>
                  <a:srgbClr val="333333"/>
                </a:solidFill>
                <a:latin typeface="Times New Roman"/>
                <a:ea typeface="+mn-lt"/>
                <a:cs typeface="+mn-lt"/>
              </a:rPr>
              <a:t> </a:t>
            </a:r>
            <a:r>
              <a:rPr lang="en-US" sz="2400">
                <a:solidFill>
                  <a:srgbClr val="333333"/>
                </a:solidFill>
                <a:latin typeface="Times New Roman"/>
                <a:ea typeface="+mn-lt"/>
                <a:cs typeface="+mn-lt"/>
              </a:rPr>
              <a:t>micrometer. The micrometer is integrated into Spring Boot. </a:t>
            </a:r>
            <a:endParaRPr lang="en-US" sz="2400">
              <a:solidFill>
                <a:srgbClr val="231F20"/>
              </a:solidFill>
              <a:latin typeface="Times New Roman"/>
              <a:ea typeface="+mn-lt"/>
              <a:cs typeface="Times New Roman"/>
            </a:endParaRPr>
          </a:p>
          <a:p>
            <a:pPr marL="342900" indent="-342900">
              <a:buFont typeface="Arial"/>
              <a:buChar char="•"/>
            </a:pPr>
            <a:r>
              <a:rPr lang="en-US" sz="2400">
                <a:solidFill>
                  <a:srgbClr val="333333"/>
                </a:solidFill>
                <a:latin typeface="Times New Roman"/>
                <a:ea typeface="+mn-lt"/>
                <a:cs typeface="+mn-lt"/>
              </a:rPr>
              <a:t>It is the instrumentation library powering the delivery of application metrics from Spring. </a:t>
            </a:r>
            <a:endParaRPr lang="en-US" sz="2400">
              <a:solidFill>
                <a:srgbClr val="231F20"/>
              </a:solidFill>
              <a:latin typeface="Times New Roman"/>
              <a:ea typeface="+mn-lt"/>
              <a:cs typeface="Times New Roman"/>
            </a:endParaRPr>
          </a:p>
          <a:p>
            <a:pPr marL="342900" indent="-342900">
              <a:buFont typeface="Arial"/>
              <a:buChar char="•"/>
            </a:pPr>
            <a:r>
              <a:rPr lang="en-US" sz="2400">
                <a:solidFill>
                  <a:srgbClr val="333333"/>
                </a:solidFill>
                <a:latin typeface="Times New Roman"/>
                <a:ea typeface="+mn-lt"/>
                <a:cs typeface="+mn-lt"/>
              </a:rPr>
              <a:t>It provides vendor-neutral interfaces for timers, gauges, counters, distribution summaries, and long task timers with a dimensional data model.</a:t>
            </a:r>
            <a:endParaRPr lang="en-US" sz="2400">
              <a:latin typeface="Times New Roman"/>
              <a:cs typeface="Times New Roman"/>
            </a:endParaRPr>
          </a:p>
        </p:txBody>
      </p:sp>
    </p:spTree>
    <p:extLst>
      <p:ext uri="{BB962C8B-B14F-4D97-AF65-F5344CB8AC3E}">
        <p14:creationId xmlns:p14="http://schemas.microsoft.com/office/powerpoint/2010/main" val="326373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1C50F-FD36-701D-CF57-BBF5E1020E6C}"/>
              </a:ext>
            </a:extLst>
          </p:cNvPr>
          <p:cNvSpPr>
            <a:spLocks noGrp="1"/>
          </p:cNvSpPr>
          <p:nvPr>
            <p:ph idx="1"/>
          </p:nvPr>
        </p:nvSpPr>
        <p:spPr>
          <a:xfrm>
            <a:off x="365760" y="351693"/>
            <a:ext cx="11457432" cy="5729067"/>
          </a:xfrm>
        </p:spPr>
        <p:txBody>
          <a:bodyPr vert="horz" lIns="0" tIns="0" rIns="0" bIns="0" numCol="2" spcCol="941832" rtlCol="0" anchor="t">
            <a:normAutofit/>
          </a:bodyPr>
          <a:lstStyle/>
          <a:p>
            <a:r>
              <a:rPr lang="en-US" sz="2400" b="1">
                <a:solidFill>
                  <a:srgbClr val="333333"/>
                </a:solidFill>
                <a:latin typeface="Times New Roman"/>
                <a:ea typeface="+mn-lt"/>
                <a:cs typeface="+mn-lt"/>
              </a:rPr>
              <a:t>Audit</a:t>
            </a:r>
            <a:endParaRPr lang="en-US" sz="2400">
              <a:solidFill>
                <a:srgbClr val="231F20"/>
              </a:solidFill>
              <a:latin typeface="Times New Roman"/>
              <a:ea typeface="+mn-lt"/>
              <a:cs typeface="Times New Roman"/>
            </a:endParaRPr>
          </a:p>
          <a:p>
            <a:pPr marL="342900" indent="-342900">
              <a:buFont typeface="Arial"/>
              <a:buChar char="•"/>
            </a:pPr>
            <a:r>
              <a:rPr lang="en-US" sz="2400">
                <a:solidFill>
                  <a:srgbClr val="333333"/>
                </a:solidFill>
                <a:latin typeface="Times New Roman"/>
                <a:ea typeface="+mn-lt"/>
                <a:cs typeface="+mn-lt"/>
              </a:rPr>
              <a:t>Spring Boot provides a flexible audit framework that publishes events to an </a:t>
            </a:r>
            <a:r>
              <a:rPr lang="en-US" sz="2400" err="1">
                <a:solidFill>
                  <a:srgbClr val="333333"/>
                </a:solidFill>
                <a:latin typeface="Times New Roman"/>
                <a:ea typeface="+mn-lt"/>
                <a:cs typeface="+mn-lt"/>
              </a:rPr>
              <a:t>AuditEventRepository</a:t>
            </a:r>
            <a:r>
              <a:rPr lang="en-US" sz="2400" b="1">
                <a:solidFill>
                  <a:srgbClr val="333333"/>
                </a:solidFill>
                <a:latin typeface="Times New Roman"/>
                <a:ea typeface="+mn-lt"/>
                <a:cs typeface="+mn-lt"/>
              </a:rPr>
              <a:t>.</a:t>
            </a:r>
            <a:r>
              <a:rPr lang="en-US" sz="2400">
                <a:solidFill>
                  <a:srgbClr val="333333"/>
                </a:solidFill>
                <a:latin typeface="Times New Roman"/>
                <a:ea typeface="+mn-lt"/>
                <a:cs typeface="+mn-lt"/>
              </a:rPr>
              <a:t> </a:t>
            </a:r>
            <a:endParaRPr lang="en-US" sz="2400">
              <a:solidFill>
                <a:srgbClr val="231F20"/>
              </a:solidFill>
              <a:latin typeface="Times New Roman"/>
              <a:ea typeface="+mn-lt"/>
              <a:cs typeface="Times New Roman"/>
            </a:endParaRPr>
          </a:p>
          <a:p>
            <a:pPr marL="342900" indent="-342900">
              <a:buFont typeface="Arial"/>
              <a:buChar char="•"/>
            </a:pPr>
            <a:r>
              <a:rPr lang="en-US" sz="2400">
                <a:solidFill>
                  <a:srgbClr val="333333"/>
                </a:solidFill>
                <a:latin typeface="Times New Roman"/>
                <a:ea typeface="+mn-lt"/>
                <a:cs typeface="+mn-lt"/>
              </a:rPr>
              <a:t>It automatically publishes the authentication events if spring-security is in execution.</a:t>
            </a:r>
            <a:endParaRPr lang="en-US" sz="2400">
              <a:latin typeface="Times New Roman"/>
              <a:cs typeface="Times New Roman"/>
            </a:endParaRPr>
          </a:p>
        </p:txBody>
      </p:sp>
    </p:spTree>
    <p:extLst>
      <p:ext uri="{BB962C8B-B14F-4D97-AF65-F5344CB8AC3E}">
        <p14:creationId xmlns:p14="http://schemas.microsoft.com/office/powerpoint/2010/main" val="274407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5D1D-C22E-9F86-0DBA-7D3D28E227B9}"/>
              </a:ext>
            </a:extLst>
          </p:cNvPr>
          <p:cNvSpPr>
            <a:spLocks noGrp="1"/>
          </p:cNvSpPr>
          <p:nvPr>
            <p:ph type="title"/>
          </p:nvPr>
        </p:nvSpPr>
        <p:spPr/>
        <p:txBody>
          <a:bodyPr/>
          <a:lstStyle/>
          <a:p>
            <a:r>
              <a:rPr lang="en-US">
                <a:cs typeface="Arial"/>
              </a:rPr>
              <a:t>                                         SWAGGER</a:t>
            </a:r>
            <a:endParaRPr lang="en-US"/>
          </a:p>
        </p:txBody>
      </p:sp>
      <p:sp>
        <p:nvSpPr>
          <p:cNvPr id="3" name="Content Placeholder 2">
            <a:extLst>
              <a:ext uri="{FF2B5EF4-FFF2-40B4-BE49-F238E27FC236}">
                <a16:creationId xmlns:a16="http://schemas.microsoft.com/office/drawing/2014/main" id="{D8E3699B-C8EC-224F-F3F1-1FD4C32061F0}"/>
              </a:ext>
            </a:extLst>
          </p:cNvPr>
          <p:cNvSpPr>
            <a:spLocks noGrp="1"/>
          </p:cNvSpPr>
          <p:nvPr>
            <p:ph idx="1"/>
          </p:nvPr>
        </p:nvSpPr>
        <p:spPr>
          <a:xfrm>
            <a:off x="646496" y="1026695"/>
            <a:ext cx="11176696" cy="5054065"/>
          </a:xfrm>
        </p:spPr>
        <p:txBody>
          <a:bodyPr vert="horz" lIns="0" tIns="0" rIns="0" bIns="0" numCol="2" spcCol="941832" rtlCol="0" anchor="t">
            <a:normAutofit/>
          </a:bodyPr>
          <a:lstStyle/>
          <a:p>
            <a:pPr marL="342900" indent="-342900">
              <a:buFont typeface="Arial"/>
              <a:buChar char="•"/>
            </a:pPr>
            <a:r>
              <a:rPr lang="en-US" sz="2400">
                <a:latin typeface="Times New Roman"/>
                <a:cs typeface="Times New Roman"/>
              </a:rPr>
              <a:t>Swagger is a tool that helps in documenting and testing APIs. </a:t>
            </a:r>
            <a:endParaRPr lang="en-US">
              <a:latin typeface="Arial"/>
              <a:cs typeface="Arial"/>
            </a:endParaRPr>
          </a:p>
          <a:p>
            <a:pPr marL="342900" indent="-342900">
              <a:buFont typeface="Arial"/>
              <a:buChar char="•"/>
            </a:pPr>
            <a:r>
              <a:rPr lang="en-US" sz="2400">
                <a:latin typeface="Times New Roman"/>
                <a:cs typeface="Times New Roman"/>
              </a:rPr>
              <a:t>It provides a user-friendly interface that displays all the available endpoints, their parameters, and their responses. </a:t>
            </a:r>
            <a:endParaRPr lang="en-US">
              <a:latin typeface="Arial"/>
              <a:cs typeface="Arial"/>
            </a:endParaRPr>
          </a:p>
          <a:p>
            <a:pPr marL="342900" indent="-342900">
              <a:buFont typeface="Arial"/>
              <a:buChar char="•"/>
            </a:pPr>
            <a:r>
              <a:rPr lang="en-US" sz="2400">
                <a:latin typeface="Times New Roman"/>
                <a:cs typeface="Times New Roman"/>
              </a:rPr>
              <a:t>Developers can use Swagger to test the APIs and generate code snippets in multiple programming languages.</a:t>
            </a:r>
            <a:endParaRPr lang="en-US">
              <a:cs typeface="Arial"/>
            </a:endParaRPr>
          </a:p>
          <a:p>
            <a:endParaRPr lang="en-US">
              <a:cs typeface="Arial"/>
            </a:endParaRPr>
          </a:p>
        </p:txBody>
      </p:sp>
    </p:spTree>
    <p:extLst>
      <p:ext uri="{BB962C8B-B14F-4D97-AF65-F5344CB8AC3E}">
        <p14:creationId xmlns:p14="http://schemas.microsoft.com/office/powerpoint/2010/main" val="217441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0682D48A-8748-2225-BF8C-9A1D5ED8B08B}"/>
              </a:ext>
            </a:extLst>
          </p:cNvPr>
          <p:cNvPicPr>
            <a:picLocks noGrp="1" noChangeAspect="1"/>
          </p:cNvPicPr>
          <p:nvPr>
            <p:ph idx="1"/>
          </p:nvPr>
        </p:nvPicPr>
        <p:blipFill>
          <a:blip r:embed="rId2"/>
          <a:stretch>
            <a:fillRect/>
          </a:stretch>
        </p:blipFill>
        <p:spPr>
          <a:xfrm>
            <a:off x="5501" y="-2674"/>
            <a:ext cx="12191317" cy="6751854"/>
          </a:xfrm>
        </p:spPr>
      </p:pic>
    </p:spTree>
    <p:extLst>
      <p:ext uri="{BB962C8B-B14F-4D97-AF65-F5344CB8AC3E}">
        <p14:creationId xmlns:p14="http://schemas.microsoft.com/office/powerpoint/2010/main" val="284439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a16="http://schemas.microsoft.com/office/drawing/2014/main" id="{E85949F2-2DBC-09AD-63E3-968AFC6BB7D2}"/>
              </a:ext>
            </a:extLst>
          </p:cNvPr>
          <p:cNvPicPr>
            <a:picLocks noChangeAspect="1"/>
          </p:cNvPicPr>
          <p:nvPr/>
        </p:nvPicPr>
        <p:blipFill>
          <a:blip r:embed="rId2"/>
          <a:stretch>
            <a:fillRect/>
          </a:stretch>
        </p:blipFill>
        <p:spPr>
          <a:xfrm>
            <a:off x="1261981" y="383676"/>
            <a:ext cx="10389934" cy="6104019"/>
          </a:xfrm>
          <a:prstGeom prst="rect">
            <a:avLst/>
          </a:prstGeom>
        </p:spPr>
      </p:pic>
    </p:spTree>
    <p:extLst>
      <p:ext uri="{BB962C8B-B14F-4D97-AF65-F5344CB8AC3E}">
        <p14:creationId xmlns:p14="http://schemas.microsoft.com/office/powerpoint/2010/main" val="263013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84D1-D27A-6CB4-23D2-4120D7D59C5D}"/>
              </a:ext>
            </a:extLst>
          </p:cNvPr>
          <p:cNvSpPr>
            <a:spLocks noGrp="1"/>
          </p:cNvSpPr>
          <p:nvPr>
            <p:ph type="title"/>
          </p:nvPr>
        </p:nvSpPr>
        <p:spPr/>
        <p:txBody>
          <a:bodyPr/>
          <a:lstStyle/>
          <a:p>
            <a:pPr algn="just"/>
            <a:r>
              <a:rPr lang="en-US"/>
              <a:t>                       Advantages of Microservices</a:t>
            </a:r>
            <a:endParaRPr lang="en-US">
              <a:cs typeface="Arial"/>
            </a:endParaRPr>
          </a:p>
          <a:p>
            <a:endParaRPr lang="en-US">
              <a:cs typeface="Arial"/>
            </a:endParaRPr>
          </a:p>
        </p:txBody>
      </p:sp>
      <p:sp>
        <p:nvSpPr>
          <p:cNvPr id="3" name="Content Placeholder 2">
            <a:extLst>
              <a:ext uri="{FF2B5EF4-FFF2-40B4-BE49-F238E27FC236}">
                <a16:creationId xmlns:a16="http://schemas.microsoft.com/office/drawing/2014/main" id="{6266DFE8-2671-E312-C0AF-B1842B0400BF}"/>
              </a:ext>
            </a:extLst>
          </p:cNvPr>
          <p:cNvSpPr>
            <a:spLocks noGrp="1"/>
          </p:cNvSpPr>
          <p:nvPr>
            <p:ph idx="1"/>
          </p:nvPr>
        </p:nvSpPr>
        <p:spPr/>
        <p:txBody>
          <a:bodyPr vert="horz" lIns="0" tIns="0" rIns="0" bIns="0" numCol="2" spcCol="941832" rtlCol="0" anchor="t">
            <a:noAutofit/>
          </a:bodyPr>
          <a:lstStyle/>
          <a:p>
            <a:pPr marL="285750" indent="-285750">
              <a:buFont typeface="Arial,Sans-Serif"/>
              <a:buChar char="•"/>
            </a:pPr>
            <a:r>
              <a:rPr lang="en-IN" sz="2400">
                <a:solidFill>
                  <a:srgbClr val="000000"/>
                </a:solidFill>
                <a:latin typeface="Times New Roman"/>
                <a:cs typeface="Arial"/>
              </a:rPr>
              <a:t>Microservices are self-contained, independent deployment module.</a:t>
            </a:r>
          </a:p>
          <a:p>
            <a:pPr marL="285750" indent="-285750">
              <a:buFont typeface="Arial,Sans-Serif"/>
              <a:buChar char="•"/>
            </a:pPr>
            <a:r>
              <a:rPr lang="en-IN" sz="2400">
                <a:solidFill>
                  <a:srgbClr val="000000"/>
                </a:solidFill>
                <a:latin typeface="Times New Roman"/>
                <a:cs typeface="Arial"/>
              </a:rPr>
              <a:t>Microservices follows the single responsibility principle.</a:t>
            </a:r>
          </a:p>
          <a:p>
            <a:pPr marL="285750" indent="-285750">
              <a:buFont typeface="Arial,Sans-Serif"/>
              <a:buChar char="•"/>
            </a:pPr>
            <a:r>
              <a:rPr lang="en-IN" sz="2400">
                <a:solidFill>
                  <a:srgbClr val="000000"/>
                </a:solidFill>
                <a:latin typeface="Times New Roman"/>
                <a:cs typeface="Arial"/>
              </a:rPr>
              <a:t>It is possible to change or upgrade each service individually rather than upgrading in the entire application.</a:t>
            </a:r>
          </a:p>
          <a:p>
            <a:pPr marL="285750" indent="-285750">
              <a:buFont typeface="Arial,Sans-Serif"/>
              <a:buChar char="•"/>
            </a:pPr>
            <a:r>
              <a:rPr lang="en-IN" sz="2400">
                <a:solidFill>
                  <a:srgbClr val="000000"/>
                </a:solidFill>
                <a:latin typeface="Times New Roman"/>
                <a:cs typeface="Arial"/>
              </a:rPr>
              <a:t>The demanding service can be deployed on multiple servers to enhance performance.</a:t>
            </a:r>
          </a:p>
          <a:p>
            <a:pPr marL="285750" indent="-285750">
              <a:buFont typeface="Arial,Sans-Serif"/>
              <a:buChar char="•"/>
            </a:pPr>
            <a:r>
              <a:rPr lang="en-IN" sz="2400">
                <a:solidFill>
                  <a:srgbClr val="000000"/>
                </a:solidFill>
                <a:latin typeface="Times New Roman"/>
                <a:cs typeface="Arial"/>
              </a:rPr>
              <a:t>Microservices are independently manageable services. It can enable more and more services as the need arises. It minimizes the impact on existing service.</a:t>
            </a:r>
          </a:p>
          <a:p>
            <a:pPr marL="285750" indent="-285750">
              <a:buFont typeface="Arial,Sans-Serif"/>
              <a:buChar char="•"/>
            </a:pPr>
            <a:endParaRPr lang="en-IN" sz="2400">
              <a:cs typeface="Arial"/>
            </a:endParaRPr>
          </a:p>
          <a:p>
            <a:endParaRPr lang="en-US" sz="2400">
              <a:cs typeface="Arial"/>
            </a:endParaRPr>
          </a:p>
        </p:txBody>
      </p:sp>
    </p:spTree>
    <p:extLst>
      <p:ext uri="{BB962C8B-B14F-4D97-AF65-F5344CB8AC3E}">
        <p14:creationId xmlns:p14="http://schemas.microsoft.com/office/powerpoint/2010/main" val="64855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71DA-3A2D-4145-B5E1-099B837BD549}"/>
              </a:ext>
            </a:extLst>
          </p:cNvPr>
          <p:cNvSpPr>
            <a:spLocks noGrp="1"/>
          </p:cNvSpPr>
          <p:nvPr>
            <p:ph type="title"/>
          </p:nvPr>
        </p:nvSpPr>
        <p:spPr/>
        <p:txBody>
          <a:bodyPr/>
          <a:lstStyle/>
          <a:p>
            <a:pPr algn="just"/>
            <a:r>
              <a:rPr lang="en-IN"/>
              <a:t>                    Disadvantages of Microservices</a:t>
            </a:r>
            <a:endParaRPr lang="en-US"/>
          </a:p>
          <a:p>
            <a:pPr marL="457200" indent="-457200">
              <a:buFont typeface="Arial"/>
              <a:buChar char="•"/>
            </a:pPr>
            <a:endParaRPr lang="en-IN">
              <a:cs typeface="Arial"/>
            </a:endParaRPr>
          </a:p>
        </p:txBody>
      </p:sp>
      <p:sp>
        <p:nvSpPr>
          <p:cNvPr id="3" name="Content Placeholder 2">
            <a:extLst>
              <a:ext uri="{FF2B5EF4-FFF2-40B4-BE49-F238E27FC236}">
                <a16:creationId xmlns:a16="http://schemas.microsoft.com/office/drawing/2014/main" id="{6C4D6158-DD3E-4D7F-BE09-C483F395F247}"/>
              </a:ext>
            </a:extLst>
          </p:cNvPr>
          <p:cNvSpPr>
            <a:spLocks noGrp="1"/>
          </p:cNvSpPr>
          <p:nvPr>
            <p:ph idx="1"/>
          </p:nvPr>
        </p:nvSpPr>
        <p:spPr/>
        <p:txBody>
          <a:bodyPr vert="horz" lIns="0" tIns="0" rIns="0" bIns="0" numCol="2" spcCol="941832" rtlCol="0" anchor="t">
            <a:normAutofit/>
          </a:bodyPr>
          <a:lstStyle/>
          <a:p>
            <a:pPr algn="just">
              <a:buFont typeface="Arial"/>
              <a:buChar char="•"/>
            </a:pPr>
            <a:r>
              <a:rPr lang="en-IN" sz="2400">
                <a:solidFill>
                  <a:srgbClr val="000000"/>
                </a:solidFill>
                <a:latin typeface="Times New Roman"/>
                <a:ea typeface="+mn-lt"/>
                <a:cs typeface="+mn-lt"/>
              </a:rPr>
              <a:t>Microservices has all the associated complexities of the distributed system.</a:t>
            </a:r>
            <a:endParaRPr lang="en-IN" sz="2400">
              <a:solidFill>
                <a:srgbClr val="000000"/>
              </a:solidFill>
              <a:latin typeface="Times New Roman"/>
              <a:cs typeface="Arial"/>
            </a:endParaRPr>
          </a:p>
          <a:p>
            <a:pPr algn="just">
              <a:buFont typeface="Arial"/>
              <a:buChar char="•"/>
            </a:pPr>
            <a:r>
              <a:rPr lang="en-IN" sz="2400">
                <a:solidFill>
                  <a:srgbClr val="000000"/>
                </a:solidFill>
                <a:latin typeface="Times New Roman"/>
                <a:ea typeface="+mn-lt"/>
                <a:cs typeface="+mn-lt"/>
              </a:rPr>
              <a:t>There is a higher chance of failure during communication between different services.</a:t>
            </a:r>
            <a:endParaRPr lang="en-IN" sz="2400">
              <a:latin typeface="Times New Roman"/>
              <a:cs typeface="Arial"/>
            </a:endParaRPr>
          </a:p>
          <a:p>
            <a:pPr algn="just">
              <a:buFont typeface="Arial"/>
              <a:buChar char="•"/>
            </a:pPr>
            <a:r>
              <a:rPr lang="en-IN" sz="2400">
                <a:solidFill>
                  <a:srgbClr val="000000"/>
                </a:solidFill>
                <a:latin typeface="Times New Roman"/>
                <a:ea typeface="+mn-lt"/>
                <a:cs typeface="+mn-lt"/>
              </a:rPr>
              <a:t>Difficult to manage a large number of services.</a:t>
            </a:r>
            <a:endParaRPr lang="en-IN" sz="2400">
              <a:latin typeface="Times New Roman"/>
              <a:cs typeface="Arial"/>
            </a:endParaRPr>
          </a:p>
          <a:p>
            <a:pPr algn="just">
              <a:buFont typeface="Arial"/>
              <a:buChar char="•"/>
            </a:pPr>
            <a:r>
              <a:rPr lang="en-IN" sz="2400">
                <a:solidFill>
                  <a:srgbClr val="000000"/>
                </a:solidFill>
                <a:latin typeface="Times New Roman"/>
                <a:ea typeface="+mn-lt"/>
                <a:cs typeface="+mn-lt"/>
              </a:rPr>
              <a:t>The developer needs to solve the problem, such as network latency and load balancing.</a:t>
            </a:r>
            <a:endParaRPr lang="en-IN" sz="2400">
              <a:latin typeface="Times New Roman"/>
              <a:cs typeface="Arial"/>
            </a:endParaRPr>
          </a:p>
          <a:p>
            <a:pPr algn="just">
              <a:buFont typeface="Arial"/>
              <a:buChar char="•"/>
            </a:pPr>
            <a:r>
              <a:rPr lang="en-IN" sz="2400">
                <a:solidFill>
                  <a:srgbClr val="000000"/>
                </a:solidFill>
                <a:latin typeface="Times New Roman"/>
                <a:ea typeface="+mn-lt"/>
                <a:cs typeface="+mn-lt"/>
              </a:rPr>
              <a:t>Complex testing over a distributed environment.</a:t>
            </a:r>
            <a:endParaRPr lang="en-IN" sz="2400">
              <a:latin typeface="Times New Roman"/>
              <a:cs typeface="Arial"/>
            </a:endParaRPr>
          </a:p>
          <a:p>
            <a:pPr marL="285750" indent="-285750">
              <a:buFont typeface="Arial"/>
              <a:buChar char="•"/>
            </a:pPr>
            <a:endParaRPr lang="en-IN" sz="1200">
              <a:solidFill>
                <a:srgbClr val="000000"/>
              </a:solidFill>
              <a:cs typeface="Arial"/>
            </a:endParaRPr>
          </a:p>
        </p:txBody>
      </p:sp>
    </p:spTree>
    <p:extLst>
      <p:ext uri="{BB962C8B-B14F-4D97-AF65-F5344CB8AC3E}">
        <p14:creationId xmlns:p14="http://schemas.microsoft.com/office/powerpoint/2010/main" val="405444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DA4B-280B-32B2-A463-E1B514924E2C}"/>
              </a:ext>
            </a:extLst>
          </p:cNvPr>
          <p:cNvSpPr>
            <a:spLocks noGrp="1"/>
          </p:cNvSpPr>
          <p:nvPr>
            <p:ph type="title"/>
          </p:nvPr>
        </p:nvSpPr>
        <p:spPr/>
        <p:txBody>
          <a:bodyPr/>
          <a:lstStyle/>
          <a:p>
            <a:r>
              <a:rPr lang="en-US" sz="2400">
                <a:solidFill>
                  <a:srgbClr val="273239"/>
                </a:solidFill>
              </a:rPr>
              <a:t> Microservices vs Monolithic</a:t>
            </a:r>
            <a:endParaRPr lang="en-US">
              <a:cs typeface="Arial"/>
            </a:endParaRPr>
          </a:p>
        </p:txBody>
      </p:sp>
      <p:sp>
        <p:nvSpPr>
          <p:cNvPr id="3" name="Content Placeholder 2">
            <a:extLst>
              <a:ext uri="{FF2B5EF4-FFF2-40B4-BE49-F238E27FC236}">
                <a16:creationId xmlns:a16="http://schemas.microsoft.com/office/drawing/2014/main" id="{EDFB5C35-2855-655C-E7FE-413F7E8AF62E}"/>
              </a:ext>
            </a:extLst>
          </p:cNvPr>
          <p:cNvSpPr>
            <a:spLocks noGrp="1"/>
          </p:cNvSpPr>
          <p:nvPr>
            <p:ph idx="1"/>
          </p:nvPr>
        </p:nvSpPr>
        <p:spPr>
          <a:xfrm>
            <a:off x="365760" y="1125415"/>
            <a:ext cx="11457432" cy="4861560"/>
          </a:xfrm>
        </p:spPr>
        <p:txBody>
          <a:bodyPr vert="horz" lIns="0" tIns="0" rIns="0" bIns="0" numCol="2" spcCol="941832" rtlCol="0" anchor="t">
            <a:normAutofit/>
          </a:bodyPr>
          <a:lstStyle/>
          <a:p>
            <a:pPr marL="285750" indent="-285750">
              <a:buFont typeface="Arial"/>
              <a:buChar char="•"/>
            </a:pPr>
            <a:r>
              <a:rPr lang="en-US" sz="2400">
                <a:solidFill>
                  <a:srgbClr val="212529"/>
                </a:solidFill>
                <a:latin typeface="Times New Roman"/>
                <a:ea typeface="+mn-lt"/>
                <a:cs typeface="+mn-lt"/>
              </a:rPr>
              <a:t>Monolithic architecture is built as one large system and is usually one code-base.</a:t>
            </a:r>
          </a:p>
          <a:p>
            <a:pPr marL="285750" indent="-285750">
              <a:buFont typeface="Arial"/>
              <a:buChar char="•"/>
            </a:pPr>
            <a:r>
              <a:rPr lang="en-US" sz="2400">
                <a:solidFill>
                  <a:srgbClr val="212529"/>
                </a:solidFill>
                <a:latin typeface="Times New Roman"/>
                <a:ea typeface="+mn-lt"/>
                <a:cs typeface="+mn-lt"/>
              </a:rPr>
              <a:t>It is not easy to scale based on demand.</a:t>
            </a:r>
          </a:p>
          <a:p>
            <a:pPr marL="285750" indent="-285750">
              <a:buFont typeface="Arial"/>
              <a:buChar char="•"/>
            </a:pPr>
            <a:r>
              <a:rPr lang="en-US" sz="2400">
                <a:solidFill>
                  <a:srgbClr val="212529"/>
                </a:solidFill>
                <a:latin typeface="Times New Roman"/>
                <a:ea typeface="+mn-lt"/>
                <a:cs typeface="+mn-lt"/>
              </a:rPr>
              <a:t>It has shared database.</a:t>
            </a:r>
          </a:p>
          <a:p>
            <a:pPr marL="285750" indent="-285750">
              <a:buFont typeface="Arial"/>
              <a:buChar char="•"/>
            </a:pPr>
            <a:r>
              <a:rPr lang="en-US" sz="2400">
                <a:solidFill>
                  <a:srgbClr val="212529"/>
                </a:solidFill>
                <a:latin typeface="Times New Roman"/>
                <a:ea typeface="+mn-lt"/>
                <a:cs typeface="+mn-lt"/>
              </a:rPr>
              <a:t>Large code base makes IDE slow and build time gets increase.</a:t>
            </a:r>
          </a:p>
          <a:p>
            <a:pPr marL="285750" indent="-285750">
              <a:buFont typeface="Arial"/>
              <a:buChar char="•"/>
            </a:pPr>
            <a:r>
              <a:rPr lang="en-US" sz="2400">
                <a:solidFill>
                  <a:srgbClr val="212529"/>
                </a:solidFill>
                <a:latin typeface="Times New Roman"/>
                <a:ea typeface="+mn-lt"/>
                <a:cs typeface="+mn-lt"/>
              </a:rPr>
              <a:t>It extremely difficult to change technology or language or framework because everything is tightly coupled and depend on each other</a:t>
            </a:r>
            <a:endParaRPr lang="en-US" sz="2400">
              <a:solidFill>
                <a:srgbClr val="212529"/>
              </a:solidFill>
              <a:latin typeface="Times New Roman"/>
              <a:cs typeface="Arial"/>
            </a:endParaRPr>
          </a:p>
        </p:txBody>
      </p:sp>
    </p:spTree>
    <p:extLst>
      <p:ext uri="{BB962C8B-B14F-4D97-AF65-F5344CB8AC3E}">
        <p14:creationId xmlns:p14="http://schemas.microsoft.com/office/powerpoint/2010/main" val="194203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B5C960-4723-43ED-A5EC-026091AEAAF9}"/>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61CF-87AB-414D-BA96-508F61968ACF}"/>
              </a:ext>
            </a:extLst>
          </p:cNvPr>
          <p:cNvSpPr>
            <a:spLocks noGrp="1"/>
          </p:cNvSpPr>
          <p:nvPr>
            <p:ph type="title"/>
          </p:nvPr>
        </p:nvSpPr>
        <p:spPr>
          <a:xfrm>
            <a:off x="365760" y="365760"/>
            <a:ext cx="11457432" cy="695195"/>
          </a:xfrm>
        </p:spPr>
        <p:txBody>
          <a:bodyPr/>
          <a:lstStyle/>
          <a:p>
            <a:r>
              <a:rPr lang="en-IN">
                <a:cs typeface="Arial"/>
              </a:rPr>
              <a:t>                                   MICROSERVICES</a:t>
            </a:r>
            <a:endParaRPr lang="en-IN"/>
          </a:p>
        </p:txBody>
      </p:sp>
      <p:sp>
        <p:nvSpPr>
          <p:cNvPr id="3" name="Content Placeholder 2">
            <a:extLst>
              <a:ext uri="{FF2B5EF4-FFF2-40B4-BE49-F238E27FC236}">
                <a16:creationId xmlns:a16="http://schemas.microsoft.com/office/drawing/2014/main" id="{FECAA774-1FDD-4C3A-98B5-3DCD207B44E9}"/>
              </a:ext>
            </a:extLst>
          </p:cNvPr>
          <p:cNvSpPr>
            <a:spLocks noGrp="1"/>
          </p:cNvSpPr>
          <p:nvPr>
            <p:ph idx="1"/>
          </p:nvPr>
        </p:nvSpPr>
        <p:spPr>
          <a:xfrm>
            <a:off x="987392" y="1069136"/>
            <a:ext cx="11457432" cy="4700808"/>
          </a:xfrm>
        </p:spPr>
        <p:txBody>
          <a:bodyPr vert="horz" lIns="0" tIns="0" rIns="0" bIns="0" numCol="2" spcCol="941832" rtlCol="0" anchor="t">
            <a:normAutofit/>
          </a:bodyPr>
          <a:lstStyle/>
          <a:p>
            <a:pPr marL="342900" indent="-342900">
              <a:buFont typeface="Wingdings"/>
              <a:buChar char="§"/>
            </a:pPr>
            <a:r>
              <a:rPr lang="en-IN" sz="2400">
                <a:latin typeface="Times New Roman"/>
                <a:ea typeface="+mn-lt"/>
                <a:cs typeface="+mn-lt"/>
              </a:rPr>
              <a:t>Microservices are small, independent services that work together to form a larger application.</a:t>
            </a:r>
            <a:endParaRPr lang="en-US">
              <a:latin typeface="Arial"/>
              <a:ea typeface="+mn-lt"/>
              <a:cs typeface="+mn-lt"/>
            </a:endParaRPr>
          </a:p>
          <a:p>
            <a:pPr marL="342900" indent="-342900">
              <a:buFont typeface="Wingdings"/>
              <a:buChar char="§"/>
            </a:pPr>
            <a:r>
              <a:rPr lang="en-IN" sz="2400">
                <a:latin typeface="Times New Roman"/>
                <a:ea typeface="+mn-lt"/>
                <a:cs typeface="+mn-lt"/>
              </a:rPr>
              <a:t> They are loosely coupled and independently deployable, which makes them highly scalable and adaptable to changing business requirements.</a:t>
            </a:r>
            <a:endParaRPr lang="en-US">
              <a:cs typeface="Arial"/>
            </a:endParaRPr>
          </a:p>
          <a:p>
            <a:endParaRPr lang="en-IN" sz="2400">
              <a:latin typeface="Times New Roman"/>
              <a:cs typeface="Arial"/>
            </a:endParaRPr>
          </a:p>
        </p:txBody>
      </p:sp>
    </p:spTree>
    <p:extLst>
      <p:ext uri="{BB962C8B-B14F-4D97-AF65-F5344CB8AC3E}">
        <p14:creationId xmlns:p14="http://schemas.microsoft.com/office/powerpoint/2010/main" val="149487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22EE-B9A3-8E82-D9FA-ACF0EDB24E71}"/>
              </a:ext>
            </a:extLst>
          </p:cNvPr>
          <p:cNvSpPr>
            <a:spLocks noGrp="1"/>
          </p:cNvSpPr>
          <p:nvPr>
            <p:ph type="title"/>
          </p:nvPr>
        </p:nvSpPr>
        <p:spPr>
          <a:xfrm>
            <a:off x="365760" y="295422"/>
            <a:ext cx="11457432" cy="914400"/>
          </a:xfrm>
        </p:spPr>
        <p:txBody>
          <a:bodyPr/>
          <a:lstStyle/>
          <a:p>
            <a:pPr algn="just"/>
            <a:r>
              <a:rPr lang="en-US">
                <a:latin typeface="Arial"/>
                <a:cs typeface="Times New Roman"/>
              </a:rPr>
              <a:t>                             Principles of Microservices</a:t>
            </a:r>
          </a:p>
          <a:p>
            <a:endParaRPr lang="en-US">
              <a:latin typeface="Times New Roman"/>
              <a:cs typeface="Arial"/>
            </a:endParaRPr>
          </a:p>
        </p:txBody>
      </p:sp>
      <p:sp>
        <p:nvSpPr>
          <p:cNvPr id="3" name="Content Placeholder 2">
            <a:extLst>
              <a:ext uri="{FF2B5EF4-FFF2-40B4-BE49-F238E27FC236}">
                <a16:creationId xmlns:a16="http://schemas.microsoft.com/office/drawing/2014/main" id="{339031EC-1CBF-0005-5BD0-EE7CB271C7C7}"/>
              </a:ext>
            </a:extLst>
          </p:cNvPr>
          <p:cNvSpPr>
            <a:spLocks noGrp="1"/>
          </p:cNvSpPr>
          <p:nvPr>
            <p:ph idx="1"/>
          </p:nvPr>
        </p:nvSpPr>
        <p:spPr>
          <a:xfrm>
            <a:off x="847023" y="1075439"/>
            <a:ext cx="10976169" cy="5005321"/>
          </a:xfrm>
        </p:spPr>
        <p:txBody>
          <a:bodyPr vert="horz" lIns="0" tIns="0" rIns="0" bIns="0" numCol="2" spcCol="941832" rtlCol="0" anchor="t">
            <a:normAutofit/>
          </a:bodyPr>
          <a:lstStyle/>
          <a:p>
            <a:pPr algn="just"/>
            <a:r>
              <a:rPr lang="en-US" sz="2400">
                <a:solidFill>
                  <a:srgbClr val="333333"/>
                </a:solidFill>
                <a:latin typeface="Times New Roman"/>
                <a:ea typeface="+mn-lt"/>
                <a:cs typeface="+mn-lt"/>
              </a:rPr>
              <a:t>There are the following principles of Microservices:</a:t>
            </a:r>
            <a:endParaRPr lang="en-US" sz="2400">
              <a:latin typeface="Times New Roman"/>
              <a:cs typeface="Times New Roman"/>
            </a:endParaRPr>
          </a:p>
          <a:p>
            <a:pPr marL="285750" indent="-285750" algn="just">
              <a:buFont typeface="Arial"/>
              <a:buChar char="•"/>
            </a:pPr>
            <a:r>
              <a:rPr lang="en-US" sz="2400">
                <a:solidFill>
                  <a:srgbClr val="000000"/>
                </a:solidFill>
                <a:latin typeface="Times New Roman"/>
                <a:ea typeface="+mn-lt"/>
                <a:cs typeface="+mn-lt"/>
              </a:rPr>
              <a:t>Single Responsibility principle</a:t>
            </a:r>
            <a:endParaRPr lang="en-US" sz="2400">
              <a:latin typeface="Times New Roman"/>
              <a:cs typeface="Times New Roman"/>
            </a:endParaRPr>
          </a:p>
          <a:p>
            <a:pPr marL="285750" indent="-285750" algn="just">
              <a:buFont typeface="Arial"/>
              <a:buChar char="•"/>
            </a:pPr>
            <a:r>
              <a:rPr lang="en-US" sz="2400">
                <a:solidFill>
                  <a:srgbClr val="000000"/>
                </a:solidFill>
                <a:latin typeface="Times New Roman"/>
                <a:ea typeface="+mn-lt"/>
                <a:cs typeface="+mn-lt"/>
              </a:rPr>
              <a:t>Modelled around business domain</a:t>
            </a:r>
            <a:endParaRPr lang="en-US" sz="2400">
              <a:latin typeface="Times New Roman"/>
              <a:cs typeface="Times New Roman"/>
            </a:endParaRPr>
          </a:p>
          <a:p>
            <a:pPr marL="285750" indent="-285750" algn="just">
              <a:buFont typeface="Arial"/>
              <a:buChar char="•"/>
            </a:pPr>
            <a:r>
              <a:rPr lang="en-US" sz="2400">
                <a:solidFill>
                  <a:srgbClr val="000000"/>
                </a:solidFill>
                <a:latin typeface="Times New Roman"/>
                <a:ea typeface="+mn-lt"/>
                <a:cs typeface="+mn-lt"/>
              </a:rPr>
              <a:t>Isolate Failure</a:t>
            </a:r>
            <a:endParaRPr lang="en-US" sz="2400">
              <a:latin typeface="Times New Roman"/>
              <a:cs typeface="Times New Roman"/>
            </a:endParaRPr>
          </a:p>
          <a:p>
            <a:pPr marL="285750" indent="-285750" algn="just">
              <a:buFont typeface="Arial"/>
              <a:buChar char="•"/>
            </a:pPr>
            <a:r>
              <a:rPr lang="en-US" sz="2400">
                <a:solidFill>
                  <a:srgbClr val="000000"/>
                </a:solidFill>
                <a:latin typeface="Times New Roman"/>
                <a:ea typeface="+mn-lt"/>
                <a:cs typeface="+mn-lt"/>
              </a:rPr>
              <a:t>Infrastructure automation</a:t>
            </a:r>
            <a:endParaRPr lang="en-US" sz="2400">
              <a:latin typeface="Times New Roman"/>
              <a:cs typeface="Times New Roman"/>
            </a:endParaRPr>
          </a:p>
          <a:p>
            <a:pPr marL="285750" indent="-285750" algn="just">
              <a:buFont typeface="Arial"/>
              <a:buChar char="•"/>
            </a:pPr>
            <a:r>
              <a:rPr lang="en-US" sz="2400">
                <a:solidFill>
                  <a:srgbClr val="000000"/>
                </a:solidFill>
                <a:latin typeface="Times New Roman"/>
                <a:ea typeface="+mn-lt"/>
                <a:cs typeface="+mn-lt"/>
              </a:rPr>
              <a:t>Deploy independently</a:t>
            </a:r>
            <a:endParaRPr lang="en-US" sz="2400">
              <a:latin typeface="Times New Roman"/>
              <a:cs typeface="Times New Roman"/>
            </a:endParaRPr>
          </a:p>
          <a:p>
            <a:endParaRPr lang="en-US" sz="2400">
              <a:latin typeface="Times New Roman"/>
              <a:cs typeface="Arial"/>
            </a:endParaRPr>
          </a:p>
        </p:txBody>
      </p:sp>
    </p:spTree>
    <p:extLst>
      <p:ext uri="{BB962C8B-B14F-4D97-AF65-F5344CB8AC3E}">
        <p14:creationId xmlns:p14="http://schemas.microsoft.com/office/powerpoint/2010/main" val="158921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30FC7D75-0717-C89D-D0BB-6729C917B162}"/>
              </a:ext>
            </a:extLst>
          </p:cNvPr>
          <p:cNvPicPr>
            <a:picLocks noGrp="1" noChangeAspect="1"/>
          </p:cNvPicPr>
          <p:nvPr>
            <p:ph idx="1"/>
          </p:nvPr>
        </p:nvPicPr>
        <p:blipFill>
          <a:blip r:embed="rId2"/>
          <a:stretch>
            <a:fillRect/>
          </a:stretch>
        </p:blipFill>
        <p:spPr>
          <a:xfrm>
            <a:off x="1138026" y="563593"/>
            <a:ext cx="9553466" cy="4956449"/>
          </a:xfrm>
        </p:spPr>
      </p:pic>
    </p:spTree>
    <p:extLst>
      <p:ext uri="{BB962C8B-B14F-4D97-AF65-F5344CB8AC3E}">
        <p14:creationId xmlns:p14="http://schemas.microsoft.com/office/powerpoint/2010/main" val="94990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D37C-93B9-4EC4-85A4-CACC0C56A29B}"/>
              </a:ext>
            </a:extLst>
          </p:cNvPr>
          <p:cNvSpPr>
            <a:spLocks noGrp="1"/>
          </p:cNvSpPr>
          <p:nvPr>
            <p:ph type="title"/>
          </p:nvPr>
        </p:nvSpPr>
        <p:spPr/>
        <p:txBody>
          <a:bodyPr/>
          <a:lstStyle/>
          <a:p>
            <a:r>
              <a:rPr lang="en-IN">
                <a:cs typeface="Arial"/>
              </a:rPr>
              <a:t>                                  EUREKA SERVER</a:t>
            </a:r>
          </a:p>
        </p:txBody>
      </p:sp>
      <p:sp>
        <p:nvSpPr>
          <p:cNvPr id="3" name="Content Placeholder 2">
            <a:extLst>
              <a:ext uri="{FF2B5EF4-FFF2-40B4-BE49-F238E27FC236}">
                <a16:creationId xmlns:a16="http://schemas.microsoft.com/office/drawing/2014/main" id="{BB881034-E357-4FB5-AC93-0438C0006BC9}"/>
              </a:ext>
            </a:extLst>
          </p:cNvPr>
          <p:cNvSpPr>
            <a:spLocks noGrp="1"/>
          </p:cNvSpPr>
          <p:nvPr>
            <p:ph idx="1"/>
          </p:nvPr>
        </p:nvSpPr>
        <p:spPr>
          <a:xfrm>
            <a:off x="897155" y="1205989"/>
            <a:ext cx="11457432" cy="4251960"/>
          </a:xfrm>
        </p:spPr>
        <p:txBody>
          <a:bodyPr vert="horz" lIns="0" tIns="0" rIns="0" bIns="0" numCol="2" spcCol="941832" rtlCol="0" anchor="t">
            <a:normAutofit/>
          </a:bodyPr>
          <a:lstStyle/>
          <a:p>
            <a:pPr marL="342900" indent="-342900">
              <a:buFont typeface="Arial"/>
              <a:buChar char="•"/>
            </a:pPr>
            <a:r>
              <a:rPr lang="en-IN" sz="2400">
                <a:solidFill>
                  <a:srgbClr val="231F20"/>
                </a:solidFill>
                <a:latin typeface="Times New Roman"/>
                <a:ea typeface="+mn-lt"/>
                <a:cs typeface="+mn-lt"/>
              </a:rPr>
              <a:t>Eureka</a:t>
            </a:r>
            <a:r>
              <a:rPr lang="en-IN" sz="2400">
                <a:latin typeface="Times New Roman"/>
                <a:ea typeface="+mn-lt"/>
                <a:cs typeface="+mn-lt"/>
              </a:rPr>
              <a:t> Server is a service registry that helps in registering and discovering microservices.</a:t>
            </a:r>
            <a:endParaRPr lang="en-US" sz="2400">
              <a:latin typeface="Times New Roman"/>
              <a:ea typeface="+mn-lt"/>
              <a:cs typeface="+mn-lt"/>
            </a:endParaRPr>
          </a:p>
          <a:p>
            <a:pPr marL="342900" indent="-342900">
              <a:buFont typeface="Arial"/>
              <a:buChar char="•"/>
            </a:pPr>
            <a:r>
              <a:rPr lang="en-IN" sz="2400">
                <a:latin typeface="Times New Roman"/>
                <a:ea typeface="+mn-lt"/>
                <a:cs typeface="+mn-lt"/>
              </a:rPr>
              <a:t> It keeps track of all the running instances of each microservice, and when a client needs to communicate with a microservice, it looks up the available instances and routes the request to the appropriate one.</a:t>
            </a:r>
            <a:endParaRPr lang="en-US" sz="2400">
              <a:latin typeface="Times New Roman"/>
              <a:cs typeface="Arial"/>
            </a:endParaRPr>
          </a:p>
        </p:txBody>
      </p:sp>
    </p:spTree>
    <p:extLst>
      <p:ext uri="{BB962C8B-B14F-4D97-AF65-F5344CB8AC3E}">
        <p14:creationId xmlns:p14="http://schemas.microsoft.com/office/powerpoint/2010/main" val="188518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58C454AF-5D0B-FF20-B86A-90BC6939112A}"/>
              </a:ext>
            </a:extLst>
          </p:cNvPr>
          <p:cNvPicPr>
            <a:picLocks noGrp="1" noChangeAspect="1"/>
          </p:cNvPicPr>
          <p:nvPr>
            <p:ph idx="1"/>
          </p:nvPr>
        </p:nvPicPr>
        <p:blipFill>
          <a:blip r:embed="rId2"/>
          <a:stretch>
            <a:fillRect/>
          </a:stretch>
        </p:blipFill>
        <p:spPr>
          <a:xfrm>
            <a:off x="627846" y="356486"/>
            <a:ext cx="11364582" cy="5701341"/>
          </a:xfrm>
        </p:spPr>
      </p:pic>
    </p:spTree>
    <p:extLst>
      <p:ext uri="{BB962C8B-B14F-4D97-AF65-F5344CB8AC3E}">
        <p14:creationId xmlns:p14="http://schemas.microsoft.com/office/powerpoint/2010/main" val="115501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DE4D-44C7-DEA4-DE1D-5F7FA5378BBE}"/>
              </a:ext>
            </a:extLst>
          </p:cNvPr>
          <p:cNvSpPr>
            <a:spLocks noGrp="1"/>
          </p:cNvSpPr>
          <p:nvPr>
            <p:ph type="title"/>
          </p:nvPr>
        </p:nvSpPr>
        <p:spPr/>
        <p:txBody>
          <a:bodyPr/>
          <a:lstStyle/>
          <a:p>
            <a:r>
              <a:rPr lang="en-US" sz="2400" b="0" dirty="0">
                <a:latin typeface="Times New Roman"/>
                <a:cs typeface="Times New Roman"/>
              </a:rPr>
              <a:t>                            </a:t>
            </a:r>
            <a:r>
              <a:rPr lang="en-IN" dirty="0">
                <a:latin typeface="Arial"/>
                <a:cs typeface="Arial"/>
              </a:rPr>
              <a:t>SPRING CLOUD GATEWAY</a:t>
            </a:r>
            <a:endParaRPr lang="en-US" b="0" dirty="0">
              <a:latin typeface="Arial"/>
              <a:cs typeface="Arial"/>
            </a:endParaRPr>
          </a:p>
          <a:p>
            <a:endParaRPr lang="en-US" sz="2400" b="0">
              <a:latin typeface="Times New Roman"/>
              <a:cs typeface="Times New Roman"/>
            </a:endParaRPr>
          </a:p>
        </p:txBody>
      </p:sp>
      <p:sp>
        <p:nvSpPr>
          <p:cNvPr id="3" name="Content Placeholder 2">
            <a:extLst>
              <a:ext uri="{FF2B5EF4-FFF2-40B4-BE49-F238E27FC236}">
                <a16:creationId xmlns:a16="http://schemas.microsoft.com/office/drawing/2014/main" id="{DE579C5C-4099-7E2A-19E0-E791B2297247}"/>
              </a:ext>
            </a:extLst>
          </p:cNvPr>
          <p:cNvSpPr>
            <a:spLocks noGrp="1"/>
          </p:cNvSpPr>
          <p:nvPr>
            <p:ph idx="1"/>
          </p:nvPr>
        </p:nvSpPr>
        <p:spPr>
          <a:xfrm>
            <a:off x="666549" y="1096879"/>
            <a:ext cx="11457432" cy="4251960"/>
          </a:xfrm>
        </p:spPr>
        <p:txBody>
          <a:bodyPr vert="horz" lIns="0" tIns="0" rIns="0" bIns="0" numCol="2" spcCol="941832" rtlCol="0" anchor="t">
            <a:normAutofit/>
          </a:bodyPr>
          <a:lstStyle/>
          <a:p>
            <a:pPr marL="342900" indent="-342900">
              <a:buFont typeface="Wingdings"/>
              <a:buChar char="§"/>
            </a:pPr>
            <a:r>
              <a:rPr lang="en-US" sz="2400">
                <a:solidFill>
                  <a:srgbClr val="231F20"/>
                </a:solidFill>
                <a:latin typeface="Times New Roman"/>
                <a:ea typeface="+mn-lt"/>
                <a:cs typeface="+mn-lt"/>
              </a:rPr>
              <a:t>Spring</a:t>
            </a:r>
            <a:r>
              <a:rPr lang="en-US" sz="2400">
                <a:latin typeface="Times New Roman"/>
                <a:ea typeface="+mn-lt"/>
                <a:cs typeface="+mn-lt"/>
              </a:rPr>
              <a:t> Cloud Gateway is a powerful tool that provides essential features such as load balancing, request routing, and circuit breaking. </a:t>
            </a:r>
            <a:endParaRPr lang="en-US" sz="2400">
              <a:latin typeface="Times New Roman"/>
              <a:ea typeface="+mn-lt"/>
              <a:cs typeface="Times New Roman"/>
            </a:endParaRPr>
          </a:p>
          <a:p>
            <a:pPr marL="342900" indent="-342900">
              <a:buFont typeface="Wingdings"/>
              <a:buChar char="§"/>
            </a:pPr>
            <a:r>
              <a:rPr lang="en-US" sz="2400">
                <a:latin typeface="Times New Roman"/>
                <a:ea typeface="+mn-lt"/>
                <a:cs typeface="+mn-lt"/>
              </a:rPr>
              <a:t>It acts as a reverse proxy that sits in front of the microservices and routes requests based on configurable rules.</a:t>
            </a:r>
            <a:endParaRPr lang="en-US" sz="2400">
              <a:latin typeface="Times New Roman"/>
              <a:cs typeface="Times New Roman"/>
            </a:endParaRPr>
          </a:p>
        </p:txBody>
      </p:sp>
    </p:spTree>
    <p:extLst>
      <p:ext uri="{BB962C8B-B14F-4D97-AF65-F5344CB8AC3E}">
        <p14:creationId xmlns:p14="http://schemas.microsoft.com/office/powerpoint/2010/main" val="26429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819D02-CAE3-4C3A-B0AE-7EE61A73269B}">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2a5145cd-5f35-4e40-804b-04ad7a33edf7"/>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UST</vt:lpstr>
      <vt:lpstr>JAVA SPRING BOOT MICROSERVICES</vt:lpstr>
      <vt:lpstr>PowerPoint Presentation</vt:lpstr>
      <vt:lpstr>PowerPoint Presentation</vt:lpstr>
      <vt:lpstr>                                   MICROSERVICES</vt:lpstr>
      <vt:lpstr>                             Principles of Microservices </vt:lpstr>
      <vt:lpstr>PowerPoint Presentation</vt:lpstr>
      <vt:lpstr>                                  EUREKA SERVER</vt:lpstr>
      <vt:lpstr>PowerPoint Presentation</vt:lpstr>
      <vt:lpstr>                            SPRING CLOUD GATEWAY </vt:lpstr>
      <vt:lpstr>PowerPoint Presentation</vt:lpstr>
      <vt:lpstr>                COMMUNICATION BETWEEN SERVICES</vt:lpstr>
      <vt:lpstr>                   SYNCHRONOUS vs ASYNCHRONOUS</vt:lpstr>
      <vt:lpstr>PowerPoint Presentation</vt:lpstr>
      <vt:lpstr>                              Synchronous Way </vt:lpstr>
      <vt:lpstr>PowerPoint Presentation</vt:lpstr>
      <vt:lpstr>PowerPoint Presentation</vt:lpstr>
      <vt:lpstr>                              Asynchronous Way </vt:lpstr>
      <vt:lpstr>                               ZIPKIN DISTRIBUTION</vt:lpstr>
      <vt:lpstr>PowerPoint Presentation</vt:lpstr>
      <vt:lpstr>                                     ARCHITECTURE</vt:lpstr>
      <vt:lpstr>                                  CONFIG SERVER</vt:lpstr>
      <vt:lpstr>PowerPoint Presentation</vt:lpstr>
      <vt:lpstr>                                         ACTUATOR</vt:lpstr>
      <vt:lpstr>PowerPoint Presentation</vt:lpstr>
      <vt:lpstr>PowerPoint Presentation</vt:lpstr>
      <vt:lpstr>PowerPoint Presentation</vt:lpstr>
      <vt:lpstr>PowerPoint Presentation</vt:lpstr>
      <vt:lpstr>                                         SWAGGER</vt:lpstr>
      <vt:lpstr>PowerPoint Presentation</vt:lpstr>
      <vt:lpstr>                       Advantages of Microservices </vt:lpstr>
      <vt:lpstr>                    Disadvantages of Microservices </vt:lpstr>
      <vt:lpstr> Microservices vs Monolithic</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45</cp:revision>
  <cp:lastPrinted>2019-10-06T00:46:52Z</cp:lastPrinted>
  <dcterms:created xsi:type="dcterms:W3CDTF">2020-12-03T20:34:18Z</dcterms:created>
  <dcterms:modified xsi:type="dcterms:W3CDTF">2023-04-24T12:04:13Z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