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468" r:id="rId5"/>
    <p:sldId id="431" r:id="rId6"/>
    <p:sldId id="474" r:id="rId7"/>
    <p:sldId id="493" r:id="rId8"/>
    <p:sldId id="495" r:id="rId9"/>
    <p:sldId id="475" r:id="rId10"/>
    <p:sldId id="476" r:id="rId11"/>
    <p:sldId id="477" r:id="rId12"/>
    <p:sldId id="479" r:id="rId13"/>
    <p:sldId id="482" r:id="rId14"/>
    <p:sldId id="491" r:id="rId15"/>
    <p:sldId id="480" r:id="rId16"/>
    <p:sldId id="478" r:id="rId17"/>
    <p:sldId id="490" r:id="rId18"/>
    <p:sldId id="486" r:id="rId19"/>
    <p:sldId id="494" r:id="rId20"/>
    <p:sldId id="483" r:id="rId21"/>
    <p:sldId id="488" r:id="rId22"/>
    <p:sldId id="489" r:id="rId23"/>
    <p:sldId id="487" r:id="rId24"/>
    <p:sldId id="4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8A78F-DD5D-41BC-BBC6-FCECB22A51B9}" v="18" dt="2023-06-05T09:17:35.747"/>
    <p1510:client id="{B9210431-8AE7-4ED1-90E0-B30EE4C22DE8}" v="434" dt="2023-06-05T10:23:43.298"/>
    <p1510:client id="{C8099692-1DD0-4CBC-B0EB-BFD47A82E47F}" v="359" dt="2023-06-05T09:59:59.134"/>
    <p1510:client id="{ED78592C-2A3E-4672-A5D1-C5819E630B3D}" v="203" dt="2023-06-05T10:07:07.380"/>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Ravula(UST,IN)" userId="S::245098@ust.com::26c642e7-a083-4a2f-87f6-e20b0ef91a94" providerId="AD" clId="Web-{50776864-5CEE-4036-B912-6E541F31ADA6}"/>
    <pc:docChg chg="addSld delSld modSld">
      <pc:chgData name="Yashwanth Ravula(UST,IN)" userId="S::245098@ust.com::26c642e7-a083-4a2f-87f6-e20b0ef91a94" providerId="AD" clId="Web-{50776864-5CEE-4036-B912-6E541F31ADA6}" dt="2023-03-03T04:03:54.924" v="303" actId="1076"/>
      <pc:docMkLst>
        <pc:docMk/>
      </pc:docMkLst>
      <pc:sldChg chg="modSp">
        <pc:chgData name="Yashwanth Ravula(UST,IN)" userId="S::245098@ust.com::26c642e7-a083-4a2f-87f6-e20b0ef91a94" providerId="AD" clId="Web-{50776864-5CEE-4036-B912-6E541F31ADA6}" dt="2023-03-03T03:57:41.567" v="267" actId="20577"/>
        <pc:sldMkLst>
          <pc:docMk/>
          <pc:sldMk cId="4163659290" sldId="442"/>
        </pc:sldMkLst>
        <pc:spChg chg="mod">
          <ac:chgData name="Yashwanth Ravula(UST,IN)" userId="S::245098@ust.com::26c642e7-a083-4a2f-87f6-e20b0ef91a94" providerId="AD" clId="Web-{50776864-5CEE-4036-B912-6E541F31ADA6}" dt="2023-03-03T03:57:41.567" v="267" actId="20577"/>
          <ac:spMkLst>
            <pc:docMk/>
            <pc:sldMk cId="4163659290" sldId="442"/>
            <ac:spMk id="3" creationId="{020FB93D-AC3A-6ACD-CBC8-FE2AC7E893B6}"/>
          </ac:spMkLst>
        </pc:spChg>
      </pc:sldChg>
      <pc:sldChg chg="modSp mod chgLayout">
        <pc:chgData name="Yashwanth Ravula(UST,IN)" userId="S::245098@ust.com::26c642e7-a083-4a2f-87f6-e20b0ef91a94" providerId="AD" clId="Web-{50776864-5CEE-4036-B912-6E541F31ADA6}" dt="2023-03-03T04:03:54.924" v="303" actId="1076"/>
        <pc:sldMkLst>
          <pc:docMk/>
          <pc:sldMk cId="1133210417" sldId="452"/>
        </pc:sldMkLst>
        <pc:spChg chg="mod ord">
          <ac:chgData name="Yashwanth Ravula(UST,IN)" userId="S::245098@ust.com::26c642e7-a083-4a2f-87f6-e20b0ef91a94" providerId="AD" clId="Web-{50776864-5CEE-4036-B912-6E541F31ADA6}" dt="2023-03-03T04:03:54.924" v="303" actId="1076"/>
          <ac:spMkLst>
            <pc:docMk/>
            <pc:sldMk cId="1133210417" sldId="452"/>
            <ac:spMk id="2" creationId="{60956068-AB54-9D54-06B5-09FEBCE37258}"/>
          </ac:spMkLst>
        </pc:spChg>
        <pc:spChg chg="mod ord">
          <ac:chgData name="Yashwanth Ravula(UST,IN)" userId="S::245098@ust.com::26c642e7-a083-4a2f-87f6-e20b0ef91a94" providerId="AD" clId="Web-{50776864-5CEE-4036-B912-6E541F31ADA6}" dt="2023-03-03T04:03:42.502" v="302"/>
          <ac:spMkLst>
            <pc:docMk/>
            <pc:sldMk cId="1133210417" sldId="452"/>
            <ac:spMk id="3" creationId="{DFA55937-248F-8AD5-B1E6-DB5B037AA508}"/>
          </ac:spMkLst>
        </pc:spChg>
      </pc:sldChg>
      <pc:sldChg chg="modSp">
        <pc:chgData name="Yashwanth Ravula(UST,IN)" userId="S::245098@ust.com::26c642e7-a083-4a2f-87f6-e20b0ef91a94" providerId="AD" clId="Web-{50776864-5CEE-4036-B912-6E541F31ADA6}" dt="2023-03-03T03:48:57.658" v="191" actId="1076"/>
        <pc:sldMkLst>
          <pc:docMk/>
          <pc:sldMk cId="2137832043" sldId="466"/>
        </pc:sldMkLst>
        <pc:graphicFrameChg chg="mod">
          <ac:chgData name="Yashwanth Ravula(UST,IN)" userId="S::245098@ust.com::26c642e7-a083-4a2f-87f6-e20b0ef91a94" providerId="AD" clId="Web-{50776864-5CEE-4036-B912-6E541F31ADA6}" dt="2023-03-03T03:48:57.658" v="191" actId="1076"/>
          <ac:graphicFrameMkLst>
            <pc:docMk/>
            <pc:sldMk cId="2137832043" sldId="466"/>
            <ac:graphicFrameMk id="53" creationId="{E5DEC043-9679-A6A4-05E2-9D633D150FFD}"/>
          </ac:graphicFrameMkLst>
        </pc:graphicFrameChg>
      </pc:sldChg>
      <pc:sldChg chg="addSp delSp modSp new mod modClrScheme chgLayout">
        <pc:chgData name="Yashwanth Ravula(UST,IN)" userId="S::245098@ust.com::26c642e7-a083-4a2f-87f6-e20b0ef91a94" providerId="AD" clId="Web-{50776864-5CEE-4036-B912-6E541F31ADA6}" dt="2023-03-03T04:01:30.169" v="301" actId="14100"/>
        <pc:sldMkLst>
          <pc:docMk/>
          <pc:sldMk cId="556145404" sldId="469"/>
        </pc:sldMkLst>
        <pc:spChg chg="mod ord">
          <ac:chgData name="Yashwanth Ravula(UST,IN)" userId="S::245098@ust.com::26c642e7-a083-4a2f-87f6-e20b0ef91a94" providerId="AD" clId="Web-{50776864-5CEE-4036-B912-6E541F31ADA6}" dt="2023-03-03T03:50:23.474" v="197"/>
          <ac:spMkLst>
            <pc:docMk/>
            <pc:sldMk cId="556145404" sldId="469"/>
            <ac:spMk id="2" creationId="{8F58DFC5-D0E1-3050-2B5B-08E50AD2C5C9}"/>
          </ac:spMkLst>
        </pc:spChg>
        <pc:spChg chg="del mod ord">
          <ac:chgData name="Yashwanth Ravula(UST,IN)" userId="S::245098@ust.com::26c642e7-a083-4a2f-87f6-e20b0ef91a94" providerId="AD" clId="Web-{50776864-5CEE-4036-B912-6E541F31ADA6}" dt="2023-03-03T03:51:51.586" v="219"/>
          <ac:spMkLst>
            <pc:docMk/>
            <pc:sldMk cId="556145404" sldId="469"/>
            <ac:spMk id="3" creationId="{D6FC2F32-B4E9-96A3-21C3-2F0E4CBA3378}"/>
          </ac:spMkLst>
        </pc:spChg>
        <pc:spChg chg="add del mod ord">
          <ac:chgData name="Yashwanth Ravula(UST,IN)" userId="S::245098@ust.com::26c642e7-a083-4a2f-87f6-e20b0ef91a94" providerId="AD" clId="Web-{50776864-5CEE-4036-B912-6E541F31ADA6}" dt="2023-03-03T04:01:22.512" v="300"/>
          <ac:spMkLst>
            <pc:docMk/>
            <pc:sldMk cId="556145404" sldId="469"/>
            <ac:spMk id="4" creationId="{B4C64E73-7956-A174-2572-5C1FA35AEF9A}"/>
          </ac:spMkLst>
        </pc:spChg>
        <pc:spChg chg="add del mod ord">
          <ac:chgData name="Yashwanth Ravula(UST,IN)" userId="S::245098@ust.com::26c642e7-a083-4a2f-87f6-e20b0ef91a94" providerId="AD" clId="Web-{50776864-5CEE-4036-B912-6E541F31ADA6}" dt="2023-03-03T03:34:46.066" v="26"/>
          <ac:spMkLst>
            <pc:docMk/>
            <pc:sldMk cId="556145404" sldId="469"/>
            <ac:spMk id="5" creationId="{BD5D775D-4085-E9F3-4C4F-B48680793854}"/>
          </ac:spMkLst>
        </pc:spChg>
        <pc:spChg chg="add del mod">
          <ac:chgData name="Yashwanth Ravula(UST,IN)" userId="S::245098@ust.com::26c642e7-a083-4a2f-87f6-e20b0ef91a94" providerId="AD" clId="Web-{50776864-5CEE-4036-B912-6E541F31ADA6}" dt="2023-03-03T03:52:49.104" v="223"/>
          <ac:spMkLst>
            <pc:docMk/>
            <pc:sldMk cId="556145404" sldId="469"/>
            <ac:spMk id="15" creationId="{9A5900F9-6EE2-A172-5C99-B0DB660A8487}"/>
          </ac:spMkLst>
        </pc:spChg>
        <pc:graphicFrameChg chg="add mod modGraphic">
          <ac:chgData name="Yashwanth Ravula(UST,IN)" userId="S::245098@ust.com::26c642e7-a083-4a2f-87f6-e20b0ef91a94" providerId="AD" clId="Web-{50776864-5CEE-4036-B912-6E541F31ADA6}" dt="2023-03-03T03:56:03.783" v="260" actId="14100"/>
          <ac:graphicFrameMkLst>
            <pc:docMk/>
            <pc:sldMk cId="556145404" sldId="469"/>
            <ac:graphicFrameMk id="7" creationId="{8452F0D8-CB32-5F45-014E-612C16559C3F}"/>
          </ac:graphicFrameMkLst>
        </pc:graphicFrameChg>
        <pc:graphicFrameChg chg="add mod modGraphic">
          <ac:chgData name="Yashwanth Ravula(UST,IN)" userId="S::245098@ust.com::26c642e7-a083-4a2f-87f6-e20b0ef91a94" providerId="AD" clId="Web-{50776864-5CEE-4036-B912-6E541F31ADA6}" dt="2023-03-03T04:01:30.169" v="301" actId="14100"/>
          <ac:graphicFrameMkLst>
            <pc:docMk/>
            <pc:sldMk cId="556145404" sldId="469"/>
            <ac:graphicFrameMk id="254" creationId="{5F16C3ED-94C4-171A-C4DD-59CD2E9950E3}"/>
          </ac:graphicFrameMkLst>
        </pc:graphicFrameChg>
      </pc:sldChg>
      <pc:sldChg chg="new del">
        <pc:chgData name="Yashwanth Ravula(UST,IN)" userId="S::245098@ust.com::26c642e7-a083-4a2f-87f6-e20b0ef91a94" providerId="AD" clId="Web-{50776864-5CEE-4036-B912-6E541F31ADA6}" dt="2023-03-03T03:41:51.940" v="98"/>
        <pc:sldMkLst>
          <pc:docMk/>
          <pc:sldMk cId="1213958613" sldId="470"/>
        </pc:sldMkLst>
      </pc:sldChg>
      <pc:sldChg chg="modSp new add del">
        <pc:chgData name="Yashwanth Ravula(UST,IN)" userId="S::245098@ust.com::26c642e7-a083-4a2f-87f6-e20b0ef91a94" providerId="AD" clId="Web-{50776864-5CEE-4036-B912-6E541F31ADA6}" dt="2023-03-03T03:44:38.196" v="121"/>
        <pc:sldMkLst>
          <pc:docMk/>
          <pc:sldMk cId="3516309073" sldId="470"/>
        </pc:sldMkLst>
        <pc:spChg chg="mod">
          <ac:chgData name="Yashwanth Ravula(UST,IN)" userId="S::245098@ust.com::26c642e7-a083-4a2f-87f6-e20b0ef91a94" providerId="AD" clId="Web-{50776864-5CEE-4036-B912-6E541F31ADA6}" dt="2023-03-03T03:44:25.180" v="120" actId="14100"/>
          <ac:spMkLst>
            <pc:docMk/>
            <pc:sldMk cId="3516309073" sldId="470"/>
            <ac:spMk id="2" creationId="{3975CFCE-D35D-9D0E-8E99-2A492E0F1B17}"/>
          </ac:spMkLst>
        </pc:spChg>
      </pc:sldChg>
    </pc:docChg>
  </pc:docChgLst>
  <pc:docChgLst>
    <pc:chgData name="Yashwanth Ravula(UST,IN)" userId="S::245098@ust.com::26c642e7-a083-4a2f-87f6-e20b0ef91a94" providerId="AD" clId="Web-{9548A62A-5CCC-4F94-91CB-C0625A0719E2}"/>
    <pc:docChg chg="modSld">
      <pc:chgData name="Yashwanth Ravula(UST,IN)" userId="S::245098@ust.com::26c642e7-a083-4a2f-87f6-e20b0ef91a94" providerId="AD" clId="Web-{9548A62A-5CCC-4F94-91CB-C0625A0719E2}" dt="2023-03-02T12:33:12.168" v="82" actId="20577"/>
      <pc:docMkLst>
        <pc:docMk/>
      </pc:docMkLst>
      <pc:sldChg chg="addSp delSp modSp mod chgLayout">
        <pc:chgData name="Yashwanth Ravula(UST,IN)" userId="S::245098@ust.com::26c642e7-a083-4a2f-87f6-e20b0ef91a94" providerId="AD" clId="Web-{9548A62A-5CCC-4F94-91CB-C0625A0719E2}" dt="2023-03-02T12:22:22.733" v="8"/>
        <pc:sldMkLst>
          <pc:docMk/>
          <pc:sldMk cId="4151454420" sldId="264"/>
        </pc:sldMkLst>
        <pc:spChg chg="add del mod ord">
          <ac:chgData name="Yashwanth Ravula(UST,IN)" userId="S::245098@ust.com::26c642e7-a083-4a2f-87f6-e20b0ef91a94" providerId="AD" clId="Web-{9548A62A-5CCC-4F94-91CB-C0625A0719E2}" dt="2023-03-02T12:22:22.733" v="8"/>
          <ac:spMkLst>
            <pc:docMk/>
            <pc:sldMk cId="4151454420" sldId="264"/>
            <ac:spMk id="2" creationId="{A7AA02F3-C416-1D6B-049C-30D86175F24B}"/>
          </ac:spMkLst>
        </pc:spChg>
        <pc:spChg chg="mod ord">
          <ac:chgData name="Yashwanth Ravula(UST,IN)" userId="S::245098@ust.com::26c642e7-a083-4a2f-87f6-e20b0ef91a94" providerId="AD" clId="Web-{9548A62A-5CCC-4F94-91CB-C0625A0719E2}" dt="2023-03-02T12:22:14.874" v="7" actId="14100"/>
          <ac:spMkLst>
            <pc:docMk/>
            <pc:sldMk cId="4151454420" sldId="264"/>
            <ac:spMk id="3" creationId="{95A1310C-7516-9B42-A1FD-3E54A6F3494C}"/>
          </ac:spMkLst>
        </pc:spChg>
      </pc:sldChg>
      <pc:sldChg chg="modSp">
        <pc:chgData name="Yashwanth Ravula(UST,IN)" userId="S::245098@ust.com::26c642e7-a083-4a2f-87f6-e20b0ef91a94" providerId="AD" clId="Web-{9548A62A-5CCC-4F94-91CB-C0625A0719E2}" dt="2023-03-02T12:33:12.168" v="82" actId="20577"/>
        <pc:sldMkLst>
          <pc:docMk/>
          <pc:sldMk cId="359614143" sldId="433"/>
        </pc:sldMkLst>
        <pc:spChg chg="mod">
          <ac:chgData name="Yashwanth Ravula(UST,IN)" userId="S::245098@ust.com::26c642e7-a083-4a2f-87f6-e20b0ef91a94" providerId="AD" clId="Web-{9548A62A-5CCC-4F94-91CB-C0625A0719E2}" dt="2023-03-02T12:33:12.168" v="82" actId="20577"/>
          <ac:spMkLst>
            <pc:docMk/>
            <pc:sldMk cId="359614143" sldId="433"/>
            <ac:spMk id="2" creationId="{A1FA77BB-B48A-608B-6CE4-8ED3488E8B91}"/>
          </ac:spMkLst>
        </pc:spChg>
        <pc:spChg chg="mod">
          <ac:chgData name="Yashwanth Ravula(UST,IN)" userId="S::245098@ust.com::26c642e7-a083-4a2f-87f6-e20b0ef91a94" providerId="AD" clId="Web-{9548A62A-5CCC-4F94-91CB-C0625A0719E2}" dt="2023-03-02T12:22:41.858" v="10" actId="14100"/>
          <ac:spMkLst>
            <pc:docMk/>
            <pc:sldMk cId="359614143" sldId="433"/>
            <ac:spMk id="3" creationId="{45AA5242-7A7D-9D34-6850-0D5645FE712D}"/>
          </ac:spMkLst>
        </pc:spChg>
      </pc:sldChg>
      <pc:sldChg chg="modSp mod chgLayout">
        <pc:chgData name="Yashwanth Ravula(UST,IN)" userId="S::245098@ust.com::26c642e7-a083-4a2f-87f6-e20b0ef91a94" providerId="AD" clId="Web-{9548A62A-5CCC-4F94-91CB-C0625A0719E2}" dt="2023-03-02T12:33:06.636" v="81" actId="20577"/>
        <pc:sldMkLst>
          <pc:docMk/>
          <pc:sldMk cId="4163659290" sldId="442"/>
        </pc:sldMkLst>
        <pc:spChg chg="mod ord">
          <ac:chgData name="Yashwanth Ravula(UST,IN)" userId="S::245098@ust.com::26c642e7-a083-4a2f-87f6-e20b0ef91a94" providerId="AD" clId="Web-{9548A62A-5CCC-4F94-91CB-C0625A0719E2}" dt="2023-03-02T12:31:53.354" v="68" actId="1076"/>
          <ac:spMkLst>
            <pc:docMk/>
            <pc:sldMk cId="4163659290" sldId="442"/>
            <ac:spMk id="2" creationId="{E7EFE3C0-E31C-6459-73A8-59105475D401}"/>
          </ac:spMkLst>
        </pc:spChg>
        <pc:spChg chg="mod ord">
          <ac:chgData name="Yashwanth Ravula(UST,IN)" userId="S::245098@ust.com::26c642e7-a083-4a2f-87f6-e20b0ef91a94" providerId="AD" clId="Web-{9548A62A-5CCC-4F94-91CB-C0625A0719E2}" dt="2023-03-02T12:33:06.636" v="81" actId="20577"/>
          <ac:spMkLst>
            <pc:docMk/>
            <pc:sldMk cId="4163659290" sldId="442"/>
            <ac:spMk id="3" creationId="{020FB93D-AC3A-6ACD-CBC8-FE2AC7E893B6}"/>
          </ac:spMkLst>
        </pc:spChg>
      </pc:sldChg>
      <pc:sldChg chg="modSp mod modClrScheme chgLayout">
        <pc:chgData name="Yashwanth Ravula(UST,IN)" userId="S::245098@ust.com::26c642e7-a083-4a2f-87f6-e20b0ef91a94" providerId="AD" clId="Web-{9548A62A-5CCC-4F94-91CB-C0625A0719E2}" dt="2023-03-02T12:28:13.552" v="48" actId="14100"/>
        <pc:sldMkLst>
          <pc:docMk/>
          <pc:sldMk cId="2533536236" sldId="444"/>
        </pc:sldMkLst>
        <pc:spChg chg="mod ord">
          <ac:chgData name="Yashwanth Ravula(UST,IN)" userId="S::245098@ust.com::26c642e7-a083-4a2f-87f6-e20b0ef91a94" providerId="AD" clId="Web-{9548A62A-5CCC-4F94-91CB-C0625A0719E2}" dt="2023-03-02T12:28:13.552" v="48" actId="14100"/>
          <ac:spMkLst>
            <pc:docMk/>
            <pc:sldMk cId="2533536236" sldId="444"/>
            <ac:spMk id="2" creationId="{B06A8644-75A7-E56C-37D5-84D534448EE1}"/>
          </ac:spMkLst>
        </pc:spChg>
        <pc:spChg chg="mod ord">
          <ac:chgData name="Yashwanth Ravula(UST,IN)" userId="S::245098@ust.com::26c642e7-a083-4a2f-87f6-e20b0ef91a94" providerId="AD" clId="Web-{9548A62A-5CCC-4F94-91CB-C0625A0719E2}" dt="2023-03-02T12:27:28.255" v="36" actId="14100"/>
          <ac:spMkLst>
            <pc:docMk/>
            <pc:sldMk cId="2533536236" sldId="444"/>
            <ac:spMk id="3" creationId="{2900A694-2C28-35AA-398A-82C321E9069C}"/>
          </ac:spMkLst>
        </pc:spChg>
      </pc:sldChg>
      <pc:sldChg chg="addSp delSp modSp mod chgLayout">
        <pc:chgData name="Yashwanth Ravula(UST,IN)" userId="S::245098@ust.com::26c642e7-a083-4a2f-87f6-e20b0ef91a94" providerId="AD" clId="Web-{9548A62A-5CCC-4F94-91CB-C0625A0719E2}" dt="2023-03-02T12:29:27.304" v="53" actId="1076"/>
        <pc:sldMkLst>
          <pc:docMk/>
          <pc:sldMk cId="757731584" sldId="445"/>
        </pc:sldMkLst>
        <pc:spChg chg="add del mod ord">
          <ac:chgData name="Yashwanth Ravula(UST,IN)" userId="S::245098@ust.com::26c642e7-a083-4a2f-87f6-e20b0ef91a94" providerId="AD" clId="Web-{9548A62A-5CCC-4F94-91CB-C0625A0719E2}" dt="2023-03-02T12:29:01.006" v="50"/>
          <ac:spMkLst>
            <pc:docMk/>
            <pc:sldMk cId="757731584" sldId="445"/>
            <ac:spMk id="2" creationId="{DA94FB4F-D31C-24CE-1A26-8A06EF4A5C4A}"/>
          </ac:spMkLst>
        </pc:spChg>
        <pc:spChg chg="mod ord">
          <ac:chgData name="Yashwanth Ravula(UST,IN)" userId="S::245098@ust.com::26c642e7-a083-4a2f-87f6-e20b0ef91a94" providerId="AD" clId="Web-{9548A62A-5CCC-4F94-91CB-C0625A0719E2}" dt="2023-03-02T12:29:27.304" v="53" actId="1076"/>
          <ac:spMkLst>
            <pc:docMk/>
            <pc:sldMk cId="757731584" sldId="445"/>
            <ac:spMk id="3" creationId="{1AFCBDC0-0C4B-85B3-EC13-740C9DF83D00}"/>
          </ac:spMkLst>
        </pc:spChg>
      </pc:sldChg>
      <pc:sldChg chg="modSp">
        <pc:chgData name="Yashwanth Ravula(UST,IN)" userId="S::245098@ust.com::26c642e7-a083-4a2f-87f6-e20b0ef91a94" providerId="AD" clId="Web-{9548A62A-5CCC-4F94-91CB-C0625A0719E2}" dt="2023-03-02T12:24:01.844" v="16" actId="20577"/>
        <pc:sldMkLst>
          <pc:docMk/>
          <pc:sldMk cId="1133210417" sldId="452"/>
        </pc:sldMkLst>
        <pc:spChg chg="mod">
          <ac:chgData name="Yashwanth Ravula(UST,IN)" userId="S::245098@ust.com::26c642e7-a083-4a2f-87f6-e20b0ef91a94" providerId="AD" clId="Web-{9548A62A-5CCC-4F94-91CB-C0625A0719E2}" dt="2023-03-02T12:24:01.844" v="16" actId="20577"/>
          <ac:spMkLst>
            <pc:docMk/>
            <pc:sldMk cId="1133210417" sldId="452"/>
            <ac:spMk id="2" creationId="{60956068-AB54-9D54-06B5-09FEBCE37258}"/>
          </ac:spMkLst>
        </pc:spChg>
        <pc:spChg chg="mod">
          <ac:chgData name="Yashwanth Ravula(UST,IN)" userId="S::245098@ust.com::26c642e7-a083-4a2f-87f6-e20b0ef91a94" providerId="AD" clId="Web-{9548A62A-5CCC-4F94-91CB-C0625A0719E2}" dt="2023-03-02T12:23:13.156" v="11" actId="1076"/>
          <ac:spMkLst>
            <pc:docMk/>
            <pc:sldMk cId="1133210417" sldId="452"/>
            <ac:spMk id="3" creationId="{DFA55937-248F-8AD5-B1E6-DB5B037AA508}"/>
          </ac:spMkLst>
        </pc:spChg>
      </pc:sldChg>
      <pc:sldChg chg="modSp">
        <pc:chgData name="Yashwanth Ravula(UST,IN)" userId="S::245098@ust.com::26c642e7-a083-4a2f-87f6-e20b0ef91a94" providerId="AD" clId="Web-{9548A62A-5CCC-4F94-91CB-C0625A0719E2}" dt="2023-03-02T12:24:44.548" v="21" actId="20577"/>
        <pc:sldMkLst>
          <pc:docMk/>
          <pc:sldMk cId="19244136" sldId="453"/>
        </pc:sldMkLst>
        <pc:spChg chg="mod">
          <ac:chgData name="Yashwanth Ravula(UST,IN)" userId="S::245098@ust.com::26c642e7-a083-4a2f-87f6-e20b0ef91a94" providerId="AD" clId="Web-{9548A62A-5CCC-4F94-91CB-C0625A0719E2}" dt="2023-03-02T12:24:44.548" v="21" actId="20577"/>
          <ac:spMkLst>
            <pc:docMk/>
            <pc:sldMk cId="19244136" sldId="453"/>
            <ac:spMk id="3" creationId="{A475E339-374D-08CD-9943-833B27247B34}"/>
          </ac:spMkLst>
        </pc:spChg>
      </pc:sldChg>
      <pc:sldChg chg="modSp">
        <pc:chgData name="Yashwanth Ravula(UST,IN)" userId="S::245098@ust.com::26c642e7-a083-4a2f-87f6-e20b0ef91a94" providerId="AD" clId="Web-{9548A62A-5CCC-4F94-91CB-C0625A0719E2}" dt="2023-03-02T12:25:18.096" v="24" actId="14100"/>
        <pc:sldMkLst>
          <pc:docMk/>
          <pc:sldMk cId="883697915" sldId="455"/>
        </pc:sldMkLst>
        <pc:spChg chg="mod">
          <ac:chgData name="Yashwanth Ravula(UST,IN)" userId="S::245098@ust.com::26c642e7-a083-4a2f-87f6-e20b0ef91a94" providerId="AD" clId="Web-{9548A62A-5CCC-4F94-91CB-C0625A0719E2}" dt="2023-03-02T12:25:18.096" v="24" actId="14100"/>
          <ac:spMkLst>
            <pc:docMk/>
            <pc:sldMk cId="883697915" sldId="455"/>
            <ac:spMk id="3" creationId="{F5226773-D9E9-216A-F317-CC38761F6C51}"/>
          </ac:spMkLst>
        </pc:spChg>
      </pc:sldChg>
    </pc:docChg>
  </pc:docChgLst>
  <pc:docChgLst>
    <pc:chgData name="Rayona Mathew(UST,IN)" userId="S::245072@ust.com::ba69e595-3dd2-41bd-a7f7-516712dab024" providerId="AD" clId="Web-{122452B3-9681-43B0-866D-655328B5DB12}"/>
    <pc:docChg chg="addSld delSld modSld sldOrd">
      <pc:chgData name="Rayona Mathew(UST,IN)" userId="S::245072@ust.com::ba69e595-3dd2-41bd-a7f7-516712dab024" providerId="AD" clId="Web-{122452B3-9681-43B0-866D-655328B5DB12}" dt="2023-03-02T17:40:42.135" v="178" actId="20577"/>
      <pc:docMkLst>
        <pc:docMk/>
      </pc:docMkLst>
      <pc:sldChg chg="modSp">
        <pc:chgData name="Rayona Mathew(UST,IN)" userId="S::245072@ust.com::ba69e595-3dd2-41bd-a7f7-516712dab024" providerId="AD" clId="Web-{122452B3-9681-43B0-866D-655328B5DB12}" dt="2023-03-02T17:40:42.135" v="178" actId="20577"/>
        <pc:sldMkLst>
          <pc:docMk/>
          <pc:sldMk cId="2090374411" sldId="256"/>
        </pc:sldMkLst>
        <pc:spChg chg="mod">
          <ac:chgData name="Rayona Mathew(UST,IN)" userId="S::245072@ust.com::ba69e595-3dd2-41bd-a7f7-516712dab024" providerId="AD" clId="Web-{122452B3-9681-43B0-866D-655328B5DB12}" dt="2023-03-02T17:39:39.165" v="154" actId="20577"/>
          <ac:spMkLst>
            <pc:docMk/>
            <pc:sldMk cId="2090374411" sldId="256"/>
            <ac:spMk id="2" creationId="{8AB9DB62-7740-4015-9623-764DF9201FC5}"/>
          </ac:spMkLst>
        </pc:spChg>
        <pc:spChg chg="mod">
          <ac:chgData name="Rayona Mathew(UST,IN)" userId="S::245072@ust.com::ba69e595-3dd2-41bd-a7f7-516712dab024" providerId="AD" clId="Web-{122452B3-9681-43B0-866D-655328B5DB12}" dt="2023-03-02T17:39:55.712" v="160" actId="20577"/>
          <ac:spMkLst>
            <pc:docMk/>
            <pc:sldMk cId="2090374411" sldId="256"/>
            <ac:spMk id="5" creationId="{5CEBBB1D-F7D8-D340-BD20-6F0A5E12BD08}"/>
          </ac:spMkLst>
        </pc:spChg>
        <pc:spChg chg="mod">
          <ac:chgData name="Rayona Mathew(UST,IN)" userId="S::245072@ust.com::ba69e595-3dd2-41bd-a7f7-516712dab024" providerId="AD" clId="Web-{122452B3-9681-43B0-866D-655328B5DB12}" dt="2023-03-02T17:40:42.135" v="178" actId="20577"/>
          <ac:spMkLst>
            <pc:docMk/>
            <pc:sldMk cId="2090374411" sldId="256"/>
            <ac:spMk id="19" creationId="{A385DD5C-AB56-7D44-97A6-153DA70A4202}"/>
          </ac:spMkLst>
        </pc:spChg>
      </pc:sldChg>
      <pc:sldChg chg="ord">
        <pc:chgData name="Rayona Mathew(UST,IN)" userId="S::245072@ust.com::ba69e595-3dd2-41bd-a7f7-516712dab024" providerId="AD" clId="Web-{122452B3-9681-43B0-866D-655328B5DB12}" dt="2023-03-02T16:06:44.314" v="0"/>
        <pc:sldMkLst>
          <pc:docMk/>
          <pc:sldMk cId="2296051366" sldId="436"/>
        </pc:sldMkLst>
      </pc:sldChg>
      <pc:sldChg chg="modSp">
        <pc:chgData name="Rayona Mathew(UST,IN)" userId="S::245072@ust.com::ba69e595-3dd2-41bd-a7f7-516712dab024" providerId="AD" clId="Web-{122452B3-9681-43B0-866D-655328B5DB12}" dt="2023-03-02T17:33:45.455" v="39" actId="20577"/>
        <pc:sldMkLst>
          <pc:docMk/>
          <pc:sldMk cId="1382630997" sldId="446"/>
        </pc:sldMkLst>
        <pc:spChg chg="mod">
          <ac:chgData name="Rayona Mathew(UST,IN)" userId="S::245072@ust.com::ba69e595-3dd2-41bd-a7f7-516712dab024" providerId="AD" clId="Web-{122452B3-9681-43B0-866D-655328B5DB12}" dt="2023-03-02T17:33:45.455" v="39" actId="20577"/>
          <ac:spMkLst>
            <pc:docMk/>
            <pc:sldMk cId="1382630997" sldId="446"/>
            <ac:spMk id="3" creationId="{E88EE183-D373-CE5C-05D2-A7D03FFAEF1A}"/>
          </ac:spMkLst>
        </pc:spChg>
      </pc:sldChg>
      <pc:sldChg chg="modSp">
        <pc:chgData name="Rayona Mathew(UST,IN)" userId="S::245072@ust.com::ba69e595-3dd2-41bd-a7f7-516712dab024" providerId="AD" clId="Web-{122452B3-9681-43B0-866D-655328B5DB12}" dt="2023-03-02T17:31:22.045" v="27" actId="20577"/>
        <pc:sldMkLst>
          <pc:docMk/>
          <pc:sldMk cId="3512173189" sldId="447"/>
        </pc:sldMkLst>
        <pc:spChg chg="mod">
          <ac:chgData name="Rayona Mathew(UST,IN)" userId="S::245072@ust.com::ba69e595-3dd2-41bd-a7f7-516712dab024" providerId="AD" clId="Web-{122452B3-9681-43B0-866D-655328B5DB12}" dt="2023-03-02T17:31:22.045" v="27" actId="20577"/>
          <ac:spMkLst>
            <pc:docMk/>
            <pc:sldMk cId="3512173189" sldId="447"/>
            <ac:spMk id="3" creationId="{E63C0FE5-8046-AB85-4420-EC0429BB7E65}"/>
          </ac:spMkLst>
        </pc:spChg>
      </pc:sldChg>
      <pc:sldChg chg="modSp">
        <pc:chgData name="Rayona Mathew(UST,IN)" userId="S::245072@ust.com::ba69e595-3dd2-41bd-a7f7-516712dab024" providerId="AD" clId="Web-{122452B3-9681-43B0-866D-655328B5DB12}" dt="2023-03-02T17:19:56.157" v="15" actId="20577"/>
        <pc:sldMkLst>
          <pc:docMk/>
          <pc:sldMk cId="1562893680" sldId="448"/>
        </pc:sldMkLst>
        <pc:spChg chg="mod">
          <ac:chgData name="Rayona Mathew(UST,IN)" userId="S::245072@ust.com::ba69e595-3dd2-41bd-a7f7-516712dab024" providerId="AD" clId="Web-{122452B3-9681-43B0-866D-655328B5DB12}" dt="2023-03-02T17:19:56.157" v="15" actId="20577"/>
          <ac:spMkLst>
            <pc:docMk/>
            <pc:sldMk cId="1562893680" sldId="448"/>
            <ac:spMk id="3" creationId="{4D624F9F-A850-B46A-64DF-2B37C298DF76}"/>
          </ac:spMkLst>
        </pc:spChg>
      </pc:sldChg>
      <pc:sldChg chg="del">
        <pc:chgData name="Rayona Mathew(UST,IN)" userId="S::245072@ust.com::ba69e595-3dd2-41bd-a7f7-516712dab024" providerId="AD" clId="Web-{122452B3-9681-43B0-866D-655328B5DB12}" dt="2023-03-02T17:02:56.150" v="1"/>
        <pc:sldMkLst>
          <pc:docMk/>
          <pc:sldMk cId="1171673723" sldId="449"/>
        </pc:sldMkLst>
      </pc:sldChg>
      <pc:sldChg chg="add del">
        <pc:chgData name="Rayona Mathew(UST,IN)" userId="S::245072@ust.com::ba69e595-3dd2-41bd-a7f7-516712dab024" providerId="AD" clId="Web-{122452B3-9681-43B0-866D-655328B5DB12}" dt="2023-03-02T17:38:03.897" v="43"/>
        <pc:sldMkLst>
          <pc:docMk/>
          <pc:sldMk cId="427393029" sldId="457"/>
        </pc:sldMkLst>
      </pc:sldChg>
      <pc:sldChg chg="add del">
        <pc:chgData name="Rayona Mathew(UST,IN)" userId="S::245072@ust.com::ba69e595-3dd2-41bd-a7f7-516712dab024" providerId="AD" clId="Web-{122452B3-9681-43B0-866D-655328B5DB12}" dt="2023-03-02T17:38:03.053" v="42"/>
        <pc:sldMkLst>
          <pc:docMk/>
          <pc:sldMk cId="2065389314" sldId="458"/>
        </pc:sldMkLst>
      </pc:sldChg>
    </pc:docChg>
  </pc:docChgLst>
  <pc:docChgLst>
    <pc:chgData name="Rayona Mathew(UST,IN)" userId="S::245072@ust.com::ba69e595-3dd2-41bd-a7f7-516712dab024" providerId="AD" clId="Web-{B903161E-8D1E-4399-A3C3-922CD925991A}"/>
    <pc:docChg chg="modSld">
      <pc:chgData name="Rayona Mathew(UST,IN)" userId="S::245072@ust.com::ba69e595-3dd2-41bd-a7f7-516712dab024" providerId="AD" clId="Web-{B903161E-8D1E-4399-A3C3-922CD925991A}" dt="2023-03-03T03:53:39.248" v="20" actId="20577"/>
      <pc:docMkLst>
        <pc:docMk/>
      </pc:docMkLst>
      <pc:sldChg chg="modSp">
        <pc:chgData name="Rayona Mathew(UST,IN)" userId="S::245072@ust.com::ba69e595-3dd2-41bd-a7f7-516712dab024" providerId="AD" clId="Web-{B903161E-8D1E-4399-A3C3-922CD925991A}" dt="2023-03-03T03:53:39.248" v="20" actId="20577"/>
        <pc:sldMkLst>
          <pc:docMk/>
          <pc:sldMk cId="1382630997" sldId="446"/>
        </pc:sldMkLst>
        <pc:spChg chg="mod">
          <ac:chgData name="Rayona Mathew(UST,IN)" userId="S::245072@ust.com::ba69e595-3dd2-41bd-a7f7-516712dab024" providerId="AD" clId="Web-{B903161E-8D1E-4399-A3C3-922CD925991A}" dt="2023-03-03T03:53:39.248" v="20" actId="20577"/>
          <ac:spMkLst>
            <pc:docMk/>
            <pc:sldMk cId="1382630997" sldId="446"/>
            <ac:spMk id="3" creationId="{E88EE183-D373-CE5C-05D2-A7D03FFAEF1A}"/>
          </ac:spMkLst>
        </pc:spChg>
      </pc:sldChg>
    </pc:docChg>
  </pc:docChgLst>
  <pc:docChgLst>
    <pc:chgData name="Sowjanya Morisetty(UST,IN)" userId="S::245132@ust.com::fafc9569-a945-46e7-9869-5c26008d3c84" providerId="AD" clId="Web-{7037063D-103E-48E3-9DE1-A55BF8B948D3}"/>
    <pc:docChg chg="modSld">
      <pc:chgData name="Sowjanya Morisetty(UST,IN)" userId="S::245132@ust.com::fafc9569-a945-46e7-9869-5c26008d3c84" providerId="AD" clId="Web-{7037063D-103E-48E3-9DE1-A55BF8B948D3}" dt="2023-02-28T12:02:02.347" v="7" actId="20577"/>
      <pc:docMkLst>
        <pc:docMk/>
      </pc:docMkLst>
      <pc:sldChg chg="modSp">
        <pc:chgData name="Sowjanya Morisetty(UST,IN)" userId="S::245132@ust.com::fafc9569-a945-46e7-9869-5c26008d3c84" providerId="AD" clId="Web-{7037063D-103E-48E3-9DE1-A55BF8B948D3}" dt="2023-02-28T12:02:02.347" v="7" actId="20577"/>
        <pc:sldMkLst>
          <pc:docMk/>
          <pc:sldMk cId="877123665" sldId="431"/>
        </pc:sldMkLst>
        <pc:spChg chg="mod">
          <ac:chgData name="Sowjanya Morisetty(UST,IN)" userId="S::245132@ust.com::fafc9569-a945-46e7-9869-5c26008d3c84" providerId="AD" clId="Web-{7037063D-103E-48E3-9DE1-A55BF8B948D3}" dt="2023-02-28T12:02:02.347" v="7" actId="20577"/>
          <ac:spMkLst>
            <pc:docMk/>
            <pc:sldMk cId="877123665" sldId="431"/>
            <ac:spMk id="6" creationId="{8BC7BFEE-38DA-DFBD-CD0D-D04ADB94AB00}"/>
          </ac:spMkLst>
        </pc:spChg>
      </pc:sldChg>
    </pc:docChg>
  </pc:docChgLst>
  <pc:docChgLst>
    <pc:chgData name="Rayona Mathew(UST,IN)" userId="S::245072@ust.com::ba69e595-3dd2-41bd-a7f7-516712dab024" providerId="AD" clId="Web-{75CECE49-DC76-446C-B7F6-325D2B5087A7}"/>
    <pc:docChg chg="addSld delSld">
      <pc:chgData name="Rayona Mathew(UST,IN)" userId="S::245072@ust.com::ba69e595-3dd2-41bd-a7f7-516712dab024" providerId="AD" clId="Web-{75CECE49-DC76-446C-B7F6-325D2B5087A7}" dt="2023-03-02T15:34:13.223" v="3"/>
      <pc:docMkLst>
        <pc:docMk/>
      </pc:docMkLst>
      <pc:sldChg chg="new add del replId">
        <pc:chgData name="Rayona Mathew(UST,IN)" userId="S::245072@ust.com::ba69e595-3dd2-41bd-a7f7-516712dab024" providerId="AD" clId="Web-{75CECE49-DC76-446C-B7F6-325D2B5087A7}" dt="2023-03-02T15:34:13.223" v="3"/>
        <pc:sldMkLst>
          <pc:docMk/>
          <pc:sldMk cId="1472268050" sldId="457"/>
        </pc:sldMkLst>
      </pc:sldChg>
    </pc:docChg>
  </pc:docChgLst>
  <pc:docChgLst>
    <pc:chgData name="Yashwanth Ravula(UST,IN)" userId="S::245098@ust.com::26c642e7-a083-4a2f-87f6-e20b0ef91a94" providerId="AD" clId="Web-{ADD610D9-C3F0-4219-B482-52BC67A0F6D8}"/>
    <pc:docChg chg="addSld modSld sldOrd">
      <pc:chgData name="Yashwanth Ravula(UST,IN)" userId="S::245098@ust.com::26c642e7-a083-4a2f-87f6-e20b0ef91a94" providerId="AD" clId="Web-{ADD610D9-C3F0-4219-B482-52BC67A0F6D8}" dt="2023-03-03T09:02:56.119" v="161" actId="20577"/>
      <pc:docMkLst>
        <pc:docMk/>
      </pc:docMkLst>
      <pc:sldChg chg="modSp">
        <pc:chgData name="Yashwanth Ravula(UST,IN)" userId="S::245098@ust.com::26c642e7-a083-4a2f-87f6-e20b0ef91a94" providerId="AD" clId="Web-{ADD610D9-C3F0-4219-B482-52BC67A0F6D8}" dt="2023-03-03T09:02:56.119" v="161" actId="20577"/>
        <pc:sldMkLst>
          <pc:docMk/>
          <pc:sldMk cId="4151454420" sldId="264"/>
        </pc:sldMkLst>
        <pc:spChg chg="mod">
          <ac:chgData name="Yashwanth Ravula(UST,IN)" userId="S::245098@ust.com::26c642e7-a083-4a2f-87f6-e20b0ef91a94" providerId="AD" clId="Web-{ADD610D9-C3F0-4219-B482-52BC67A0F6D8}" dt="2023-03-03T09:02:56.119" v="161" actId="20577"/>
          <ac:spMkLst>
            <pc:docMk/>
            <pc:sldMk cId="4151454420" sldId="264"/>
            <ac:spMk id="3" creationId="{95A1310C-7516-9B42-A1FD-3E54A6F3494C}"/>
          </ac:spMkLst>
        </pc:spChg>
      </pc:sldChg>
      <pc:sldChg chg="modSp">
        <pc:chgData name="Yashwanth Ravula(UST,IN)" userId="S::245098@ust.com::26c642e7-a083-4a2f-87f6-e20b0ef91a94" providerId="AD" clId="Web-{ADD610D9-C3F0-4219-B482-52BC67A0F6D8}" dt="2023-03-03T08:25:38.282" v="14" actId="20577"/>
        <pc:sldMkLst>
          <pc:docMk/>
          <pc:sldMk cId="359614143" sldId="433"/>
        </pc:sldMkLst>
        <pc:spChg chg="mod">
          <ac:chgData name="Yashwanth Ravula(UST,IN)" userId="S::245098@ust.com::26c642e7-a083-4a2f-87f6-e20b0ef91a94" providerId="AD" clId="Web-{ADD610D9-C3F0-4219-B482-52BC67A0F6D8}" dt="2023-03-03T08:25:38.282" v="14" actId="20577"/>
          <ac:spMkLst>
            <pc:docMk/>
            <pc:sldMk cId="359614143" sldId="433"/>
            <ac:spMk id="3" creationId="{45AA5242-7A7D-9D34-6850-0D5645FE712D}"/>
          </ac:spMkLst>
        </pc:spChg>
      </pc:sldChg>
      <pc:sldChg chg="modSp">
        <pc:chgData name="Yashwanth Ravula(UST,IN)" userId="S::245098@ust.com::26c642e7-a083-4a2f-87f6-e20b0ef91a94" providerId="AD" clId="Web-{ADD610D9-C3F0-4219-B482-52BC67A0F6D8}" dt="2023-03-03T08:25:25.375" v="10" actId="20577"/>
        <pc:sldMkLst>
          <pc:docMk/>
          <pc:sldMk cId="4163659290" sldId="442"/>
        </pc:sldMkLst>
        <pc:spChg chg="mod">
          <ac:chgData name="Yashwanth Ravula(UST,IN)" userId="S::245098@ust.com::26c642e7-a083-4a2f-87f6-e20b0ef91a94" providerId="AD" clId="Web-{ADD610D9-C3F0-4219-B482-52BC67A0F6D8}" dt="2023-03-03T08:25:14.359" v="7" actId="20577"/>
          <ac:spMkLst>
            <pc:docMk/>
            <pc:sldMk cId="4163659290" sldId="442"/>
            <ac:spMk id="2" creationId="{E7EFE3C0-E31C-6459-73A8-59105475D401}"/>
          </ac:spMkLst>
        </pc:spChg>
        <pc:spChg chg="mod">
          <ac:chgData name="Yashwanth Ravula(UST,IN)" userId="S::245098@ust.com::26c642e7-a083-4a2f-87f6-e20b0ef91a94" providerId="AD" clId="Web-{ADD610D9-C3F0-4219-B482-52BC67A0F6D8}" dt="2023-03-03T08:25:25.375" v="10" actId="20577"/>
          <ac:spMkLst>
            <pc:docMk/>
            <pc:sldMk cId="4163659290" sldId="442"/>
            <ac:spMk id="3" creationId="{020FB93D-AC3A-6ACD-CBC8-FE2AC7E893B6}"/>
          </ac:spMkLst>
        </pc:spChg>
      </pc:sldChg>
      <pc:sldChg chg="modSp">
        <pc:chgData name="Yashwanth Ravula(UST,IN)" userId="S::245098@ust.com::26c642e7-a083-4a2f-87f6-e20b0ef91a94" providerId="AD" clId="Web-{ADD610D9-C3F0-4219-B482-52BC67A0F6D8}" dt="2023-03-03T08:26:26.549" v="26" actId="20577"/>
        <pc:sldMkLst>
          <pc:docMk/>
          <pc:sldMk cId="1133210417" sldId="452"/>
        </pc:sldMkLst>
        <pc:spChg chg="mod">
          <ac:chgData name="Yashwanth Ravula(UST,IN)" userId="S::245098@ust.com::26c642e7-a083-4a2f-87f6-e20b0ef91a94" providerId="AD" clId="Web-{ADD610D9-C3F0-4219-B482-52BC67A0F6D8}" dt="2023-03-03T08:26:19.752" v="18" actId="20577"/>
          <ac:spMkLst>
            <pc:docMk/>
            <pc:sldMk cId="1133210417" sldId="452"/>
            <ac:spMk id="2" creationId="{60956068-AB54-9D54-06B5-09FEBCE37258}"/>
          </ac:spMkLst>
        </pc:spChg>
        <pc:spChg chg="mod">
          <ac:chgData name="Yashwanth Ravula(UST,IN)" userId="S::245098@ust.com::26c642e7-a083-4a2f-87f6-e20b0ef91a94" providerId="AD" clId="Web-{ADD610D9-C3F0-4219-B482-52BC67A0F6D8}" dt="2023-03-03T08:26:26.549" v="26" actId="20577"/>
          <ac:spMkLst>
            <pc:docMk/>
            <pc:sldMk cId="1133210417" sldId="452"/>
            <ac:spMk id="3" creationId="{DFA55937-248F-8AD5-B1E6-DB5B037AA508}"/>
          </ac:spMkLst>
        </pc:spChg>
      </pc:sldChg>
      <pc:sldChg chg="modSp ord">
        <pc:chgData name="Yashwanth Ravula(UST,IN)" userId="S::245098@ust.com::26c642e7-a083-4a2f-87f6-e20b0ef91a94" providerId="AD" clId="Web-{ADD610D9-C3F0-4219-B482-52BC67A0F6D8}" dt="2023-03-03T08:48:29.785" v="136" actId="20577"/>
        <pc:sldMkLst>
          <pc:docMk/>
          <pc:sldMk cId="19244136" sldId="453"/>
        </pc:sldMkLst>
        <pc:spChg chg="mod">
          <ac:chgData name="Yashwanth Ravula(UST,IN)" userId="S::245098@ust.com::26c642e7-a083-4a2f-87f6-e20b0ef91a94" providerId="AD" clId="Web-{ADD610D9-C3F0-4219-B482-52BC67A0F6D8}" dt="2023-03-03T08:48:29.785" v="136" actId="20577"/>
          <ac:spMkLst>
            <pc:docMk/>
            <pc:sldMk cId="19244136" sldId="453"/>
            <ac:spMk id="3" creationId="{A475E339-374D-08CD-9943-833B27247B34}"/>
          </ac:spMkLst>
        </pc:spChg>
      </pc:sldChg>
      <pc:sldChg chg="addSp delSp modSp new">
        <pc:chgData name="Yashwanth Ravula(UST,IN)" userId="S::245098@ust.com::26c642e7-a083-4a2f-87f6-e20b0ef91a94" providerId="AD" clId="Web-{ADD610D9-C3F0-4219-B482-52BC67A0F6D8}" dt="2023-03-03T08:35:28.016" v="47" actId="20577"/>
        <pc:sldMkLst>
          <pc:docMk/>
          <pc:sldMk cId="1082967816" sldId="470"/>
        </pc:sldMkLst>
        <pc:spChg chg="del">
          <ac:chgData name="Yashwanth Ravula(UST,IN)" userId="S::245098@ust.com::26c642e7-a083-4a2f-87f6-e20b0ef91a94" providerId="AD" clId="Web-{ADD610D9-C3F0-4219-B482-52BC67A0F6D8}" dt="2023-03-03T08:32:52.059" v="28"/>
          <ac:spMkLst>
            <pc:docMk/>
            <pc:sldMk cId="1082967816" sldId="470"/>
            <ac:spMk id="2" creationId="{3DC00A88-A8B8-C9E6-DC27-5C2742A455BB}"/>
          </ac:spMkLst>
        </pc:spChg>
        <pc:spChg chg="mod">
          <ac:chgData name="Yashwanth Ravula(UST,IN)" userId="S::245098@ust.com::26c642e7-a083-4a2f-87f6-e20b0ef91a94" providerId="AD" clId="Web-{ADD610D9-C3F0-4219-B482-52BC67A0F6D8}" dt="2023-03-03T08:35:28.016" v="47" actId="20577"/>
          <ac:spMkLst>
            <pc:docMk/>
            <pc:sldMk cId="1082967816" sldId="470"/>
            <ac:spMk id="3" creationId="{13D77AE6-D428-3831-A6BA-06B2E79577F4}"/>
          </ac:spMkLst>
        </pc:spChg>
        <pc:picChg chg="add mod">
          <ac:chgData name="Yashwanth Ravula(UST,IN)" userId="S::245098@ust.com::26c642e7-a083-4a2f-87f6-e20b0ef91a94" providerId="AD" clId="Web-{ADD610D9-C3F0-4219-B482-52BC67A0F6D8}" dt="2023-03-03T08:35:18.281" v="46" actId="1076"/>
          <ac:picMkLst>
            <pc:docMk/>
            <pc:sldMk cId="1082967816" sldId="470"/>
            <ac:picMk id="4" creationId="{4E6D9045-EED5-1ECF-15FA-C9664DB41E57}"/>
          </ac:picMkLst>
        </pc:picChg>
      </pc:sldChg>
      <pc:sldChg chg="new">
        <pc:chgData name="Yashwanth Ravula(UST,IN)" userId="S::245098@ust.com::26c642e7-a083-4a2f-87f6-e20b0ef91a94" providerId="AD" clId="Web-{ADD610D9-C3F0-4219-B482-52BC67A0F6D8}" dt="2023-03-03T08:36:20.079" v="50"/>
        <pc:sldMkLst>
          <pc:docMk/>
          <pc:sldMk cId="1230819706" sldId="471"/>
        </pc:sldMkLst>
      </pc:sldChg>
      <pc:sldChg chg="addSp delSp modSp new">
        <pc:chgData name="Yashwanth Ravula(UST,IN)" userId="S::245098@ust.com::26c642e7-a083-4a2f-87f6-e20b0ef91a94" providerId="AD" clId="Web-{ADD610D9-C3F0-4219-B482-52BC67A0F6D8}" dt="2023-03-03T08:48:51.270" v="139" actId="14100"/>
        <pc:sldMkLst>
          <pc:docMk/>
          <pc:sldMk cId="1729341402" sldId="472"/>
        </pc:sldMkLst>
        <pc:spChg chg="del">
          <ac:chgData name="Yashwanth Ravula(UST,IN)" userId="S::245098@ust.com::26c642e7-a083-4a2f-87f6-e20b0ef91a94" providerId="AD" clId="Web-{ADD610D9-C3F0-4219-B482-52BC67A0F6D8}" dt="2023-03-03T08:44:54.029" v="102"/>
          <ac:spMkLst>
            <pc:docMk/>
            <pc:sldMk cId="1729341402" sldId="472"/>
            <ac:spMk id="2" creationId="{0964F304-E8C7-DEAD-14C6-EB812F6EFED8}"/>
          </ac:spMkLst>
        </pc:spChg>
        <pc:spChg chg="add del mod">
          <ac:chgData name="Yashwanth Ravula(UST,IN)" userId="S::245098@ust.com::26c642e7-a083-4a2f-87f6-e20b0ef91a94" providerId="AD" clId="Web-{ADD610D9-C3F0-4219-B482-52BC67A0F6D8}" dt="2023-03-03T08:48:51.270" v="139" actId="14100"/>
          <ac:spMkLst>
            <pc:docMk/>
            <pc:sldMk cId="1729341402" sldId="472"/>
            <ac:spMk id="3" creationId="{6A61BE37-90E5-9B5B-8557-04A3566CFFDB}"/>
          </ac:spMkLst>
        </pc:spChg>
        <pc:spChg chg="add del mod">
          <ac:chgData name="Yashwanth Ravula(UST,IN)" userId="S::245098@ust.com::26c642e7-a083-4a2f-87f6-e20b0ef91a94" providerId="AD" clId="Web-{ADD610D9-C3F0-4219-B482-52BC67A0F6D8}" dt="2023-03-03T08:45:53.890" v="112"/>
          <ac:spMkLst>
            <pc:docMk/>
            <pc:sldMk cId="1729341402" sldId="472"/>
            <ac:spMk id="4" creationId="{40E004F3-B8EC-40E2-9622-E26B9D40BF3F}"/>
          </ac:spMkLst>
        </pc:spChg>
      </pc:sldChg>
      <pc:sldChg chg="delSp modSp new">
        <pc:chgData name="Yashwanth Ravula(UST,IN)" userId="S::245098@ust.com::26c642e7-a083-4a2f-87f6-e20b0ef91a94" providerId="AD" clId="Web-{ADD610D9-C3F0-4219-B482-52BC67A0F6D8}" dt="2023-03-03T08:54:19.137" v="158" actId="14100"/>
        <pc:sldMkLst>
          <pc:docMk/>
          <pc:sldMk cId="3945663660" sldId="473"/>
        </pc:sldMkLst>
        <pc:spChg chg="mod">
          <ac:chgData name="Yashwanth Ravula(UST,IN)" userId="S::245098@ust.com::26c642e7-a083-4a2f-87f6-e20b0ef91a94" providerId="AD" clId="Web-{ADD610D9-C3F0-4219-B482-52BC67A0F6D8}" dt="2023-03-03T08:54:19.137" v="158" actId="14100"/>
          <ac:spMkLst>
            <pc:docMk/>
            <pc:sldMk cId="3945663660" sldId="473"/>
            <ac:spMk id="2" creationId="{643729D2-C6EA-3EB9-145D-24AC8D4B5CB4}"/>
          </ac:spMkLst>
        </pc:spChg>
        <pc:spChg chg="del">
          <ac:chgData name="Yashwanth Ravula(UST,IN)" userId="S::245098@ust.com::26c642e7-a083-4a2f-87f6-e20b0ef91a94" providerId="AD" clId="Web-{ADD610D9-C3F0-4219-B482-52BC67A0F6D8}" dt="2023-03-03T08:54:00.480" v="156"/>
          <ac:spMkLst>
            <pc:docMk/>
            <pc:sldMk cId="3945663660" sldId="473"/>
            <ac:spMk id="3" creationId="{376A3746-B70B-1611-9007-554812D0F99E}"/>
          </ac:spMkLst>
        </pc:spChg>
      </pc:sldChg>
    </pc:docChg>
  </pc:docChgLst>
  <pc:docChgLst>
    <pc:chgData name="Sowjanya Morisetty(UST,IN)" userId="S::245132@ust.com::fafc9569-a945-46e7-9869-5c26008d3c84" providerId="AD" clId="Web-{6E28D61B-953A-4489-8DD9-C92FF8615AFA}"/>
    <pc:docChg chg="modSld">
      <pc:chgData name="Sowjanya Morisetty(UST,IN)" userId="S::245132@ust.com::fafc9569-a945-46e7-9869-5c26008d3c84" providerId="AD" clId="Web-{6E28D61B-953A-4489-8DD9-C92FF8615AFA}" dt="2023-02-28T12:07:26.179" v="1" actId="20577"/>
      <pc:docMkLst>
        <pc:docMk/>
      </pc:docMkLst>
      <pc:sldChg chg="modSp">
        <pc:chgData name="Sowjanya Morisetty(UST,IN)" userId="S::245132@ust.com::fafc9569-a945-46e7-9869-5c26008d3c84" providerId="AD" clId="Web-{6E28D61B-953A-4489-8DD9-C92FF8615AFA}" dt="2023-02-28T12:07:26.179" v="1" actId="20577"/>
        <pc:sldMkLst>
          <pc:docMk/>
          <pc:sldMk cId="877123665" sldId="431"/>
        </pc:sldMkLst>
        <pc:spChg chg="mod">
          <ac:chgData name="Sowjanya Morisetty(UST,IN)" userId="S::245132@ust.com::fafc9569-a945-46e7-9869-5c26008d3c84" providerId="AD" clId="Web-{6E28D61B-953A-4489-8DD9-C92FF8615AFA}" dt="2023-02-28T12:07:26.179" v="1" actId="20577"/>
          <ac:spMkLst>
            <pc:docMk/>
            <pc:sldMk cId="877123665" sldId="431"/>
            <ac:spMk id="6" creationId="{8BC7BFEE-38DA-DFBD-CD0D-D04ADB94AB00}"/>
          </ac:spMkLst>
        </pc:spChg>
      </pc:sldChg>
    </pc:docChg>
  </pc:docChgLst>
  <pc:docChgLst>
    <pc:chgData name="Rayona Mathew(UST,IN)" userId="S::245072@ust.com::ba69e595-3dd2-41bd-a7f7-516712dab024" providerId="AD" clId="Web-{2E58EBB2-A53C-498D-BB2B-2F58CD890035}"/>
    <pc:docChg chg="addSld modSld">
      <pc:chgData name="Rayona Mathew(UST,IN)" userId="S::245072@ust.com::ba69e595-3dd2-41bd-a7f7-516712dab024" providerId="AD" clId="Web-{2E58EBB2-A53C-498D-BB2B-2F58CD890035}" dt="2023-03-01T12:23:02.346" v="257" actId="20577"/>
      <pc:docMkLst>
        <pc:docMk/>
      </pc:docMkLst>
      <pc:sldChg chg="modSp">
        <pc:chgData name="Rayona Mathew(UST,IN)" userId="S::245072@ust.com::ba69e595-3dd2-41bd-a7f7-516712dab024" providerId="AD" clId="Web-{2E58EBB2-A53C-498D-BB2B-2F58CD890035}" dt="2023-03-01T12:21:32.999" v="246" actId="20577"/>
        <pc:sldMkLst>
          <pc:docMk/>
          <pc:sldMk cId="1235875679" sldId="430"/>
        </pc:sldMkLst>
        <pc:spChg chg="mod">
          <ac:chgData name="Rayona Mathew(UST,IN)" userId="S::245072@ust.com::ba69e595-3dd2-41bd-a7f7-516712dab024" providerId="AD" clId="Web-{2E58EBB2-A53C-498D-BB2B-2F58CD890035}" dt="2023-03-01T11:13:49.477" v="65" actId="20577"/>
          <ac:spMkLst>
            <pc:docMk/>
            <pc:sldMk cId="1235875679" sldId="430"/>
            <ac:spMk id="2" creationId="{93E05C63-B7B1-1CCC-11B7-5598B03B4485}"/>
          </ac:spMkLst>
        </pc:spChg>
        <pc:spChg chg="mod">
          <ac:chgData name="Rayona Mathew(UST,IN)" userId="S::245072@ust.com::ba69e595-3dd2-41bd-a7f7-516712dab024" providerId="AD" clId="Web-{2E58EBB2-A53C-498D-BB2B-2F58CD890035}" dt="2023-03-01T12:21:32.999" v="246" actId="20577"/>
          <ac:spMkLst>
            <pc:docMk/>
            <pc:sldMk cId="1235875679" sldId="430"/>
            <ac:spMk id="6" creationId="{8BC7BFEE-38DA-DFBD-CD0D-D04ADB94AB00}"/>
          </ac:spMkLst>
        </pc:spChg>
      </pc:sldChg>
      <pc:sldChg chg="modSp">
        <pc:chgData name="Rayona Mathew(UST,IN)" userId="S::245072@ust.com::ba69e595-3dd2-41bd-a7f7-516712dab024" providerId="AD" clId="Web-{2E58EBB2-A53C-498D-BB2B-2F58CD890035}" dt="2023-03-01T12:21:43.921" v="247" actId="20577"/>
        <pc:sldMkLst>
          <pc:docMk/>
          <pc:sldMk cId="1601934536" sldId="432"/>
        </pc:sldMkLst>
        <pc:spChg chg="mod">
          <ac:chgData name="Rayona Mathew(UST,IN)" userId="S::245072@ust.com::ba69e595-3dd2-41bd-a7f7-516712dab024" providerId="AD" clId="Web-{2E58EBB2-A53C-498D-BB2B-2F58CD890035}" dt="2023-03-01T12:21:43.921" v="247" actId="20577"/>
          <ac:spMkLst>
            <pc:docMk/>
            <pc:sldMk cId="1601934536" sldId="432"/>
            <ac:spMk id="6" creationId="{8BC7BFEE-38DA-DFBD-CD0D-D04ADB94AB00}"/>
          </ac:spMkLst>
        </pc:spChg>
      </pc:sldChg>
      <pc:sldChg chg="modSp">
        <pc:chgData name="Rayona Mathew(UST,IN)" userId="S::245072@ust.com::ba69e595-3dd2-41bd-a7f7-516712dab024" providerId="AD" clId="Web-{2E58EBB2-A53C-498D-BB2B-2F58CD890035}" dt="2023-03-01T12:22:08.047" v="250" actId="20577"/>
        <pc:sldMkLst>
          <pc:docMk/>
          <pc:sldMk cId="1758784803" sldId="438"/>
        </pc:sldMkLst>
        <pc:spChg chg="mod">
          <ac:chgData name="Rayona Mathew(UST,IN)" userId="S::245072@ust.com::ba69e595-3dd2-41bd-a7f7-516712dab024" providerId="AD" clId="Web-{2E58EBB2-A53C-498D-BB2B-2F58CD890035}" dt="2023-03-01T12:22:08.047" v="250" actId="20577"/>
          <ac:spMkLst>
            <pc:docMk/>
            <pc:sldMk cId="1758784803" sldId="438"/>
            <ac:spMk id="6" creationId="{8BC7BFEE-38DA-DFBD-CD0D-D04ADB94AB00}"/>
          </ac:spMkLst>
        </pc:spChg>
      </pc:sldChg>
      <pc:sldChg chg="modSp">
        <pc:chgData name="Rayona Mathew(UST,IN)" userId="S::245072@ust.com::ba69e595-3dd2-41bd-a7f7-516712dab024" providerId="AD" clId="Web-{2E58EBB2-A53C-498D-BB2B-2F58CD890035}" dt="2023-03-01T12:22:27.126" v="255" actId="20577"/>
        <pc:sldMkLst>
          <pc:docMk/>
          <pc:sldMk cId="98175034" sldId="440"/>
        </pc:sldMkLst>
        <pc:spChg chg="mod">
          <ac:chgData name="Rayona Mathew(UST,IN)" userId="S::245072@ust.com::ba69e595-3dd2-41bd-a7f7-516712dab024" providerId="AD" clId="Web-{2E58EBB2-A53C-498D-BB2B-2F58CD890035}" dt="2023-03-01T12:22:27.126" v="255" actId="20577"/>
          <ac:spMkLst>
            <pc:docMk/>
            <pc:sldMk cId="98175034" sldId="440"/>
            <ac:spMk id="3" creationId="{C3AE7769-A47C-8510-114E-2CBE65720147}"/>
          </ac:spMkLst>
        </pc:spChg>
      </pc:sldChg>
      <pc:sldChg chg="modSp new">
        <pc:chgData name="Rayona Mathew(UST,IN)" userId="S::245072@ust.com::ba69e595-3dd2-41bd-a7f7-516712dab024" providerId="AD" clId="Web-{2E58EBB2-A53C-498D-BB2B-2F58CD890035}" dt="2023-03-01T12:22:48.299" v="256" actId="20577"/>
        <pc:sldMkLst>
          <pc:docMk/>
          <pc:sldMk cId="1382630997" sldId="446"/>
        </pc:sldMkLst>
        <pc:spChg chg="mod">
          <ac:chgData name="Rayona Mathew(UST,IN)" userId="S::245072@ust.com::ba69e595-3dd2-41bd-a7f7-516712dab024" providerId="AD" clId="Web-{2E58EBB2-A53C-498D-BB2B-2F58CD890035}" dt="2023-03-01T10:32:17.750" v="6" actId="20577"/>
          <ac:spMkLst>
            <pc:docMk/>
            <pc:sldMk cId="1382630997" sldId="446"/>
            <ac:spMk id="2" creationId="{433390AA-8278-316B-5245-D1AC0154E89B}"/>
          </ac:spMkLst>
        </pc:spChg>
        <pc:spChg chg="mod">
          <ac:chgData name="Rayona Mathew(UST,IN)" userId="S::245072@ust.com::ba69e595-3dd2-41bd-a7f7-516712dab024" providerId="AD" clId="Web-{2E58EBB2-A53C-498D-BB2B-2F58CD890035}" dt="2023-03-01T12:22:48.299" v="256" actId="20577"/>
          <ac:spMkLst>
            <pc:docMk/>
            <pc:sldMk cId="1382630997" sldId="446"/>
            <ac:spMk id="3" creationId="{E88EE183-D373-CE5C-05D2-A7D03FFAEF1A}"/>
          </ac:spMkLst>
        </pc:spChg>
      </pc:sldChg>
      <pc:sldChg chg="modSp new">
        <pc:chgData name="Rayona Mathew(UST,IN)" userId="S::245072@ust.com::ba69e595-3dd2-41bd-a7f7-516712dab024" providerId="AD" clId="Web-{2E58EBB2-A53C-498D-BB2B-2F58CD890035}" dt="2023-03-01T12:23:02.346" v="257" actId="20577"/>
        <pc:sldMkLst>
          <pc:docMk/>
          <pc:sldMk cId="3512173189" sldId="447"/>
        </pc:sldMkLst>
        <pc:spChg chg="mod">
          <ac:chgData name="Rayona Mathew(UST,IN)" userId="S::245072@ust.com::ba69e595-3dd2-41bd-a7f7-516712dab024" providerId="AD" clId="Web-{2E58EBB2-A53C-498D-BB2B-2F58CD890035}" dt="2023-03-01T11:12:16.990" v="45" actId="20577"/>
          <ac:spMkLst>
            <pc:docMk/>
            <pc:sldMk cId="3512173189" sldId="447"/>
            <ac:spMk id="2" creationId="{CCB2AA5F-C887-B079-40DE-C8C624E50BAD}"/>
          </ac:spMkLst>
        </pc:spChg>
        <pc:spChg chg="mod">
          <ac:chgData name="Rayona Mathew(UST,IN)" userId="S::245072@ust.com::ba69e595-3dd2-41bd-a7f7-516712dab024" providerId="AD" clId="Web-{2E58EBB2-A53C-498D-BB2B-2F58CD890035}" dt="2023-03-01T12:23:02.346" v="257" actId="20577"/>
          <ac:spMkLst>
            <pc:docMk/>
            <pc:sldMk cId="3512173189" sldId="447"/>
            <ac:spMk id="3" creationId="{E63C0FE5-8046-AB85-4420-EC0429BB7E65}"/>
          </ac:spMkLst>
        </pc:spChg>
      </pc:sldChg>
      <pc:sldChg chg="modSp new">
        <pc:chgData name="Rayona Mathew(UST,IN)" userId="S::245072@ust.com::ba69e595-3dd2-41bd-a7f7-516712dab024" providerId="AD" clId="Web-{2E58EBB2-A53C-498D-BB2B-2F58CD890035}" dt="2023-03-01T12:21:24.733" v="245" actId="20577"/>
        <pc:sldMkLst>
          <pc:docMk/>
          <pc:sldMk cId="1562893680" sldId="448"/>
        </pc:sldMkLst>
        <pc:spChg chg="mod">
          <ac:chgData name="Rayona Mathew(UST,IN)" userId="S::245072@ust.com::ba69e595-3dd2-41bd-a7f7-516712dab024" providerId="AD" clId="Web-{2E58EBB2-A53C-498D-BB2B-2F58CD890035}" dt="2023-03-01T11:13:08.476" v="53" actId="20577"/>
          <ac:spMkLst>
            <pc:docMk/>
            <pc:sldMk cId="1562893680" sldId="448"/>
            <ac:spMk id="2" creationId="{588C70ED-D25A-28F8-E59B-20176797D829}"/>
          </ac:spMkLst>
        </pc:spChg>
        <pc:spChg chg="mod">
          <ac:chgData name="Rayona Mathew(UST,IN)" userId="S::245072@ust.com::ba69e595-3dd2-41bd-a7f7-516712dab024" providerId="AD" clId="Web-{2E58EBB2-A53C-498D-BB2B-2F58CD890035}" dt="2023-03-01T12:21:24.733" v="245" actId="20577"/>
          <ac:spMkLst>
            <pc:docMk/>
            <pc:sldMk cId="1562893680" sldId="448"/>
            <ac:spMk id="3" creationId="{4D624F9F-A850-B46A-64DF-2B37C298DF76}"/>
          </ac:spMkLst>
        </pc:spChg>
      </pc:sldChg>
      <pc:sldChg chg="modSp new">
        <pc:chgData name="Rayona Mathew(UST,IN)" userId="S::245072@ust.com::ba69e595-3dd2-41bd-a7f7-516712dab024" providerId="AD" clId="Web-{2E58EBB2-A53C-498D-BB2B-2F58CD890035}" dt="2023-03-01T11:38:08.352" v="227" actId="20577"/>
        <pc:sldMkLst>
          <pc:docMk/>
          <pc:sldMk cId="1171673723" sldId="449"/>
        </pc:sldMkLst>
        <pc:spChg chg="mod">
          <ac:chgData name="Rayona Mathew(UST,IN)" userId="S::245072@ust.com::ba69e595-3dd2-41bd-a7f7-516712dab024" providerId="AD" clId="Web-{2E58EBB2-A53C-498D-BB2B-2F58CD890035}" dt="2023-03-01T11:34:30.829" v="215" actId="20577"/>
          <ac:spMkLst>
            <pc:docMk/>
            <pc:sldMk cId="1171673723" sldId="449"/>
            <ac:spMk id="2" creationId="{343AC1E4-DD26-AC67-9B95-371B349FBB26}"/>
          </ac:spMkLst>
        </pc:spChg>
        <pc:spChg chg="mod">
          <ac:chgData name="Rayona Mathew(UST,IN)" userId="S::245072@ust.com::ba69e595-3dd2-41bd-a7f7-516712dab024" providerId="AD" clId="Web-{2E58EBB2-A53C-498D-BB2B-2F58CD890035}" dt="2023-03-01T11:38:08.352" v="227" actId="20577"/>
          <ac:spMkLst>
            <pc:docMk/>
            <pc:sldMk cId="1171673723" sldId="449"/>
            <ac:spMk id="3" creationId="{01CDD63E-D2C3-1CD5-F0FE-CB39CE756831}"/>
          </ac:spMkLst>
        </pc:spChg>
      </pc:sldChg>
    </pc:docChg>
  </pc:docChgLst>
  <pc:docChgLst>
    <pc:chgData name="Sowjanya Morisetty(UST,IN)" userId="S::245132@ust.com::fafc9569-a945-46e7-9869-5c26008d3c84" providerId="AD" clId="Web-{FC12B7D1-C922-4CA7-8C7C-9777C3F40540}"/>
    <pc:docChg chg="modSld">
      <pc:chgData name="Sowjanya Morisetty(UST,IN)" userId="S::245132@ust.com::fafc9569-a945-46e7-9869-5c26008d3c84" providerId="AD" clId="Web-{FC12B7D1-C922-4CA7-8C7C-9777C3F40540}" dt="2023-03-03T08:52:15.831" v="3" actId="20577"/>
      <pc:docMkLst>
        <pc:docMk/>
      </pc:docMkLst>
      <pc:sldChg chg="delSp">
        <pc:chgData name="Sowjanya Morisetty(UST,IN)" userId="S::245132@ust.com::fafc9569-a945-46e7-9869-5c26008d3c84" providerId="AD" clId="Web-{FC12B7D1-C922-4CA7-8C7C-9777C3F40540}" dt="2023-03-03T08:38:45.309" v="0"/>
        <pc:sldMkLst>
          <pc:docMk/>
          <pc:sldMk cId="800944208" sldId="429"/>
        </pc:sldMkLst>
        <pc:spChg chg="del">
          <ac:chgData name="Sowjanya Morisetty(UST,IN)" userId="S::245132@ust.com::fafc9569-a945-46e7-9869-5c26008d3c84" providerId="AD" clId="Web-{FC12B7D1-C922-4CA7-8C7C-9777C3F40540}" dt="2023-03-03T08:38:45.309" v="0"/>
          <ac:spMkLst>
            <pc:docMk/>
            <pc:sldMk cId="800944208" sldId="429"/>
            <ac:spMk id="4" creationId="{AAB5C960-4723-43ED-A5EC-026091AEAAF9}"/>
          </ac:spMkLst>
        </pc:spChg>
      </pc:sldChg>
      <pc:sldChg chg="modSp">
        <pc:chgData name="Sowjanya Morisetty(UST,IN)" userId="S::245132@ust.com::fafc9569-a945-46e7-9869-5c26008d3c84" providerId="AD" clId="Web-{FC12B7D1-C922-4CA7-8C7C-9777C3F40540}" dt="2023-03-03T08:52:15.831" v="3" actId="20577"/>
        <pc:sldMkLst>
          <pc:docMk/>
          <pc:sldMk cId="79023468" sldId="463"/>
        </pc:sldMkLst>
        <pc:graphicFrameChg chg="modGraphic">
          <ac:chgData name="Sowjanya Morisetty(UST,IN)" userId="S::245132@ust.com::fafc9569-a945-46e7-9869-5c26008d3c84" providerId="AD" clId="Web-{FC12B7D1-C922-4CA7-8C7C-9777C3F40540}" dt="2023-03-03T08:52:15.831" v="3" actId="20577"/>
          <ac:graphicFrameMkLst>
            <pc:docMk/>
            <pc:sldMk cId="79023468" sldId="463"/>
            <ac:graphicFrameMk id="33" creationId="{7177F0F8-1479-CC21-370F-6D74DAEB2D63}"/>
          </ac:graphicFrameMkLst>
        </pc:graphicFrameChg>
      </pc:sldChg>
    </pc:docChg>
  </pc:docChgLst>
  <pc:docChgLst>
    <pc:chgData name="Sowjanya Morisetty(UST,IN)" userId="S::245132@ust.com::fafc9569-a945-46e7-9869-5c26008d3c84" providerId="AD" clId="Web-{9F0285ED-859C-4F87-AB4D-9F18E8800C70}"/>
    <pc:docChg chg="modSld">
      <pc:chgData name="Sowjanya Morisetty(UST,IN)" userId="S::245132@ust.com::fafc9569-a945-46e7-9869-5c26008d3c84" providerId="AD" clId="Web-{9F0285ED-859C-4F87-AB4D-9F18E8800C70}" dt="2023-02-28T11:59:05.023" v="4" actId="20577"/>
      <pc:docMkLst>
        <pc:docMk/>
      </pc:docMkLst>
      <pc:sldChg chg="modSp">
        <pc:chgData name="Sowjanya Morisetty(UST,IN)" userId="S::245132@ust.com::fafc9569-a945-46e7-9869-5c26008d3c84" providerId="AD" clId="Web-{9F0285ED-859C-4F87-AB4D-9F18E8800C70}" dt="2023-02-28T11:59:05.023" v="4" actId="20577"/>
        <pc:sldMkLst>
          <pc:docMk/>
          <pc:sldMk cId="877123665" sldId="431"/>
        </pc:sldMkLst>
        <pc:spChg chg="mod">
          <ac:chgData name="Sowjanya Morisetty(UST,IN)" userId="S::245132@ust.com::fafc9569-a945-46e7-9869-5c26008d3c84" providerId="AD" clId="Web-{9F0285ED-859C-4F87-AB4D-9F18E8800C70}" dt="2023-02-28T11:59:05.023" v="4" actId="20577"/>
          <ac:spMkLst>
            <pc:docMk/>
            <pc:sldMk cId="877123665" sldId="431"/>
            <ac:spMk id="6" creationId="{8BC7BFEE-38DA-DFBD-CD0D-D04ADB94AB00}"/>
          </ac:spMkLst>
        </pc:spChg>
      </pc:sldChg>
    </pc:docChg>
  </pc:docChgLst>
  <pc:docChgLst>
    <pc:chgData name="Rayona Mathew(UST,IN)" userId="S::245072@ust.com::ba69e595-3dd2-41bd-a7f7-516712dab024" providerId="AD" clId="Web-{ED78592C-2A3E-4672-A5D1-C5819E630B3D}"/>
    <pc:docChg chg="addSld modSld sldOrd">
      <pc:chgData name="Rayona Mathew(UST,IN)" userId="S::245072@ust.com::ba69e595-3dd2-41bd-a7f7-516712dab024" providerId="AD" clId="Web-{ED78592C-2A3E-4672-A5D1-C5819E630B3D}" dt="2023-06-05T10:07:05.489" v="157" actId="20577"/>
      <pc:docMkLst>
        <pc:docMk/>
      </pc:docMkLst>
      <pc:sldChg chg="addSp delSp modSp">
        <pc:chgData name="Rayona Mathew(UST,IN)" userId="S::245072@ust.com::ba69e595-3dd2-41bd-a7f7-516712dab024" providerId="AD" clId="Web-{ED78592C-2A3E-4672-A5D1-C5819E630B3D}" dt="2023-06-05T10:00:34.949" v="117" actId="14100"/>
        <pc:sldMkLst>
          <pc:docMk/>
          <pc:sldMk cId="3087616532" sldId="480"/>
        </pc:sldMkLst>
        <pc:spChg chg="del mod">
          <ac:chgData name="Rayona Mathew(UST,IN)" userId="S::245072@ust.com::ba69e595-3dd2-41bd-a7f7-516712dab024" providerId="AD" clId="Web-{ED78592C-2A3E-4672-A5D1-C5819E630B3D}" dt="2023-06-05T09:59:53.339" v="102"/>
          <ac:spMkLst>
            <pc:docMk/>
            <pc:sldMk cId="3087616532" sldId="480"/>
            <ac:spMk id="3" creationId="{A0A1BD16-CBCD-1AB4-7142-1E560CC40023}"/>
          </ac:spMkLst>
        </pc:spChg>
        <pc:spChg chg="add mod">
          <ac:chgData name="Rayona Mathew(UST,IN)" userId="S::245072@ust.com::ba69e595-3dd2-41bd-a7f7-516712dab024" providerId="AD" clId="Web-{ED78592C-2A3E-4672-A5D1-C5819E630B3D}" dt="2023-06-05T10:00:34.949" v="117" actId="14100"/>
          <ac:spMkLst>
            <pc:docMk/>
            <pc:sldMk cId="3087616532" sldId="480"/>
            <ac:spMk id="4" creationId="{D464A97C-1D15-7093-A0EB-6BCE5D2D7E88}"/>
          </ac:spMkLst>
        </pc:spChg>
        <pc:spChg chg="add del mod">
          <ac:chgData name="Rayona Mathew(UST,IN)" userId="S::245072@ust.com::ba69e595-3dd2-41bd-a7f7-516712dab024" providerId="AD" clId="Web-{ED78592C-2A3E-4672-A5D1-C5819E630B3D}" dt="2023-06-05T10:00:08.105" v="103"/>
          <ac:spMkLst>
            <pc:docMk/>
            <pc:sldMk cId="3087616532" sldId="480"/>
            <ac:spMk id="6" creationId="{75909709-AD79-C39C-B395-EC39A0B967B4}"/>
          </ac:spMkLst>
        </pc:spChg>
      </pc:sldChg>
      <pc:sldChg chg="addSp delSp modSp add ord replId">
        <pc:chgData name="Rayona Mathew(UST,IN)" userId="S::245072@ust.com::ba69e595-3dd2-41bd-a7f7-516712dab024" providerId="AD" clId="Web-{ED78592C-2A3E-4672-A5D1-C5819E630B3D}" dt="2023-06-05T10:07:05.489" v="157" actId="20577"/>
        <pc:sldMkLst>
          <pc:docMk/>
          <pc:sldMk cId="666069877" sldId="486"/>
        </pc:sldMkLst>
        <pc:spChg chg="mod">
          <ac:chgData name="Rayona Mathew(UST,IN)" userId="S::245072@ust.com::ba69e595-3dd2-41bd-a7f7-516712dab024" providerId="AD" clId="Web-{ED78592C-2A3E-4672-A5D1-C5819E630B3D}" dt="2023-06-05T09:24:36.571" v="71" actId="1076"/>
          <ac:spMkLst>
            <pc:docMk/>
            <pc:sldMk cId="666069877" sldId="486"/>
            <ac:spMk id="2" creationId="{B9652E00-E0B3-0EBB-F431-61A422BCD0FD}"/>
          </ac:spMkLst>
        </pc:spChg>
        <pc:spChg chg="mod">
          <ac:chgData name="Rayona Mathew(UST,IN)" userId="S::245072@ust.com::ba69e595-3dd2-41bd-a7f7-516712dab024" providerId="AD" clId="Web-{ED78592C-2A3E-4672-A5D1-C5819E630B3D}" dt="2023-06-05T10:05:42.519" v="152" actId="20577"/>
          <ac:spMkLst>
            <pc:docMk/>
            <pc:sldMk cId="666069877" sldId="486"/>
            <ac:spMk id="3" creationId="{04A94BAD-1383-531A-1362-4A09987296B6}"/>
          </ac:spMkLst>
        </pc:spChg>
        <pc:spChg chg="add del">
          <ac:chgData name="Rayona Mathew(UST,IN)" userId="S::245072@ust.com::ba69e595-3dd2-41bd-a7f7-516712dab024" providerId="AD" clId="Web-{ED78592C-2A3E-4672-A5D1-C5819E630B3D}" dt="2023-06-05T10:03:33.375" v="121"/>
          <ac:spMkLst>
            <pc:docMk/>
            <pc:sldMk cId="666069877" sldId="486"/>
            <ac:spMk id="4" creationId="{E99C2ABB-7F8C-89F5-B473-A8181BC98931}"/>
          </ac:spMkLst>
        </pc:spChg>
        <pc:spChg chg="add mod">
          <ac:chgData name="Rayona Mathew(UST,IN)" userId="S::245072@ust.com::ba69e595-3dd2-41bd-a7f7-516712dab024" providerId="AD" clId="Web-{ED78592C-2A3E-4672-A5D1-C5819E630B3D}" dt="2023-06-05T10:07:05.489" v="157" actId="20577"/>
          <ac:spMkLst>
            <pc:docMk/>
            <pc:sldMk cId="666069877" sldId="486"/>
            <ac:spMk id="5" creationId="{979820C5-B8CF-A3E0-9A5E-8E5E1CDFE4C9}"/>
          </ac:spMkLst>
        </pc:spChg>
      </pc:sldChg>
      <pc:sldChg chg="add replId">
        <pc:chgData name="Rayona Mathew(UST,IN)" userId="S::245072@ust.com::ba69e595-3dd2-41bd-a7f7-516712dab024" providerId="AD" clId="Web-{ED78592C-2A3E-4672-A5D1-C5819E630B3D}" dt="2023-06-05T09:18:49.610" v="1"/>
        <pc:sldMkLst>
          <pc:docMk/>
          <pc:sldMk cId="3279994947" sldId="487"/>
        </pc:sldMkLst>
      </pc:sldChg>
      <pc:sldChg chg="addSp delSp modSp add replId">
        <pc:chgData name="Rayona Mathew(UST,IN)" userId="S::245072@ust.com::ba69e595-3dd2-41bd-a7f7-516712dab024" providerId="AD" clId="Web-{ED78592C-2A3E-4672-A5D1-C5819E630B3D}" dt="2023-06-05T10:06:50.958" v="156" actId="20577"/>
        <pc:sldMkLst>
          <pc:docMk/>
          <pc:sldMk cId="1518032644" sldId="490"/>
        </pc:sldMkLst>
        <pc:spChg chg="mod">
          <ac:chgData name="Rayona Mathew(UST,IN)" userId="S::245072@ust.com::ba69e595-3dd2-41bd-a7f7-516712dab024" providerId="AD" clId="Web-{ED78592C-2A3E-4672-A5D1-C5819E630B3D}" dt="2023-06-05T09:24:23.290" v="70" actId="1076"/>
          <ac:spMkLst>
            <pc:docMk/>
            <pc:sldMk cId="1518032644" sldId="490"/>
            <ac:spMk id="2" creationId="{B9652E00-E0B3-0EBB-F431-61A422BCD0FD}"/>
          </ac:spMkLst>
        </pc:spChg>
        <pc:spChg chg="del mod">
          <ac:chgData name="Rayona Mathew(UST,IN)" userId="S::245072@ust.com::ba69e595-3dd2-41bd-a7f7-516712dab024" providerId="AD" clId="Web-{ED78592C-2A3E-4672-A5D1-C5819E630B3D}" dt="2023-06-05T09:23:52.414" v="65"/>
          <ac:spMkLst>
            <pc:docMk/>
            <pc:sldMk cId="1518032644" sldId="490"/>
            <ac:spMk id="3" creationId="{04A94BAD-1383-531A-1362-4A09987296B6}"/>
          </ac:spMkLst>
        </pc:spChg>
        <pc:spChg chg="add mod">
          <ac:chgData name="Rayona Mathew(UST,IN)" userId="S::245072@ust.com::ba69e595-3dd2-41bd-a7f7-516712dab024" providerId="AD" clId="Web-{ED78592C-2A3E-4672-A5D1-C5819E630B3D}" dt="2023-06-05T10:06:50.958" v="156" actId="20577"/>
          <ac:spMkLst>
            <pc:docMk/>
            <pc:sldMk cId="1518032644" sldId="490"/>
            <ac:spMk id="4" creationId="{74CF3172-359D-A891-5F86-1ECA759DA0B1}"/>
          </ac:spMkLst>
        </pc:spChg>
      </pc:sldChg>
    </pc:docChg>
  </pc:docChgLst>
  <pc:docChgLst>
    <pc:chgData name="Sowjanya Morisetty(UST,IN)" userId="S::245132@ust.com::fafc9569-a945-46e7-9869-5c26008d3c84" providerId="AD" clId="Web-{D84026BC-2C8D-4B02-A669-90218723CE4B}"/>
    <pc:docChg chg="modSld">
      <pc:chgData name="Sowjanya Morisetty(UST,IN)" userId="S::245132@ust.com::fafc9569-a945-46e7-9869-5c26008d3c84" providerId="AD" clId="Web-{D84026BC-2C8D-4B02-A669-90218723CE4B}" dt="2023-02-28T12:08:37.375" v="1" actId="20577"/>
      <pc:docMkLst>
        <pc:docMk/>
      </pc:docMkLst>
      <pc:sldChg chg="modSp">
        <pc:chgData name="Sowjanya Morisetty(UST,IN)" userId="S::245132@ust.com::fafc9569-a945-46e7-9869-5c26008d3c84" providerId="AD" clId="Web-{D84026BC-2C8D-4B02-A669-90218723CE4B}" dt="2023-02-28T12:08:37.375" v="1" actId="20577"/>
        <pc:sldMkLst>
          <pc:docMk/>
          <pc:sldMk cId="877123665" sldId="431"/>
        </pc:sldMkLst>
        <pc:spChg chg="mod">
          <ac:chgData name="Sowjanya Morisetty(UST,IN)" userId="S::245132@ust.com::fafc9569-a945-46e7-9869-5c26008d3c84" providerId="AD" clId="Web-{D84026BC-2C8D-4B02-A669-90218723CE4B}" dt="2023-02-28T12:08:37.375"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76FE704C-A693-42E0-9199-6E8AB325CF6B}"/>
    <pc:docChg chg="addSld modSld">
      <pc:chgData name="Yashwanth Ravula(UST,IN)" userId="S::245098@ust.com::26c642e7-a083-4a2f-87f6-e20b0ef91a94" providerId="AD" clId="Web-{76FE704C-A693-42E0-9199-6E8AB325CF6B}" dt="2023-03-01T04:43:04.888" v="45" actId="20577"/>
      <pc:docMkLst>
        <pc:docMk/>
      </pc:docMkLst>
      <pc:sldChg chg="modSp">
        <pc:chgData name="Yashwanth Ravula(UST,IN)" userId="S::245098@ust.com::26c642e7-a083-4a2f-87f6-e20b0ef91a94" providerId="AD" clId="Web-{76FE704C-A693-42E0-9199-6E8AB325CF6B}" dt="2023-03-01T04:31:26.379" v="2" actId="20577"/>
        <pc:sldMkLst>
          <pc:docMk/>
          <pc:sldMk cId="4163659290" sldId="442"/>
        </pc:sldMkLst>
        <pc:spChg chg="mod">
          <ac:chgData name="Yashwanth Ravula(UST,IN)" userId="S::245098@ust.com::26c642e7-a083-4a2f-87f6-e20b0ef91a94" providerId="AD" clId="Web-{76FE704C-A693-42E0-9199-6E8AB325CF6B}" dt="2023-03-01T04:31:26.379" v="2" actId="20577"/>
          <ac:spMkLst>
            <pc:docMk/>
            <pc:sldMk cId="4163659290" sldId="442"/>
            <ac:spMk id="3" creationId="{020FB93D-AC3A-6ACD-CBC8-FE2AC7E893B6}"/>
          </ac:spMkLst>
        </pc:spChg>
      </pc:sldChg>
      <pc:sldChg chg="delSp modSp new">
        <pc:chgData name="Yashwanth Ravula(UST,IN)" userId="S::245098@ust.com::26c642e7-a083-4a2f-87f6-e20b0ef91a94" providerId="AD" clId="Web-{76FE704C-A693-42E0-9199-6E8AB325CF6B}" dt="2023-03-01T04:38:05.924" v="30" actId="14100"/>
        <pc:sldMkLst>
          <pc:docMk/>
          <pc:sldMk cId="2533536236" sldId="444"/>
        </pc:sldMkLst>
        <pc:spChg chg="mod">
          <ac:chgData name="Yashwanth Ravula(UST,IN)" userId="S::245098@ust.com::26c642e7-a083-4a2f-87f6-e20b0ef91a94" providerId="AD" clId="Web-{76FE704C-A693-42E0-9199-6E8AB325CF6B}" dt="2023-03-01T04:32:11.943" v="5" actId="20577"/>
          <ac:spMkLst>
            <pc:docMk/>
            <pc:sldMk cId="2533536236" sldId="444"/>
            <ac:spMk id="2" creationId="{B06A8644-75A7-E56C-37D5-84D534448EE1}"/>
          </ac:spMkLst>
        </pc:spChg>
        <pc:spChg chg="mod">
          <ac:chgData name="Yashwanth Ravula(UST,IN)" userId="S::245098@ust.com::26c642e7-a083-4a2f-87f6-e20b0ef91a94" providerId="AD" clId="Web-{76FE704C-A693-42E0-9199-6E8AB325CF6B}" dt="2023-03-01T04:38:05.924" v="30" actId="14100"/>
          <ac:spMkLst>
            <pc:docMk/>
            <pc:sldMk cId="2533536236" sldId="444"/>
            <ac:spMk id="3" creationId="{2900A694-2C28-35AA-398A-82C321E9069C}"/>
          </ac:spMkLst>
        </pc:spChg>
        <pc:spChg chg="del">
          <ac:chgData name="Yashwanth Ravula(UST,IN)" userId="S::245098@ust.com::26c642e7-a083-4a2f-87f6-e20b0ef91a94" providerId="AD" clId="Web-{76FE704C-A693-42E0-9199-6E8AB325CF6B}" dt="2023-03-01T04:32:15.381" v="6"/>
          <ac:spMkLst>
            <pc:docMk/>
            <pc:sldMk cId="2533536236" sldId="444"/>
            <ac:spMk id="4" creationId="{C4C72DE4-CC03-9F4A-D319-9CB676080FFD}"/>
          </ac:spMkLst>
        </pc:spChg>
        <pc:spChg chg="del">
          <ac:chgData name="Yashwanth Ravula(UST,IN)" userId="S::245098@ust.com::26c642e7-a083-4a2f-87f6-e20b0ef91a94" providerId="AD" clId="Web-{76FE704C-A693-42E0-9199-6E8AB325CF6B}" dt="2023-03-01T04:32:22.115" v="7"/>
          <ac:spMkLst>
            <pc:docMk/>
            <pc:sldMk cId="2533536236" sldId="444"/>
            <ac:spMk id="5" creationId="{56BE9750-B20D-35C7-A17D-5E480BA06A28}"/>
          </ac:spMkLst>
        </pc:spChg>
        <pc:spChg chg="del">
          <ac:chgData name="Yashwanth Ravula(UST,IN)" userId="S::245098@ust.com::26c642e7-a083-4a2f-87f6-e20b0ef91a94" providerId="AD" clId="Web-{76FE704C-A693-42E0-9199-6E8AB325CF6B}" dt="2023-03-01T04:32:27.413" v="8"/>
          <ac:spMkLst>
            <pc:docMk/>
            <pc:sldMk cId="2533536236" sldId="444"/>
            <ac:spMk id="6" creationId="{C9C17BED-5EA3-FD74-24C5-A89420037800}"/>
          </ac:spMkLst>
        </pc:spChg>
      </pc:sldChg>
      <pc:sldChg chg="delSp modSp new">
        <pc:chgData name="Yashwanth Ravula(UST,IN)" userId="S::245098@ust.com::26c642e7-a083-4a2f-87f6-e20b0ef91a94" providerId="AD" clId="Web-{76FE704C-A693-42E0-9199-6E8AB325CF6B}" dt="2023-03-01T04:43:04.888" v="45" actId="20577"/>
        <pc:sldMkLst>
          <pc:docMk/>
          <pc:sldMk cId="757731584" sldId="445"/>
        </pc:sldMkLst>
        <pc:spChg chg="del">
          <ac:chgData name="Yashwanth Ravula(UST,IN)" userId="S::245098@ust.com::26c642e7-a083-4a2f-87f6-e20b0ef91a94" providerId="AD" clId="Web-{76FE704C-A693-42E0-9199-6E8AB325CF6B}" dt="2023-03-01T04:40:06.647" v="32"/>
          <ac:spMkLst>
            <pc:docMk/>
            <pc:sldMk cId="757731584" sldId="445"/>
            <ac:spMk id="2" creationId="{CCEBB153-15DC-3D22-0924-168B12BC957D}"/>
          </ac:spMkLst>
        </pc:spChg>
        <pc:spChg chg="mod">
          <ac:chgData name="Yashwanth Ravula(UST,IN)" userId="S::245098@ust.com::26c642e7-a083-4a2f-87f6-e20b0ef91a94" providerId="AD" clId="Web-{76FE704C-A693-42E0-9199-6E8AB325CF6B}" dt="2023-03-01T04:43:04.888" v="45" actId="20577"/>
          <ac:spMkLst>
            <pc:docMk/>
            <pc:sldMk cId="757731584" sldId="445"/>
            <ac:spMk id="3" creationId="{1AFCBDC0-0C4B-85B3-EC13-740C9DF83D00}"/>
          </ac:spMkLst>
        </pc:spChg>
        <pc:spChg chg="del">
          <ac:chgData name="Yashwanth Ravula(UST,IN)" userId="S::245098@ust.com::26c642e7-a083-4a2f-87f6-e20b0ef91a94" providerId="AD" clId="Web-{76FE704C-A693-42E0-9199-6E8AB325CF6B}" dt="2023-03-01T04:40:12.257" v="33"/>
          <ac:spMkLst>
            <pc:docMk/>
            <pc:sldMk cId="757731584" sldId="445"/>
            <ac:spMk id="4" creationId="{AE0F2392-D51D-4861-DA26-C7E96D34D218}"/>
          </ac:spMkLst>
        </pc:spChg>
        <pc:spChg chg="del">
          <ac:chgData name="Yashwanth Ravula(UST,IN)" userId="S::245098@ust.com::26c642e7-a083-4a2f-87f6-e20b0ef91a94" providerId="AD" clId="Web-{76FE704C-A693-42E0-9199-6E8AB325CF6B}" dt="2023-03-01T04:40:20.023" v="34"/>
          <ac:spMkLst>
            <pc:docMk/>
            <pc:sldMk cId="757731584" sldId="445"/>
            <ac:spMk id="5" creationId="{2C3A4831-9DB6-C7C1-C485-FAADEF77E715}"/>
          </ac:spMkLst>
        </pc:spChg>
        <pc:spChg chg="del">
          <ac:chgData name="Yashwanth Ravula(UST,IN)" userId="S::245098@ust.com::26c642e7-a083-4a2f-87f6-e20b0ef91a94" providerId="AD" clId="Web-{76FE704C-A693-42E0-9199-6E8AB325CF6B}" dt="2023-03-01T04:40:25.414" v="35"/>
          <ac:spMkLst>
            <pc:docMk/>
            <pc:sldMk cId="757731584" sldId="445"/>
            <ac:spMk id="6" creationId="{8595601D-D44F-F7A7-C025-705A67543DCB}"/>
          </ac:spMkLst>
        </pc:spChg>
      </pc:sldChg>
    </pc:docChg>
  </pc:docChgLst>
  <pc:docChgLst>
    <pc:chgData name="Sowjanya Morisetty(UST,IN)" userId="S::245132@ust.com::fafc9569-a945-46e7-9869-5c26008d3c84" providerId="AD" clId="Web-{B4DD1757-7FFF-451A-8A9C-7E64A57EF684}"/>
    <pc:docChg chg="modSld">
      <pc:chgData name="Sowjanya Morisetty(UST,IN)" userId="S::245132@ust.com::fafc9569-a945-46e7-9869-5c26008d3c84" providerId="AD" clId="Web-{B4DD1757-7FFF-451A-8A9C-7E64A57EF684}" dt="2023-02-28T11:55:10.046" v="35" actId="20577"/>
      <pc:docMkLst>
        <pc:docMk/>
      </pc:docMkLst>
      <pc:sldChg chg="modSp">
        <pc:chgData name="Sowjanya Morisetty(UST,IN)" userId="S::245132@ust.com::fafc9569-a945-46e7-9869-5c26008d3c84" providerId="AD" clId="Web-{B4DD1757-7FFF-451A-8A9C-7E64A57EF684}" dt="2023-02-28T11:55:10.046" v="35" actId="20577"/>
        <pc:sldMkLst>
          <pc:docMk/>
          <pc:sldMk cId="877123665" sldId="431"/>
        </pc:sldMkLst>
        <pc:spChg chg="mod">
          <ac:chgData name="Sowjanya Morisetty(UST,IN)" userId="S::245132@ust.com::fafc9569-a945-46e7-9869-5c26008d3c84" providerId="AD" clId="Web-{B4DD1757-7FFF-451A-8A9C-7E64A57EF684}" dt="2023-02-28T11:54:33.201" v="18" actId="20577"/>
          <ac:spMkLst>
            <pc:docMk/>
            <pc:sldMk cId="877123665" sldId="431"/>
            <ac:spMk id="2" creationId="{93E05C63-B7B1-1CCC-11B7-5598B03B4485}"/>
          </ac:spMkLst>
        </pc:spChg>
        <pc:spChg chg="mod">
          <ac:chgData name="Sowjanya Morisetty(UST,IN)" userId="S::245132@ust.com::fafc9569-a945-46e7-9869-5c26008d3c84" providerId="AD" clId="Web-{B4DD1757-7FFF-451A-8A9C-7E64A57EF684}" dt="2023-02-28T11:55:10.046" v="35"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8A3E20D6-BD49-4340-B392-8CA89F98CBF4}"/>
    <pc:docChg chg="modSld">
      <pc:chgData name="Sowjanya Morisetty(UST,IN)" userId="S::245132@ust.com::fafc9569-a945-46e7-9869-5c26008d3c84" providerId="AD" clId="Web-{8A3E20D6-BD49-4340-B392-8CA89F98CBF4}" dt="2023-03-03T03:56:50.847" v="53" actId="20577"/>
      <pc:docMkLst>
        <pc:docMk/>
      </pc:docMkLst>
      <pc:sldChg chg="modSp">
        <pc:chgData name="Sowjanya Morisetty(UST,IN)" userId="S::245132@ust.com::fafc9569-a945-46e7-9869-5c26008d3c84" providerId="AD" clId="Web-{8A3E20D6-BD49-4340-B392-8CA89F98CBF4}" dt="2023-03-03T03:56:50.847" v="53" actId="20577"/>
        <pc:sldMkLst>
          <pc:docMk/>
          <pc:sldMk cId="778499327" sldId="459"/>
        </pc:sldMkLst>
        <pc:spChg chg="mod">
          <ac:chgData name="Sowjanya Morisetty(UST,IN)" userId="S::245132@ust.com::fafc9569-a945-46e7-9869-5c26008d3c84" providerId="AD" clId="Web-{8A3E20D6-BD49-4340-B392-8CA89F98CBF4}" dt="2023-03-03T03:55:53.799" v="48" actId="20577"/>
          <ac:spMkLst>
            <pc:docMk/>
            <pc:sldMk cId="778499327" sldId="459"/>
            <ac:spMk id="20" creationId="{7F14EB71-9ED2-9F96-C85E-7EB3D17E4FEF}"/>
          </ac:spMkLst>
        </pc:spChg>
        <pc:spChg chg="mod">
          <ac:chgData name="Sowjanya Morisetty(UST,IN)" userId="S::245132@ust.com::fafc9569-a945-46e7-9869-5c26008d3c84" providerId="AD" clId="Web-{8A3E20D6-BD49-4340-B392-8CA89F98CBF4}" dt="2023-03-03T03:55:10.798" v="28" actId="20577"/>
          <ac:spMkLst>
            <pc:docMk/>
            <pc:sldMk cId="778499327" sldId="459"/>
            <ac:spMk id="25" creationId="{EDB06B38-FE0A-8BA6-8738-748A96B792DB}"/>
          </ac:spMkLst>
        </pc:spChg>
        <pc:spChg chg="mod">
          <ac:chgData name="Sowjanya Morisetty(UST,IN)" userId="S::245132@ust.com::fafc9569-a945-46e7-9869-5c26008d3c84" providerId="AD" clId="Web-{8A3E20D6-BD49-4340-B392-8CA89F98CBF4}" dt="2023-03-03T03:56:50.847" v="53" actId="20577"/>
          <ac:spMkLst>
            <pc:docMk/>
            <pc:sldMk cId="778499327" sldId="459"/>
            <ac:spMk id="27" creationId="{BF7DC766-CF04-5CFB-32EB-90EEA4094AAE}"/>
          </ac:spMkLst>
        </pc:spChg>
      </pc:sldChg>
    </pc:docChg>
  </pc:docChgLst>
  <pc:docChgLst>
    <pc:chgData name="Yashwanth Ravula(UST,IN)" userId="S::245098@ust.com::26c642e7-a083-4a2f-87f6-e20b0ef91a94" providerId="AD" clId="Web-{FB1D1232-FE77-434D-91BE-48259B30732A}"/>
    <pc:docChg chg="addSld delSld modSld">
      <pc:chgData name="Yashwanth Ravula(UST,IN)" userId="S::245098@ust.com::26c642e7-a083-4a2f-87f6-e20b0ef91a94" providerId="AD" clId="Web-{FB1D1232-FE77-434D-91BE-48259B30732A}" dt="2023-02-28T12:23:51.907" v="343" actId="20577"/>
      <pc:docMkLst>
        <pc:docMk/>
      </pc:docMkLst>
      <pc:sldChg chg="delSp modSp">
        <pc:chgData name="Yashwanth Ravula(UST,IN)" userId="S::245098@ust.com::26c642e7-a083-4a2f-87f6-e20b0ef91a94" providerId="AD" clId="Web-{FB1D1232-FE77-434D-91BE-48259B30732A}" dt="2023-02-28T12:23:51.907" v="343" actId="20577"/>
        <pc:sldMkLst>
          <pc:docMk/>
          <pc:sldMk cId="4151454420" sldId="264"/>
        </pc:sldMkLst>
        <pc:spChg chg="del">
          <ac:chgData name="Yashwanth Ravula(UST,IN)" userId="S::245098@ust.com::26c642e7-a083-4a2f-87f6-e20b0ef91a94" providerId="AD" clId="Web-{FB1D1232-FE77-434D-91BE-48259B30732A}" dt="2023-02-28T12:04:30.902" v="161"/>
          <ac:spMkLst>
            <pc:docMk/>
            <pc:sldMk cId="4151454420" sldId="264"/>
            <ac:spMk id="2" creationId="{DE6C0B85-EBEC-734B-98A8-2BAC52CC0257}"/>
          </ac:spMkLst>
        </pc:spChg>
        <pc:spChg chg="mod">
          <ac:chgData name="Yashwanth Ravula(UST,IN)" userId="S::245098@ust.com::26c642e7-a083-4a2f-87f6-e20b0ef91a94" providerId="AD" clId="Web-{FB1D1232-FE77-434D-91BE-48259B30732A}" dt="2023-02-28T12:23:51.907" v="343" actId="20577"/>
          <ac:spMkLst>
            <pc:docMk/>
            <pc:sldMk cId="4151454420" sldId="264"/>
            <ac:spMk id="3" creationId="{95A1310C-7516-9B42-A1FD-3E54A6F3494C}"/>
          </ac:spMkLst>
        </pc:spChg>
      </pc:sldChg>
      <pc:sldChg chg="delSp modSp new">
        <pc:chgData name="Yashwanth Ravula(UST,IN)" userId="S::245098@ust.com::26c642e7-a083-4a2f-87f6-e20b0ef91a94" providerId="AD" clId="Web-{FB1D1232-FE77-434D-91BE-48259B30732A}" dt="2023-02-28T12:23:29.079" v="341" actId="20577"/>
        <pc:sldMkLst>
          <pc:docMk/>
          <pc:sldMk cId="359614143" sldId="433"/>
        </pc:sldMkLst>
        <pc:spChg chg="mod">
          <ac:chgData name="Yashwanth Ravula(UST,IN)" userId="S::245098@ust.com::26c642e7-a083-4a2f-87f6-e20b0ef91a94" providerId="AD" clId="Web-{FB1D1232-FE77-434D-91BE-48259B30732A}" dt="2023-02-28T11:51:36.404" v="38" actId="20577"/>
          <ac:spMkLst>
            <pc:docMk/>
            <pc:sldMk cId="359614143" sldId="433"/>
            <ac:spMk id="2" creationId="{A1FA77BB-B48A-608B-6CE4-8ED3488E8B91}"/>
          </ac:spMkLst>
        </pc:spChg>
        <pc:spChg chg="mod">
          <ac:chgData name="Yashwanth Ravula(UST,IN)" userId="S::245098@ust.com::26c642e7-a083-4a2f-87f6-e20b0ef91a94" providerId="AD" clId="Web-{FB1D1232-FE77-434D-91BE-48259B30732A}" dt="2023-02-28T12:23:29.079" v="341" actId="20577"/>
          <ac:spMkLst>
            <pc:docMk/>
            <pc:sldMk cId="359614143" sldId="433"/>
            <ac:spMk id="3" creationId="{45AA5242-7A7D-9D34-6850-0D5645FE712D}"/>
          </ac:spMkLst>
        </pc:spChg>
        <pc:spChg chg="del">
          <ac:chgData name="Yashwanth Ravula(UST,IN)" userId="S::245098@ust.com::26c642e7-a083-4a2f-87f6-e20b0ef91a94" providerId="AD" clId="Web-{FB1D1232-FE77-434D-91BE-48259B30732A}" dt="2023-02-28T11:52:12.357" v="41"/>
          <ac:spMkLst>
            <pc:docMk/>
            <pc:sldMk cId="359614143" sldId="433"/>
            <ac:spMk id="4" creationId="{75E7BB4C-506B-D81D-7A8D-3938FEA35125}"/>
          </ac:spMkLst>
        </pc:spChg>
        <pc:spChg chg="del">
          <ac:chgData name="Yashwanth Ravula(UST,IN)" userId="S::245098@ust.com::26c642e7-a083-4a2f-87f6-e20b0ef91a94" providerId="AD" clId="Web-{FB1D1232-FE77-434D-91BE-48259B30732A}" dt="2023-02-28T11:52:00.607" v="40"/>
          <ac:spMkLst>
            <pc:docMk/>
            <pc:sldMk cId="359614143" sldId="433"/>
            <ac:spMk id="5" creationId="{55BEEE70-8084-5AB7-3AC7-CC5BCDC06CAC}"/>
          </ac:spMkLst>
        </pc:spChg>
        <pc:spChg chg="del">
          <ac:chgData name="Yashwanth Ravula(UST,IN)" userId="S::245098@ust.com::26c642e7-a083-4a2f-87f6-e20b0ef91a94" providerId="AD" clId="Web-{FB1D1232-FE77-434D-91BE-48259B30732A}" dt="2023-02-28T11:51:43.247" v="39"/>
          <ac:spMkLst>
            <pc:docMk/>
            <pc:sldMk cId="359614143" sldId="433"/>
            <ac:spMk id="6" creationId="{FE80926E-EED8-508A-E9AD-9261A5B11B59}"/>
          </ac:spMkLst>
        </pc:spChg>
      </pc:sldChg>
      <pc:sldChg chg="new del">
        <pc:chgData name="Yashwanth Ravula(UST,IN)" userId="S::245098@ust.com::26c642e7-a083-4a2f-87f6-e20b0ef91a94" providerId="AD" clId="Web-{FB1D1232-FE77-434D-91BE-48259B30732A}" dt="2023-02-28T11:50:48.090" v="1"/>
        <pc:sldMkLst>
          <pc:docMk/>
          <pc:sldMk cId="1324531577" sldId="433"/>
        </pc:sldMkLst>
      </pc:sldChg>
      <pc:sldChg chg="addSp delSp modSp new del">
        <pc:chgData name="Yashwanth Ravula(UST,IN)" userId="S::245098@ust.com::26c642e7-a083-4a2f-87f6-e20b0ef91a94" providerId="AD" clId="Web-{FB1D1232-FE77-434D-91BE-48259B30732A}" dt="2023-02-28T12:19:00.214" v="241"/>
        <pc:sldMkLst>
          <pc:docMk/>
          <pc:sldMk cId="4012503917" sldId="434"/>
        </pc:sldMkLst>
        <pc:spChg chg="del">
          <ac:chgData name="Yashwanth Ravula(UST,IN)" userId="S::245098@ust.com::26c642e7-a083-4a2f-87f6-e20b0ef91a94" providerId="AD" clId="Web-{FB1D1232-FE77-434D-91BE-48259B30732A}" dt="2023-02-28T11:57:27.207" v="77"/>
          <ac:spMkLst>
            <pc:docMk/>
            <pc:sldMk cId="4012503917" sldId="434"/>
            <ac:spMk id="2" creationId="{EA9209C6-34DA-19A1-86DF-BC4BAF3FBB93}"/>
          </ac:spMkLst>
        </pc:spChg>
        <pc:spChg chg="mod">
          <ac:chgData name="Yashwanth Ravula(UST,IN)" userId="S::245098@ust.com::26c642e7-a083-4a2f-87f6-e20b0ef91a94" providerId="AD" clId="Web-{FB1D1232-FE77-434D-91BE-48259B30732A}" dt="2023-02-28T12:17:44.729" v="235" actId="14100"/>
          <ac:spMkLst>
            <pc:docMk/>
            <pc:sldMk cId="4012503917" sldId="434"/>
            <ac:spMk id="3" creationId="{22181F15-0C56-608C-0654-9EE8690613F0}"/>
          </ac:spMkLst>
        </pc:spChg>
        <pc:spChg chg="del">
          <ac:chgData name="Yashwanth Ravula(UST,IN)" userId="S::245098@ust.com::26c642e7-a083-4a2f-87f6-e20b0ef91a94" providerId="AD" clId="Web-{FB1D1232-FE77-434D-91BE-48259B30732A}" dt="2023-02-28T11:56:57.753" v="71"/>
          <ac:spMkLst>
            <pc:docMk/>
            <pc:sldMk cId="4012503917" sldId="434"/>
            <ac:spMk id="4" creationId="{4A794BC2-5078-4433-D3F4-A0011ABE4AAC}"/>
          </ac:spMkLst>
        </pc:spChg>
        <pc:spChg chg="del">
          <ac:chgData name="Yashwanth Ravula(UST,IN)" userId="S::245098@ust.com::26c642e7-a083-4a2f-87f6-e20b0ef91a94" providerId="AD" clId="Web-{FB1D1232-FE77-434D-91BE-48259B30732A}" dt="2023-02-28T11:56:49.222" v="70"/>
          <ac:spMkLst>
            <pc:docMk/>
            <pc:sldMk cId="4012503917" sldId="434"/>
            <ac:spMk id="5" creationId="{93EE7C7E-6646-0D6D-2C22-A5DC0A21DE35}"/>
          </ac:spMkLst>
        </pc:spChg>
        <pc:spChg chg="del">
          <ac:chgData name="Yashwanth Ravula(UST,IN)" userId="S::245098@ust.com::26c642e7-a083-4a2f-87f6-e20b0ef91a94" providerId="AD" clId="Web-{FB1D1232-FE77-434D-91BE-48259B30732A}" dt="2023-02-28T11:56:39.643" v="69"/>
          <ac:spMkLst>
            <pc:docMk/>
            <pc:sldMk cId="4012503917" sldId="434"/>
            <ac:spMk id="6" creationId="{8A908EAF-8524-206F-4629-F7B74A6B987C}"/>
          </ac:spMkLst>
        </pc:spChg>
        <pc:spChg chg="add del mod">
          <ac:chgData name="Yashwanth Ravula(UST,IN)" userId="S::245098@ust.com::26c642e7-a083-4a2f-87f6-e20b0ef91a94" providerId="AD" clId="Web-{FB1D1232-FE77-434D-91BE-48259B30732A}" dt="2023-02-28T12:16:30.899" v="227"/>
          <ac:spMkLst>
            <pc:docMk/>
            <pc:sldMk cId="4012503917" sldId="434"/>
            <ac:spMk id="7" creationId="{1C771890-7E16-0E7D-834A-AC1D2943884E}"/>
          </ac:spMkLst>
        </pc:spChg>
        <pc:spChg chg="add del mod">
          <ac:chgData name="Yashwanth Ravula(UST,IN)" userId="S::245098@ust.com::26c642e7-a083-4a2f-87f6-e20b0ef91a94" providerId="AD" clId="Web-{FB1D1232-FE77-434D-91BE-48259B30732A}" dt="2023-02-28T12:17:25.650" v="234"/>
          <ac:spMkLst>
            <pc:docMk/>
            <pc:sldMk cId="4012503917" sldId="434"/>
            <ac:spMk id="8" creationId="{C7C1E33F-E014-7C19-D389-29D6B5037CF1}"/>
          </ac:spMkLst>
        </pc:spChg>
      </pc:sldChg>
      <pc:sldChg chg="addSp delSp modSp new">
        <pc:chgData name="Yashwanth Ravula(UST,IN)" userId="S::245098@ust.com::26c642e7-a083-4a2f-87f6-e20b0ef91a94" providerId="AD" clId="Web-{FB1D1232-FE77-434D-91BE-48259B30732A}" dt="2023-02-28T12:21:05.029" v="322" actId="20577"/>
        <pc:sldMkLst>
          <pc:docMk/>
          <pc:sldMk cId="4163659290" sldId="442"/>
        </pc:sldMkLst>
        <pc:spChg chg="mod">
          <ac:chgData name="Yashwanth Ravula(UST,IN)" userId="S::245098@ust.com::26c642e7-a083-4a2f-87f6-e20b0ef91a94" providerId="AD" clId="Web-{FB1D1232-FE77-434D-91BE-48259B30732A}" dt="2023-02-28T12:21:05.029" v="322" actId="20577"/>
          <ac:spMkLst>
            <pc:docMk/>
            <pc:sldMk cId="4163659290" sldId="442"/>
            <ac:spMk id="2" creationId="{E7EFE3C0-E31C-6459-73A8-59105475D401}"/>
          </ac:spMkLst>
        </pc:spChg>
        <pc:spChg chg="mod">
          <ac:chgData name="Yashwanth Ravula(UST,IN)" userId="S::245098@ust.com::26c642e7-a083-4a2f-87f6-e20b0ef91a94" providerId="AD" clId="Web-{FB1D1232-FE77-434D-91BE-48259B30732A}" dt="2023-02-28T12:20:23.106" v="303" actId="20577"/>
          <ac:spMkLst>
            <pc:docMk/>
            <pc:sldMk cId="4163659290" sldId="442"/>
            <ac:spMk id="3" creationId="{020FB93D-AC3A-6ACD-CBC8-FE2AC7E893B6}"/>
          </ac:spMkLst>
        </pc:spChg>
        <pc:spChg chg="add del">
          <ac:chgData name="Yashwanth Ravula(UST,IN)" userId="S::245098@ust.com::26c642e7-a083-4a2f-87f6-e20b0ef91a94" providerId="AD" clId="Web-{FB1D1232-FE77-434D-91BE-48259B30732A}" dt="2023-02-28T12:18:52.620" v="240"/>
          <ac:spMkLst>
            <pc:docMk/>
            <pc:sldMk cId="4163659290" sldId="442"/>
            <ac:spMk id="4" creationId="{BF644B1E-2DC3-9381-839B-614CF51F2085}"/>
          </ac:spMkLst>
        </pc:spChg>
      </pc:sldChg>
    </pc:docChg>
  </pc:docChgLst>
  <pc:docChgLst>
    <pc:chgData name="Yashwanth Ravula(UST,IN)" userId="S::245098@ust.com::26c642e7-a083-4a2f-87f6-e20b0ef91a94" providerId="AD" clId="Web-{8D91A25F-7A4C-447F-BB9D-D836C706589A}"/>
    <pc:docChg chg="modSld">
      <pc:chgData name="Yashwanth Ravula(UST,IN)" userId="S::245098@ust.com::26c642e7-a083-4a2f-87f6-e20b0ef91a94" providerId="AD" clId="Web-{8D91A25F-7A4C-447F-BB9D-D836C706589A}" dt="2023-03-03T09:07:25.461" v="1" actId="20577"/>
      <pc:docMkLst>
        <pc:docMk/>
      </pc:docMkLst>
      <pc:sldChg chg="modSp">
        <pc:chgData name="Yashwanth Ravula(UST,IN)" userId="S::245098@ust.com::26c642e7-a083-4a2f-87f6-e20b0ef91a94" providerId="AD" clId="Web-{8D91A25F-7A4C-447F-BB9D-D836C706589A}" dt="2023-03-03T09:07:25.461" v="1" actId="20577"/>
        <pc:sldMkLst>
          <pc:docMk/>
          <pc:sldMk cId="19244136" sldId="453"/>
        </pc:sldMkLst>
        <pc:spChg chg="mod">
          <ac:chgData name="Yashwanth Ravula(UST,IN)" userId="S::245098@ust.com::26c642e7-a083-4a2f-87f6-e20b0ef91a94" providerId="AD" clId="Web-{8D91A25F-7A4C-447F-BB9D-D836C706589A}" dt="2023-03-03T09:07:25.461" v="1" actId="20577"/>
          <ac:spMkLst>
            <pc:docMk/>
            <pc:sldMk cId="19244136" sldId="453"/>
            <ac:spMk id="3" creationId="{A475E339-374D-08CD-9943-833B27247B34}"/>
          </ac:spMkLst>
        </pc:spChg>
      </pc:sldChg>
    </pc:docChg>
  </pc:docChgLst>
  <pc:docChgLst>
    <pc:chgData name="Rayona Mathew(UST,IN)" userId="S::245072@ust.com::ba69e595-3dd2-41bd-a7f7-516712dab024" providerId="AD" clId="Web-{B86895FF-EF37-49DD-A9D6-22169F7C3276}"/>
    <pc:docChg chg="addSld delSld">
      <pc:chgData name="Rayona Mathew(UST,IN)" userId="S::245072@ust.com::ba69e595-3dd2-41bd-a7f7-516712dab024" providerId="AD" clId="Web-{B86895FF-EF37-49DD-A9D6-22169F7C3276}" dt="2023-03-03T09:20:26.824" v="1"/>
      <pc:docMkLst>
        <pc:docMk/>
      </pc:docMkLst>
      <pc:sldChg chg="add del">
        <pc:chgData name="Rayona Mathew(UST,IN)" userId="S::245072@ust.com::ba69e595-3dd2-41bd-a7f7-516712dab024" providerId="AD" clId="Web-{B86895FF-EF37-49DD-A9D6-22169F7C3276}" dt="2023-03-03T09:20:26.824" v="1"/>
        <pc:sldMkLst>
          <pc:docMk/>
          <pc:sldMk cId="1230819706" sldId="471"/>
        </pc:sldMkLst>
      </pc:sldChg>
    </pc:docChg>
  </pc:docChgLst>
  <pc:docChgLst>
    <pc:chgData name="Rayona Mathew(UST,IN)" userId="S::245072@ust.com::ba69e595-3dd2-41bd-a7f7-516712dab024" providerId="AD" clId="Web-{844D9FFA-C088-4474-988A-996A087D0FAC}"/>
    <pc:docChg chg="modSld">
      <pc:chgData name="Rayona Mathew(UST,IN)" userId="S::245072@ust.com::ba69e595-3dd2-41bd-a7f7-516712dab024" providerId="AD" clId="Web-{844D9FFA-C088-4474-988A-996A087D0FAC}" dt="2023-02-28T11:37:15.924" v="41" actId="20577"/>
      <pc:docMkLst>
        <pc:docMk/>
      </pc:docMkLst>
      <pc:sldChg chg="modSp">
        <pc:chgData name="Rayona Mathew(UST,IN)" userId="S::245072@ust.com::ba69e595-3dd2-41bd-a7f7-516712dab024" providerId="AD" clId="Web-{844D9FFA-C088-4474-988A-996A087D0FAC}" dt="2023-02-28T11:37:15.924" v="41" actId="20577"/>
        <pc:sldMkLst>
          <pc:docMk/>
          <pc:sldMk cId="2090374411" sldId="256"/>
        </pc:sldMkLst>
        <pc:spChg chg="mod">
          <ac:chgData name="Rayona Mathew(UST,IN)" userId="S::245072@ust.com::ba69e595-3dd2-41bd-a7f7-516712dab024" providerId="AD" clId="Web-{844D9FFA-C088-4474-988A-996A087D0FAC}" dt="2023-02-28T11:36:25.267" v="5" actId="20577"/>
          <ac:spMkLst>
            <pc:docMk/>
            <pc:sldMk cId="2090374411" sldId="256"/>
            <ac:spMk id="2" creationId="{8AB9DB62-7740-4015-9623-764DF9201FC5}"/>
          </ac:spMkLst>
        </pc:spChg>
        <pc:spChg chg="mod">
          <ac:chgData name="Rayona Mathew(UST,IN)" userId="S::245072@ust.com::ba69e595-3dd2-41bd-a7f7-516712dab024" providerId="AD" clId="Web-{844D9FFA-C088-4474-988A-996A087D0FAC}" dt="2023-02-28T11:36:31.142" v="14" actId="20577"/>
          <ac:spMkLst>
            <pc:docMk/>
            <pc:sldMk cId="2090374411" sldId="256"/>
            <ac:spMk id="5" creationId="{5CEBBB1D-F7D8-D340-BD20-6F0A5E12BD08}"/>
          </ac:spMkLst>
        </pc:spChg>
        <pc:spChg chg="mod">
          <ac:chgData name="Rayona Mathew(UST,IN)" userId="S::245072@ust.com::ba69e595-3dd2-41bd-a7f7-516712dab024" providerId="AD" clId="Web-{844D9FFA-C088-4474-988A-996A087D0FAC}" dt="2023-02-28T11:37:15.924" v="41" actId="20577"/>
          <ac:spMkLst>
            <pc:docMk/>
            <pc:sldMk cId="2090374411" sldId="256"/>
            <ac:spMk id="11" creationId="{436C3CF1-F21B-DB46-8DF3-194E00852FEE}"/>
          </ac:spMkLst>
        </pc:spChg>
        <pc:spChg chg="mod">
          <ac:chgData name="Rayona Mathew(UST,IN)" userId="S::245072@ust.com::ba69e595-3dd2-41bd-a7f7-516712dab024" providerId="AD" clId="Web-{844D9FFA-C088-4474-988A-996A087D0FAC}" dt="2023-02-28T11:36:45.064" v="34" actId="20577"/>
          <ac:spMkLst>
            <pc:docMk/>
            <pc:sldMk cId="2090374411" sldId="256"/>
            <ac:spMk id="19" creationId="{A385DD5C-AB56-7D44-97A6-153DA70A4202}"/>
          </ac:spMkLst>
        </pc:spChg>
      </pc:sldChg>
    </pc:docChg>
  </pc:docChgLst>
  <pc:docChgLst>
    <pc:chgData name="Sowjanya Morisetty(UST,IN)" userId="S::245132@ust.com::fafc9569-a945-46e7-9869-5c26008d3c84" providerId="AD" clId="Web-{4B42A6EF-A70A-41AC-8E3A-8C59AA59A465}"/>
    <pc:docChg chg="addSld modSld">
      <pc:chgData name="Sowjanya Morisetty(UST,IN)" userId="S::245132@ust.com::fafc9569-a945-46e7-9869-5c26008d3c84" providerId="AD" clId="Web-{4B42A6EF-A70A-41AC-8E3A-8C59AA59A465}" dt="2023-02-28T12:21:16.889" v="26" actId="20577"/>
      <pc:docMkLst>
        <pc:docMk/>
      </pc:docMkLst>
      <pc:sldChg chg="modSp">
        <pc:chgData name="Sowjanya Morisetty(UST,IN)" userId="S::245132@ust.com::fafc9569-a945-46e7-9869-5c26008d3c84" providerId="AD" clId="Web-{4B42A6EF-A70A-41AC-8E3A-8C59AA59A465}" dt="2023-02-28T12:12:06.250" v="11" actId="20577"/>
        <pc:sldMkLst>
          <pc:docMk/>
          <pc:sldMk cId="877123665" sldId="431"/>
        </pc:sldMkLst>
        <pc:spChg chg="mod">
          <ac:chgData name="Sowjanya Morisetty(UST,IN)" userId="S::245132@ust.com::fafc9569-a945-46e7-9869-5c26008d3c84" providerId="AD" clId="Web-{4B42A6EF-A70A-41AC-8E3A-8C59AA59A465}" dt="2023-02-28T12:12:06.250" v="11" actId="20577"/>
          <ac:spMkLst>
            <pc:docMk/>
            <pc:sldMk cId="877123665" sldId="431"/>
            <ac:spMk id="6" creationId="{8BC7BFEE-38DA-DFBD-CD0D-D04ADB94AB00}"/>
          </ac:spMkLst>
        </pc:spChg>
      </pc:sldChg>
      <pc:sldChg chg="modSp">
        <pc:chgData name="Sowjanya Morisetty(UST,IN)" userId="S::245132@ust.com::fafc9569-a945-46e7-9869-5c26008d3c84" providerId="AD" clId="Web-{4B42A6EF-A70A-41AC-8E3A-8C59AA59A465}" dt="2023-02-28T12:16:16.756" v="21" actId="20577"/>
        <pc:sldMkLst>
          <pc:docMk/>
          <pc:sldMk cId="4012503917" sldId="434"/>
        </pc:sldMkLst>
        <pc:spChg chg="mod">
          <ac:chgData name="Sowjanya Morisetty(UST,IN)" userId="S::245132@ust.com::fafc9569-a945-46e7-9869-5c26008d3c84" providerId="AD" clId="Web-{4B42A6EF-A70A-41AC-8E3A-8C59AA59A465}" dt="2023-02-28T12:16:16.756" v="21" actId="20577"/>
          <ac:spMkLst>
            <pc:docMk/>
            <pc:sldMk cId="4012503917" sldId="434"/>
            <ac:spMk id="3" creationId="{22181F15-0C56-608C-0654-9EE8690613F0}"/>
          </ac:spMkLst>
        </pc:spChg>
      </pc:sldChg>
      <pc:sldChg chg="modSp">
        <pc:chgData name="Sowjanya Morisetty(UST,IN)" userId="S::245132@ust.com::fafc9569-a945-46e7-9869-5c26008d3c84" providerId="AD" clId="Web-{4B42A6EF-A70A-41AC-8E3A-8C59AA59A465}" dt="2023-02-28T12:20:42.279" v="24" actId="20577"/>
        <pc:sldMkLst>
          <pc:docMk/>
          <pc:sldMk cId="98175034" sldId="440"/>
        </pc:sldMkLst>
        <pc:spChg chg="mod">
          <ac:chgData name="Sowjanya Morisetty(UST,IN)" userId="S::245132@ust.com::fafc9569-a945-46e7-9869-5c26008d3c84" providerId="AD" clId="Web-{4B42A6EF-A70A-41AC-8E3A-8C59AA59A465}" dt="2023-02-28T12:20:42.279" v="24" actId="20577"/>
          <ac:spMkLst>
            <pc:docMk/>
            <pc:sldMk cId="98175034" sldId="440"/>
            <ac:spMk id="3" creationId="{C3AE7769-A47C-8510-114E-2CBE65720147}"/>
          </ac:spMkLst>
        </pc:spChg>
      </pc:sldChg>
      <pc:sldChg chg="delSp modSp new mod modClrScheme chgLayout">
        <pc:chgData name="Sowjanya Morisetty(UST,IN)" userId="S::245132@ust.com::fafc9569-a945-46e7-9869-5c26008d3c84" providerId="AD" clId="Web-{4B42A6EF-A70A-41AC-8E3A-8C59AA59A465}" dt="2023-02-28T12:21:16.889" v="26" actId="20577"/>
        <pc:sldMkLst>
          <pc:docMk/>
          <pc:sldMk cId="2566345393" sldId="441"/>
        </pc:sldMkLst>
        <pc:spChg chg="mod ord">
          <ac:chgData name="Sowjanya Morisetty(UST,IN)" userId="S::245132@ust.com::fafc9569-a945-46e7-9869-5c26008d3c84" providerId="AD" clId="Web-{4B42A6EF-A70A-41AC-8E3A-8C59AA59A465}" dt="2023-02-28T12:12:33.360" v="13"/>
          <ac:spMkLst>
            <pc:docMk/>
            <pc:sldMk cId="2566345393" sldId="441"/>
            <ac:spMk id="2" creationId="{992D75A2-966F-E958-C003-174F1DF22475}"/>
          </ac:spMkLst>
        </pc:spChg>
        <pc:spChg chg="mod ord">
          <ac:chgData name="Sowjanya Morisetty(UST,IN)" userId="S::245132@ust.com::fafc9569-a945-46e7-9869-5c26008d3c84" providerId="AD" clId="Web-{4B42A6EF-A70A-41AC-8E3A-8C59AA59A465}" dt="2023-02-28T12:21:16.889" v="26" actId="20577"/>
          <ac:spMkLst>
            <pc:docMk/>
            <pc:sldMk cId="2566345393" sldId="441"/>
            <ac:spMk id="3" creationId="{6C9006DF-1982-58FC-A4F3-07BBA1574696}"/>
          </ac:spMkLst>
        </pc:spChg>
        <pc:spChg chg="del">
          <ac:chgData name="Sowjanya Morisetty(UST,IN)" userId="S::245132@ust.com::fafc9569-a945-46e7-9869-5c26008d3c84" providerId="AD" clId="Web-{4B42A6EF-A70A-41AC-8E3A-8C59AA59A465}" dt="2023-02-28T12:12:33.360" v="13"/>
          <ac:spMkLst>
            <pc:docMk/>
            <pc:sldMk cId="2566345393" sldId="441"/>
            <ac:spMk id="4" creationId="{06EE0E25-A82A-4D42-4C5C-FF2A6B8C8226}"/>
          </ac:spMkLst>
        </pc:spChg>
        <pc:spChg chg="del">
          <ac:chgData name="Sowjanya Morisetty(UST,IN)" userId="S::245132@ust.com::fafc9569-a945-46e7-9869-5c26008d3c84" providerId="AD" clId="Web-{4B42A6EF-A70A-41AC-8E3A-8C59AA59A465}" dt="2023-02-28T12:12:33.360" v="13"/>
          <ac:spMkLst>
            <pc:docMk/>
            <pc:sldMk cId="2566345393" sldId="441"/>
            <ac:spMk id="5" creationId="{C52DAC29-6ACE-F302-1FB9-31B2DB6ED765}"/>
          </ac:spMkLst>
        </pc:spChg>
        <pc:spChg chg="del">
          <ac:chgData name="Sowjanya Morisetty(UST,IN)" userId="S::245132@ust.com::fafc9569-a945-46e7-9869-5c26008d3c84" providerId="AD" clId="Web-{4B42A6EF-A70A-41AC-8E3A-8C59AA59A465}" dt="2023-02-28T12:12:33.360" v="13"/>
          <ac:spMkLst>
            <pc:docMk/>
            <pc:sldMk cId="2566345393" sldId="441"/>
            <ac:spMk id="6" creationId="{937C7760-9F68-54D4-A26D-BC49636C2916}"/>
          </ac:spMkLst>
        </pc:spChg>
      </pc:sldChg>
    </pc:docChg>
  </pc:docChgLst>
  <pc:docChgLst>
    <pc:chgData name="Sowjanya Morisetty(UST,IN)" userId="S::245132@ust.com::fafc9569-a945-46e7-9869-5c26008d3c84" providerId="AD" clId="Web-{ED29B79D-4331-485A-9511-12903F0309A8}"/>
    <pc:docChg chg="modSld">
      <pc:chgData name="Sowjanya Morisetty(UST,IN)" userId="S::245132@ust.com::fafc9569-a945-46e7-9869-5c26008d3c84" providerId="AD" clId="Web-{ED29B79D-4331-485A-9511-12903F0309A8}" dt="2023-02-28T12:10:11.831" v="1" actId="20577"/>
      <pc:docMkLst>
        <pc:docMk/>
      </pc:docMkLst>
      <pc:sldChg chg="modSp">
        <pc:chgData name="Sowjanya Morisetty(UST,IN)" userId="S::245132@ust.com::fafc9569-a945-46e7-9869-5c26008d3c84" providerId="AD" clId="Web-{ED29B79D-4331-485A-9511-12903F0309A8}" dt="2023-02-28T12:10:11.831" v="1" actId="20577"/>
        <pc:sldMkLst>
          <pc:docMk/>
          <pc:sldMk cId="877123665" sldId="431"/>
        </pc:sldMkLst>
        <pc:spChg chg="mod">
          <ac:chgData name="Sowjanya Morisetty(UST,IN)" userId="S::245132@ust.com::fafc9569-a945-46e7-9869-5c26008d3c84" providerId="AD" clId="Web-{ED29B79D-4331-485A-9511-12903F0309A8}" dt="2023-02-28T12:10:11.831"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227AFEB0-5E13-465E-A779-857C28F0FEB9}"/>
    <pc:docChg chg="addSld modSld">
      <pc:chgData name="Yashwanth Ravula(UST,IN)" userId="S::245098@ust.com::26c642e7-a083-4a2f-87f6-e20b0ef91a94" providerId="AD" clId="Web-{227AFEB0-5E13-465E-A779-857C28F0FEB9}" dt="2023-03-02T05:02:08.950" v="122" actId="20577"/>
      <pc:docMkLst>
        <pc:docMk/>
      </pc:docMkLst>
      <pc:sldChg chg="modSp mod chgLayout">
        <pc:chgData name="Yashwanth Ravula(UST,IN)" userId="S::245098@ust.com::26c642e7-a083-4a2f-87f6-e20b0ef91a94" providerId="AD" clId="Web-{227AFEB0-5E13-465E-A779-857C28F0FEB9}" dt="2023-03-02T04:59:08.648" v="73"/>
        <pc:sldMkLst>
          <pc:docMk/>
          <pc:sldMk cId="359614143" sldId="433"/>
        </pc:sldMkLst>
        <pc:spChg chg="mod ord">
          <ac:chgData name="Yashwanth Ravula(UST,IN)" userId="S::245098@ust.com::26c642e7-a083-4a2f-87f6-e20b0ef91a94" providerId="AD" clId="Web-{227AFEB0-5E13-465E-A779-857C28F0FEB9}" dt="2023-03-02T04:59:08.648" v="73"/>
          <ac:spMkLst>
            <pc:docMk/>
            <pc:sldMk cId="359614143" sldId="433"/>
            <ac:spMk id="2" creationId="{A1FA77BB-B48A-608B-6CE4-8ED3488E8B91}"/>
          </ac:spMkLst>
        </pc:spChg>
        <pc:spChg chg="mod ord">
          <ac:chgData name="Yashwanth Ravula(UST,IN)" userId="S::245098@ust.com::26c642e7-a083-4a2f-87f6-e20b0ef91a94" providerId="AD" clId="Web-{227AFEB0-5E13-465E-A779-857C28F0FEB9}" dt="2023-03-02T04:59:08.648" v="73"/>
          <ac:spMkLst>
            <pc:docMk/>
            <pc:sldMk cId="359614143" sldId="433"/>
            <ac:spMk id="3" creationId="{45AA5242-7A7D-9D34-6850-0D5645FE712D}"/>
          </ac:spMkLst>
        </pc:spChg>
      </pc:sldChg>
      <pc:sldChg chg="modSp mod chgLayout">
        <pc:chgData name="Yashwanth Ravula(UST,IN)" userId="S::245098@ust.com::26c642e7-a083-4a2f-87f6-e20b0ef91a94" providerId="AD" clId="Web-{227AFEB0-5E13-465E-A779-857C28F0FEB9}" dt="2023-03-02T04:26:19.100" v="59"/>
        <pc:sldMkLst>
          <pc:docMk/>
          <pc:sldMk cId="2533536236" sldId="444"/>
        </pc:sldMkLst>
        <pc:spChg chg="mod ord">
          <ac:chgData name="Yashwanth Ravula(UST,IN)" userId="S::245098@ust.com::26c642e7-a083-4a2f-87f6-e20b0ef91a94" providerId="AD" clId="Web-{227AFEB0-5E13-465E-A779-857C28F0FEB9}" dt="2023-03-02T04:26:19.100" v="59"/>
          <ac:spMkLst>
            <pc:docMk/>
            <pc:sldMk cId="2533536236" sldId="444"/>
            <ac:spMk id="2" creationId="{B06A8644-75A7-E56C-37D5-84D534448EE1}"/>
          </ac:spMkLst>
        </pc:spChg>
        <pc:spChg chg="mod ord">
          <ac:chgData name="Yashwanth Ravula(UST,IN)" userId="S::245098@ust.com::26c642e7-a083-4a2f-87f6-e20b0ef91a94" providerId="AD" clId="Web-{227AFEB0-5E13-465E-A779-857C28F0FEB9}" dt="2023-03-02T04:26:19.100" v="59"/>
          <ac:spMkLst>
            <pc:docMk/>
            <pc:sldMk cId="2533536236" sldId="444"/>
            <ac:spMk id="3" creationId="{2900A694-2C28-35AA-398A-82C321E9069C}"/>
          </ac:spMkLst>
        </pc:spChg>
      </pc:sldChg>
      <pc:sldChg chg="delSp modSp new mod chgLayout">
        <pc:chgData name="Yashwanth Ravula(UST,IN)" userId="S::245098@ust.com::26c642e7-a083-4a2f-87f6-e20b0ef91a94" providerId="AD" clId="Web-{227AFEB0-5E13-465E-A779-857C28F0FEB9}" dt="2023-03-02T05:02:08.950" v="122" actId="20577"/>
        <pc:sldMkLst>
          <pc:docMk/>
          <pc:sldMk cId="1259263587" sldId="450"/>
        </pc:sldMkLst>
        <pc:spChg chg="del">
          <ac:chgData name="Yashwanth Ravula(UST,IN)" userId="S::245098@ust.com::26c642e7-a083-4a2f-87f6-e20b0ef91a94" providerId="AD" clId="Web-{227AFEB0-5E13-465E-A779-857C28F0FEB9}" dt="2023-03-02T04:19:34.646" v="1"/>
          <ac:spMkLst>
            <pc:docMk/>
            <pc:sldMk cId="1259263587" sldId="450"/>
            <ac:spMk id="2" creationId="{34535E02-C5E0-53BF-06E9-86C79C3FF375}"/>
          </ac:spMkLst>
        </pc:spChg>
        <pc:spChg chg="mod ord">
          <ac:chgData name="Yashwanth Ravula(UST,IN)" userId="S::245098@ust.com::26c642e7-a083-4a2f-87f6-e20b0ef91a94" providerId="AD" clId="Web-{227AFEB0-5E13-465E-A779-857C28F0FEB9}" dt="2023-03-02T05:02:08.950" v="122" actId="20577"/>
          <ac:spMkLst>
            <pc:docMk/>
            <pc:sldMk cId="1259263587" sldId="450"/>
            <ac:spMk id="3" creationId="{F0612444-3E8B-9714-EC0B-5CED5F268B32}"/>
          </ac:spMkLst>
        </pc:spChg>
        <pc:spChg chg="del">
          <ac:chgData name="Yashwanth Ravula(UST,IN)" userId="S::245098@ust.com::26c642e7-a083-4a2f-87f6-e20b0ef91a94" providerId="AD" clId="Web-{227AFEB0-5E13-465E-A779-857C28F0FEB9}" dt="2023-03-02T04:19:40.349" v="2"/>
          <ac:spMkLst>
            <pc:docMk/>
            <pc:sldMk cId="1259263587" sldId="450"/>
            <ac:spMk id="4" creationId="{C2B770F9-DB39-C8A9-75B0-DD439BE8E984}"/>
          </ac:spMkLst>
        </pc:spChg>
        <pc:spChg chg="del">
          <ac:chgData name="Yashwanth Ravula(UST,IN)" userId="S::245098@ust.com::26c642e7-a083-4a2f-87f6-e20b0ef91a94" providerId="AD" clId="Web-{227AFEB0-5E13-465E-A779-857C28F0FEB9}" dt="2023-03-02T04:19:47.834" v="3"/>
          <ac:spMkLst>
            <pc:docMk/>
            <pc:sldMk cId="1259263587" sldId="450"/>
            <ac:spMk id="5" creationId="{32C21FF5-6BF9-B247-5F61-C250FACF2760}"/>
          </ac:spMkLst>
        </pc:spChg>
        <pc:spChg chg="del">
          <ac:chgData name="Yashwanth Ravula(UST,IN)" userId="S::245098@ust.com::26c642e7-a083-4a2f-87f6-e20b0ef91a94" providerId="AD" clId="Web-{227AFEB0-5E13-465E-A779-857C28F0FEB9}" dt="2023-03-02T04:19:52.662" v="4"/>
          <ac:spMkLst>
            <pc:docMk/>
            <pc:sldMk cId="1259263587" sldId="450"/>
            <ac:spMk id="6" creationId="{9EEE2460-E299-74BC-C21C-C351044D7DFB}"/>
          </ac:spMkLst>
        </pc:spChg>
      </pc:sldChg>
      <pc:sldChg chg="delSp modSp new mod chgLayout">
        <pc:chgData name="Yashwanth Ravula(UST,IN)" userId="S::245098@ust.com::26c642e7-a083-4a2f-87f6-e20b0ef91a94" providerId="AD" clId="Web-{227AFEB0-5E13-465E-A779-857C28F0FEB9}" dt="2023-03-02T04:25:41.661" v="58" actId="14100"/>
        <pc:sldMkLst>
          <pc:docMk/>
          <pc:sldMk cId="1782131822" sldId="451"/>
        </pc:sldMkLst>
        <pc:spChg chg="mod ord">
          <ac:chgData name="Yashwanth Ravula(UST,IN)" userId="S::245098@ust.com::26c642e7-a083-4a2f-87f6-e20b0ef91a94" providerId="AD" clId="Web-{227AFEB0-5E13-465E-A779-857C28F0FEB9}" dt="2023-03-02T04:25:34.348" v="57" actId="14100"/>
          <ac:spMkLst>
            <pc:docMk/>
            <pc:sldMk cId="1782131822" sldId="451"/>
            <ac:spMk id="2" creationId="{B8BD82F1-580E-E25A-874C-ECCC0C4CE286}"/>
          </ac:spMkLst>
        </pc:spChg>
        <pc:spChg chg="mod ord">
          <ac:chgData name="Yashwanth Ravula(UST,IN)" userId="S::245098@ust.com::26c642e7-a083-4a2f-87f6-e20b0ef91a94" providerId="AD" clId="Web-{227AFEB0-5E13-465E-A779-857C28F0FEB9}" dt="2023-03-02T04:25:41.661" v="58" actId="14100"/>
          <ac:spMkLst>
            <pc:docMk/>
            <pc:sldMk cId="1782131822" sldId="451"/>
            <ac:spMk id="3" creationId="{4ED35E56-1927-A356-46B9-71AB0390833B}"/>
          </ac:spMkLst>
        </pc:spChg>
        <pc:spChg chg="del">
          <ac:chgData name="Yashwanth Ravula(UST,IN)" userId="S::245098@ust.com::26c642e7-a083-4a2f-87f6-e20b0ef91a94" providerId="AD" clId="Web-{227AFEB0-5E13-465E-A779-857C28F0FEB9}" dt="2023-03-02T04:21:13.681" v="13"/>
          <ac:spMkLst>
            <pc:docMk/>
            <pc:sldMk cId="1782131822" sldId="451"/>
            <ac:spMk id="4" creationId="{F1FBA0EE-A254-0F73-7518-CD4F3AAE2555}"/>
          </ac:spMkLst>
        </pc:spChg>
        <pc:spChg chg="del">
          <ac:chgData name="Yashwanth Ravula(UST,IN)" userId="S::245098@ust.com::26c642e7-a083-4a2f-87f6-e20b0ef91a94" providerId="AD" clId="Web-{227AFEB0-5E13-465E-A779-857C28F0FEB9}" dt="2023-03-02T04:21:18.791" v="14"/>
          <ac:spMkLst>
            <pc:docMk/>
            <pc:sldMk cId="1782131822" sldId="451"/>
            <ac:spMk id="5" creationId="{2AFA1866-740E-4AB1-CFA8-D025F7966990}"/>
          </ac:spMkLst>
        </pc:spChg>
        <pc:spChg chg="del">
          <ac:chgData name="Yashwanth Ravula(UST,IN)" userId="S::245098@ust.com::26c642e7-a083-4a2f-87f6-e20b0ef91a94" providerId="AD" clId="Web-{227AFEB0-5E13-465E-A779-857C28F0FEB9}" dt="2023-03-02T04:21:22.791" v="15"/>
          <ac:spMkLst>
            <pc:docMk/>
            <pc:sldMk cId="1782131822" sldId="451"/>
            <ac:spMk id="6" creationId="{E426AF2E-B4C4-6D27-CE63-A4B0A0D1684C}"/>
          </ac:spMkLst>
        </pc:spChg>
      </pc:sldChg>
    </pc:docChg>
  </pc:docChgLst>
  <pc:docChgLst>
    <pc:chgData name="Rayona Mathew(UST,IN)" userId="S::245072@ust.com::ba69e595-3dd2-41bd-a7f7-516712dab024" providerId="AD" clId="Web-{4938A78F-DD5D-41BC-BBC6-FCECB22A51B9}"/>
    <pc:docChg chg="modSld sldOrd">
      <pc:chgData name="Rayona Mathew(UST,IN)" userId="S::245072@ust.com::ba69e595-3dd2-41bd-a7f7-516712dab024" providerId="AD" clId="Web-{4938A78F-DD5D-41BC-BBC6-FCECB22A51B9}" dt="2023-06-05T09:17:35.747" v="16" actId="20577"/>
      <pc:docMkLst>
        <pc:docMk/>
      </pc:docMkLst>
      <pc:sldChg chg="addSp modSp ord">
        <pc:chgData name="Rayona Mathew(UST,IN)" userId="S::245072@ust.com::ba69e595-3dd2-41bd-a7f7-516712dab024" providerId="AD" clId="Web-{4938A78F-DD5D-41BC-BBC6-FCECB22A51B9}" dt="2023-06-05T09:17:08.918" v="15" actId="14100"/>
        <pc:sldMkLst>
          <pc:docMk/>
          <pc:sldMk cId="4016968101" sldId="478"/>
        </pc:sldMkLst>
        <pc:picChg chg="add mod">
          <ac:chgData name="Rayona Mathew(UST,IN)" userId="S::245072@ust.com::ba69e595-3dd2-41bd-a7f7-516712dab024" providerId="AD" clId="Web-{4938A78F-DD5D-41BC-BBC6-FCECB22A51B9}" dt="2023-06-05T09:17:08.918" v="15" actId="14100"/>
          <ac:picMkLst>
            <pc:docMk/>
            <pc:sldMk cId="4016968101" sldId="478"/>
            <ac:picMk id="7" creationId="{DE0BAC36-56C1-8353-A64B-EDA8D331443D}"/>
          </ac:picMkLst>
        </pc:picChg>
      </pc:sldChg>
      <pc:sldChg chg="modSp">
        <pc:chgData name="Rayona Mathew(UST,IN)" userId="S::245072@ust.com::ba69e595-3dd2-41bd-a7f7-516712dab024" providerId="AD" clId="Web-{4938A78F-DD5D-41BC-BBC6-FCECB22A51B9}" dt="2023-06-05T09:17:35.747" v="16" actId="20577"/>
        <pc:sldMkLst>
          <pc:docMk/>
          <pc:sldMk cId="3087616532" sldId="480"/>
        </pc:sldMkLst>
        <pc:spChg chg="mod">
          <ac:chgData name="Rayona Mathew(UST,IN)" userId="S::245072@ust.com::ba69e595-3dd2-41bd-a7f7-516712dab024" providerId="AD" clId="Web-{4938A78F-DD5D-41BC-BBC6-FCECB22A51B9}" dt="2023-06-05T09:17:35.747" v="16" actId="20577"/>
          <ac:spMkLst>
            <pc:docMk/>
            <pc:sldMk cId="3087616532" sldId="480"/>
            <ac:spMk id="3" creationId="{A0A1BD16-CBCD-1AB4-7142-1E560CC40023}"/>
          </ac:spMkLst>
        </pc:spChg>
      </pc:sldChg>
    </pc:docChg>
  </pc:docChgLst>
  <pc:docChgLst>
    <pc:chgData name="Meghana Bareddy(UST,IN)" userId="S::245111@ust.com::3bd59dec-7216-47cd-96d2-e656b7bc4155" providerId="AD" clId="Web-{79CEB347-1348-45C9-9F61-E02D0F688FA3}"/>
    <pc:docChg chg="modSld">
      <pc:chgData name="Meghana Bareddy(UST,IN)" userId="S::245111@ust.com::3bd59dec-7216-47cd-96d2-e656b7bc4155" providerId="AD" clId="Web-{79CEB347-1348-45C9-9F61-E02D0F688FA3}" dt="2023-03-03T09:21:55.741" v="1" actId="20577"/>
      <pc:docMkLst>
        <pc:docMk/>
      </pc:docMkLst>
      <pc:sldChg chg="modSp">
        <pc:chgData name="Meghana Bareddy(UST,IN)" userId="S::245111@ust.com::3bd59dec-7216-47cd-96d2-e656b7bc4155" providerId="AD" clId="Web-{79CEB347-1348-45C9-9F61-E02D0F688FA3}" dt="2023-03-03T09:21:55.741" v="1" actId="20577"/>
        <pc:sldMkLst>
          <pc:docMk/>
          <pc:sldMk cId="1259263587" sldId="450"/>
        </pc:sldMkLst>
        <pc:spChg chg="mod">
          <ac:chgData name="Meghana Bareddy(UST,IN)" userId="S::245111@ust.com::3bd59dec-7216-47cd-96d2-e656b7bc4155" providerId="AD" clId="Web-{79CEB347-1348-45C9-9F61-E02D0F688FA3}" dt="2023-03-03T09:21:55.741" v="1" actId="20577"/>
          <ac:spMkLst>
            <pc:docMk/>
            <pc:sldMk cId="1259263587" sldId="450"/>
            <ac:spMk id="3" creationId="{F0612444-3E8B-9714-EC0B-5CED5F268B32}"/>
          </ac:spMkLst>
        </pc:spChg>
      </pc:sldChg>
    </pc:docChg>
  </pc:docChgLst>
  <pc:docChgLst>
    <pc:chgData name="Yashwanth Ravula(UST,IN)" userId="S::245098@ust.com::26c642e7-a083-4a2f-87f6-e20b0ef91a94" providerId="AD" clId="Web-{2DE26FE2-45FB-4F26-A176-2705B95D5F2D}"/>
    <pc:docChg chg="addSld delSld modSld">
      <pc:chgData name="Yashwanth Ravula(UST,IN)" userId="S::245098@ust.com::26c642e7-a083-4a2f-87f6-e20b0ef91a94" providerId="AD" clId="Web-{2DE26FE2-45FB-4F26-A176-2705B95D5F2D}" dt="2023-03-02T08:55:48.439" v="177" actId="20577"/>
      <pc:docMkLst>
        <pc:docMk/>
      </pc:docMkLst>
      <pc:sldChg chg="addSp modSp new mod chgLayout">
        <pc:chgData name="Yashwanth Ravula(UST,IN)" userId="S::245098@ust.com::26c642e7-a083-4a2f-87f6-e20b0ef91a94" providerId="AD" clId="Web-{2DE26FE2-45FB-4F26-A176-2705B95D5F2D}" dt="2023-03-02T08:47:00.472" v="98" actId="20577"/>
        <pc:sldMkLst>
          <pc:docMk/>
          <pc:sldMk cId="1133210417" sldId="452"/>
        </pc:sldMkLst>
        <pc:spChg chg="mod ord">
          <ac:chgData name="Yashwanth Ravula(UST,IN)" userId="S::245098@ust.com::26c642e7-a083-4a2f-87f6-e20b0ef91a94" providerId="AD" clId="Web-{2DE26FE2-45FB-4F26-A176-2705B95D5F2D}" dt="2023-03-02T08:37:19.019" v="40" actId="20577"/>
          <ac:spMkLst>
            <pc:docMk/>
            <pc:sldMk cId="1133210417" sldId="452"/>
            <ac:spMk id="2" creationId="{60956068-AB54-9D54-06B5-09FEBCE37258}"/>
          </ac:spMkLst>
        </pc:spChg>
        <pc:spChg chg="add mod ord">
          <ac:chgData name="Yashwanth Ravula(UST,IN)" userId="S::245098@ust.com::26c642e7-a083-4a2f-87f6-e20b0ef91a94" providerId="AD" clId="Web-{2DE26FE2-45FB-4F26-A176-2705B95D5F2D}" dt="2023-03-02T08:47:00.472" v="98" actId="20577"/>
          <ac:spMkLst>
            <pc:docMk/>
            <pc:sldMk cId="1133210417" sldId="452"/>
            <ac:spMk id="3" creationId="{DFA55937-248F-8AD5-B1E6-DB5B037AA508}"/>
          </ac:spMkLst>
        </pc:spChg>
      </pc:sldChg>
      <pc:sldChg chg="addSp delSp modSp new del mod chgLayout">
        <pc:chgData name="Yashwanth Ravula(UST,IN)" userId="S::245098@ust.com::26c642e7-a083-4a2f-87f6-e20b0ef91a94" providerId="AD" clId="Web-{2DE26FE2-45FB-4F26-A176-2705B95D5F2D}" dt="2023-03-02T08:34:09.921" v="5"/>
        <pc:sldMkLst>
          <pc:docMk/>
          <pc:sldMk cId="1706638867" sldId="452"/>
        </pc:sldMkLst>
        <pc:spChg chg="mod ord">
          <ac:chgData name="Yashwanth Ravula(UST,IN)" userId="S::245098@ust.com::26c642e7-a083-4a2f-87f6-e20b0ef91a94" providerId="AD" clId="Web-{2DE26FE2-45FB-4F26-A176-2705B95D5F2D}" dt="2023-03-02T08:34:02.171" v="4" actId="14100"/>
          <ac:spMkLst>
            <pc:docMk/>
            <pc:sldMk cId="1706638867" sldId="452"/>
            <ac:spMk id="2" creationId="{64C3BEDC-FD44-EECB-F040-4EC3E36F197A}"/>
          </ac:spMkLst>
        </pc:spChg>
        <pc:spChg chg="add mod ord">
          <ac:chgData name="Yashwanth Ravula(UST,IN)" userId="S::245098@ust.com::26c642e7-a083-4a2f-87f6-e20b0ef91a94" providerId="AD" clId="Web-{2DE26FE2-45FB-4F26-A176-2705B95D5F2D}" dt="2023-03-02T08:33:49.327" v="2"/>
          <ac:spMkLst>
            <pc:docMk/>
            <pc:sldMk cId="1706638867" sldId="452"/>
            <ac:spMk id="3" creationId="{1953C599-20AC-A72E-59A0-8D975C5DB3AD}"/>
          </ac:spMkLst>
        </pc:spChg>
        <pc:spChg chg="add del mod ord">
          <ac:chgData name="Yashwanth Ravula(UST,IN)" userId="S::245098@ust.com::26c642e7-a083-4a2f-87f6-e20b0ef91a94" providerId="AD" clId="Web-{2DE26FE2-45FB-4F26-A176-2705B95D5F2D}" dt="2023-03-02T08:33:59.030" v="3"/>
          <ac:spMkLst>
            <pc:docMk/>
            <pc:sldMk cId="1706638867" sldId="452"/>
            <ac:spMk id="4" creationId="{7CF1E8B2-3BAB-264E-3A45-163BF1E7E0EA}"/>
          </ac:spMkLst>
        </pc:spChg>
      </pc:sldChg>
      <pc:sldChg chg="delSp modSp new">
        <pc:chgData name="Yashwanth Ravula(UST,IN)" userId="S::245098@ust.com::26c642e7-a083-4a2f-87f6-e20b0ef91a94" providerId="AD" clId="Web-{2DE26FE2-45FB-4F26-A176-2705B95D5F2D}" dt="2023-03-02T08:47:35.629" v="100" actId="14100"/>
        <pc:sldMkLst>
          <pc:docMk/>
          <pc:sldMk cId="19244136" sldId="453"/>
        </pc:sldMkLst>
        <pc:spChg chg="del">
          <ac:chgData name="Yashwanth Ravula(UST,IN)" userId="S::245098@ust.com::26c642e7-a083-4a2f-87f6-e20b0ef91a94" providerId="AD" clId="Web-{2DE26FE2-45FB-4F26-A176-2705B95D5F2D}" dt="2023-03-02T08:38:51.444" v="48"/>
          <ac:spMkLst>
            <pc:docMk/>
            <pc:sldMk cId="19244136" sldId="453"/>
            <ac:spMk id="2" creationId="{8C3A4774-59B3-D040-9F74-79EA9C4A6F48}"/>
          </ac:spMkLst>
        </pc:spChg>
        <pc:spChg chg="mod">
          <ac:chgData name="Yashwanth Ravula(UST,IN)" userId="S::245098@ust.com::26c642e7-a083-4a2f-87f6-e20b0ef91a94" providerId="AD" clId="Web-{2DE26FE2-45FB-4F26-A176-2705B95D5F2D}" dt="2023-03-02T08:47:35.629" v="100" actId="14100"/>
          <ac:spMkLst>
            <pc:docMk/>
            <pc:sldMk cId="19244136" sldId="453"/>
            <ac:spMk id="3" creationId="{A475E339-374D-08CD-9943-833B27247B34}"/>
          </ac:spMkLst>
        </pc:spChg>
      </pc:sldChg>
      <pc:sldChg chg="addSp delSp modSp new del mod modClrScheme chgLayout">
        <pc:chgData name="Yashwanth Ravula(UST,IN)" userId="S::245098@ust.com::26c642e7-a083-4a2f-87f6-e20b0ef91a94" providerId="AD" clId="Web-{2DE26FE2-45FB-4F26-A176-2705B95D5F2D}" dt="2023-03-02T08:38:30.771" v="46"/>
        <pc:sldMkLst>
          <pc:docMk/>
          <pc:sldMk cId="1233136952" sldId="453"/>
        </pc:sldMkLst>
        <pc:spChg chg="del">
          <ac:chgData name="Yashwanth Ravula(UST,IN)" userId="S::245098@ust.com::26c642e7-a083-4a2f-87f6-e20b0ef91a94" providerId="AD" clId="Web-{2DE26FE2-45FB-4F26-A176-2705B95D5F2D}" dt="2023-03-02T08:38:00.958" v="44"/>
          <ac:spMkLst>
            <pc:docMk/>
            <pc:sldMk cId="1233136952" sldId="453"/>
            <ac:spMk id="2" creationId="{16490C6C-8452-94A0-6B28-3986902193AD}"/>
          </ac:spMkLst>
        </pc:spChg>
        <pc:spChg chg="del">
          <ac:chgData name="Yashwanth Ravula(UST,IN)" userId="S::245098@ust.com::26c642e7-a083-4a2f-87f6-e20b0ef91a94" providerId="AD" clId="Web-{2DE26FE2-45FB-4F26-A176-2705B95D5F2D}" dt="2023-03-02T08:38:00.958" v="44"/>
          <ac:spMkLst>
            <pc:docMk/>
            <pc:sldMk cId="1233136952" sldId="453"/>
            <ac:spMk id="3" creationId="{F894B7EE-4D71-0A94-0251-D760F7FD4A06}"/>
          </ac:spMkLst>
        </pc:spChg>
        <pc:spChg chg="add mod">
          <ac:chgData name="Yashwanth Ravula(UST,IN)" userId="S::245098@ust.com::26c642e7-a083-4a2f-87f6-e20b0ef91a94" providerId="AD" clId="Web-{2DE26FE2-45FB-4F26-A176-2705B95D5F2D}" dt="2023-03-02T08:38:24.881" v="45"/>
          <ac:spMkLst>
            <pc:docMk/>
            <pc:sldMk cId="1233136952" sldId="453"/>
            <ac:spMk id="4" creationId="{20735AA7-DC3F-4F79-8D90-22D683971879}"/>
          </ac:spMkLst>
        </pc:spChg>
      </pc:sldChg>
      <pc:sldChg chg="add del">
        <pc:chgData name="Yashwanth Ravula(UST,IN)" userId="S::245098@ust.com::26c642e7-a083-4a2f-87f6-e20b0ef91a94" providerId="AD" clId="Web-{2DE26FE2-45FB-4F26-A176-2705B95D5F2D}" dt="2023-03-02T08:35:08.422" v="12"/>
        <pc:sldMkLst>
          <pc:docMk/>
          <pc:sldMk cId="1676222931" sldId="453"/>
        </pc:sldMkLst>
      </pc:sldChg>
      <pc:sldChg chg="modSp new mod chgLayout">
        <pc:chgData name="Yashwanth Ravula(UST,IN)" userId="S::245098@ust.com::26c642e7-a083-4a2f-87f6-e20b0ef91a94" providerId="AD" clId="Web-{2DE26FE2-45FB-4F26-A176-2705B95D5F2D}" dt="2023-03-02T08:51:14.807" v="136" actId="14100"/>
        <pc:sldMkLst>
          <pc:docMk/>
          <pc:sldMk cId="1252647649" sldId="454"/>
        </pc:sldMkLst>
        <pc:spChg chg="mod ord">
          <ac:chgData name="Yashwanth Ravula(UST,IN)" userId="S::245098@ust.com::26c642e7-a083-4a2f-87f6-e20b0ef91a94" providerId="AD" clId="Web-{2DE26FE2-45FB-4F26-A176-2705B95D5F2D}" dt="2023-03-02T08:51:14.807" v="136" actId="14100"/>
          <ac:spMkLst>
            <pc:docMk/>
            <pc:sldMk cId="1252647649" sldId="454"/>
            <ac:spMk id="2" creationId="{E3D5644F-164B-3AF6-93DC-F1652251A21E}"/>
          </ac:spMkLst>
        </pc:spChg>
        <pc:spChg chg="mod ord">
          <ac:chgData name="Yashwanth Ravula(UST,IN)" userId="S::245098@ust.com::26c642e7-a083-4a2f-87f6-e20b0ef91a94" providerId="AD" clId="Web-{2DE26FE2-45FB-4F26-A176-2705B95D5F2D}" dt="2023-03-02T08:50:53.650" v="134" actId="20577"/>
          <ac:spMkLst>
            <pc:docMk/>
            <pc:sldMk cId="1252647649" sldId="454"/>
            <ac:spMk id="3" creationId="{A42295EC-5F70-BE56-7BEC-84A52F6C1ED0}"/>
          </ac:spMkLst>
        </pc:spChg>
      </pc:sldChg>
      <pc:sldChg chg="add del replId">
        <pc:chgData name="Yashwanth Ravula(UST,IN)" userId="S::245098@ust.com::26c642e7-a083-4a2f-87f6-e20b0ef91a94" providerId="AD" clId="Web-{2DE26FE2-45FB-4F26-A176-2705B95D5F2D}" dt="2023-03-02T08:37:46.114" v="43"/>
        <pc:sldMkLst>
          <pc:docMk/>
          <pc:sldMk cId="2621474178" sldId="454"/>
        </pc:sldMkLst>
      </pc:sldChg>
      <pc:sldChg chg="add del replId">
        <pc:chgData name="Yashwanth Ravula(UST,IN)" userId="S::245098@ust.com::26c642e7-a083-4a2f-87f6-e20b0ef91a94" providerId="AD" clId="Web-{2DE26FE2-45FB-4F26-A176-2705B95D5F2D}" dt="2023-03-02T08:45:23.345" v="95"/>
        <pc:sldMkLst>
          <pc:docMk/>
          <pc:sldMk cId="242396634" sldId="455"/>
        </pc:sldMkLst>
      </pc:sldChg>
      <pc:sldChg chg="delSp modSp new">
        <pc:chgData name="Yashwanth Ravula(UST,IN)" userId="S::245098@ust.com::26c642e7-a083-4a2f-87f6-e20b0ef91a94" providerId="AD" clId="Web-{2DE26FE2-45FB-4F26-A176-2705B95D5F2D}" dt="2023-03-02T08:55:48.439" v="177" actId="20577"/>
        <pc:sldMkLst>
          <pc:docMk/>
          <pc:sldMk cId="883697915" sldId="455"/>
        </pc:sldMkLst>
        <pc:spChg chg="del">
          <ac:chgData name="Yashwanth Ravula(UST,IN)" userId="S::245098@ust.com::26c642e7-a083-4a2f-87f6-e20b0ef91a94" providerId="AD" clId="Web-{2DE26FE2-45FB-4F26-A176-2705B95D5F2D}" dt="2023-03-02T08:52:26.824" v="138"/>
          <ac:spMkLst>
            <pc:docMk/>
            <pc:sldMk cId="883697915" sldId="455"/>
            <ac:spMk id="2" creationId="{44EF250D-51AA-4AB2-D01B-B098A07BBE5D}"/>
          </ac:spMkLst>
        </pc:spChg>
        <pc:spChg chg="mod">
          <ac:chgData name="Yashwanth Ravula(UST,IN)" userId="S::245098@ust.com::26c642e7-a083-4a2f-87f6-e20b0ef91a94" providerId="AD" clId="Web-{2DE26FE2-45FB-4F26-A176-2705B95D5F2D}" dt="2023-03-02T08:55:48.439" v="177" actId="20577"/>
          <ac:spMkLst>
            <pc:docMk/>
            <pc:sldMk cId="883697915" sldId="455"/>
            <ac:spMk id="3" creationId="{F5226773-D9E9-216A-F317-CC38761F6C51}"/>
          </ac:spMkLst>
        </pc:spChg>
      </pc:sldChg>
    </pc:docChg>
  </pc:docChgLst>
  <pc:docChgLst>
    <pc:chgData name="Yashwanth Ravula(UST,IN)" userId="26c642e7-a083-4a2f-87f6-e20b0ef91a94" providerId="ADAL" clId="{C8099692-1DD0-4CBC-B0EB-BFD47A82E47F}"/>
    <pc:docChg chg="undo custSel addSld delSld modSld sldOrd">
      <pc:chgData name="Yashwanth Ravula(UST,IN)" userId="26c642e7-a083-4a2f-87f6-e20b0ef91a94" providerId="ADAL" clId="{C8099692-1DD0-4CBC-B0EB-BFD47A82E47F}" dt="2023-06-05T09:59:59.134" v="369" actId="14100"/>
      <pc:docMkLst>
        <pc:docMk/>
      </pc:docMkLst>
      <pc:sldChg chg="modSp mod">
        <pc:chgData name="Yashwanth Ravula(UST,IN)" userId="26c642e7-a083-4a2f-87f6-e20b0ef91a94" providerId="ADAL" clId="{C8099692-1DD0-4CBC-B0EB-BFD47A82E47F}" dt="2023-06-05T09:27:41.678" v="254" actId="20577"/>
        <pc:sldMkLst>
          <pc:docMk/>
          <pc:sldMk cId="877123665" sldId="431"/>
        </pc:sldMkLst>
        <pc:spChg chg="mod">
          <ac:chgData name="Yashwanth Ravula(UST,IN)" userId="26c642e7-a083-4a2f-87f6-e20b0ef91a94" providerId="ADAL" clId="{C8099692-1DD0-4CBC-B0EB-BFD47A82E47F}" dt="2023-06-05T08:56:35.664" v="39" actId="20577"/>
          <ac:spMkLst>
            <pc:docMk/>
            <pc:sldMk cId="877123665" sldId="431"/>
            <ac:spMk id="2" creationId="{93E05C63-B7B1-1CCC-11B7-5598B03B4485}"/>
          </ac:spMkLst>
        </pc:spChg>
        <pc:spChg chg="mod">
          <ac:chgData name="Yashwanth Ravula(UST,IN)" userId="26c642e7-a083-4a2f-87f6-e20b0ef91a94" providerId="ADAL" clId="{C8099692-1DD0-4CBC-B0EB-BFD47A82E47F}" dt="2023-06-05T09:27:41.678" v="254" actId="20577"/>
          <ac:spMkLst>
            <pc:docMk/>
            <pc:sldMk cId="877123665" sldId="431"/>
            <ac:spMk id="6" creationId="{8BC7BFEE-38DA-DFBD-CD0D-D04ADB94AB00}"/>
          </ac:spMkLst>
        </pc:spChg>
      </pc:sldChg>
      <pc:sldChg chg="del">
        <pc:chgData name="Yashwanth Ravula(UST,IN)" userId="26c642e7-a083-4a2f-87f6-e20b0ef91a94" providerId="ADAL" clId="{C8099692-1DD0-4CBC-B0EB-BFD47A82E47F}" dt="2023-06-05T08:56:53.410" v="41" actId="2696"/>
        <pc:sldMkLst>
          <pc:docMk/>
          <pc:sldMk cId="102278663" sldId="456"/>
        </pc:sldMkLst>
      </pc:sldChg>
      <pc:sldChg chg="delSp modSp new add del mod">
        <pc:chgData name="Yashwanth Ravula(UST,IN)" userId="26c642e7-a083-4a2f-87f6-e20b0ef91a94" providerId="ADAL" clId="{C8099692-1DD0-4CBC-B0EB-BFD47A82E47F}" dt="2023-06-05T09:58:21.574" v="349" actId="255"/>
        <pc:sldMkLst>
          <pc:docMk/>
          <pc:sldMk cId="1869986655" sldId="474"/>
        </pc:sldMkLst>
        <pc:spChg chg="mod">
          <ac:chgData name="Yashwanth Ravula(UST,IN)" userId="26c642e7-a083-4a2f-87f6-e20b0ef91a94" providerId="ADAL" clId="{C8099692-1DD0-4CBC-B0EB-BFD47A82E47F}" dt="2023-06-05T08:57:33.075" v="48"/>
          <ac:spMkLst>
            <pc:docMk/>
            <pc:sldMk cId="1869986655" sldId="474"/>
            <ac:spMk id="2" creationId="{1F424898-66EA-4A64-A7A9-73BEFC57E88F}"/>
          </ac:spMkLst>
        </pc:spChg>
        <pc:spChg chg="mod">
          <ac:chgData name="Yashwanth Ravula(UST,IN)" userId="26c642e7-a083-4a2f-87f6-e20b0ef91a94" providerId="ADAL" clId="{C8099692-1DD0-4CBC-B0EB-BFD47A82E47F}" dt="2023-06-05T09:58:21.574" v="349" actId="255"/>
          <ac:spMkLst>
            <pc:docMk/>
            <pc:sldMk cId="1869986655" sldId="474"/>
            <ac:spMk id="3" creationId="{2DE543F0-422D-4CD4-AD63-662B7CF03F48}"/>
          </ac:spMkLst>
        </pc:spChg>
        <pc:spChg chg="del">
          <ac:chgData name="Yashwanth Ravula(UST,IN)" userId="26c642e7-a083-4a2f-87f6-e20b0ef91a94" providerId="ADAL" clId="{C8099692-1DD0-4CBC-B0EB-BFD47A82E47F}" dt="2023-06-05T08:57:55.309" v="49" actId="21"/>
          <ac:spMkLst>
            <pc:docMk/>
            <pc:sldMk cId="1869986655" sldId="474"/>
            <ac:spMk id="4" creationId="{E4F29647-2AD7-4B67-8419-C2055A11D453}"/>
          </ac:spMkLst>
        </pc:spChg>
        <pc:spChg chg="del">
          <ac:chgData name="Yashwanth Ravula(UST,IN)" userId="26c642e7-a083-4a2f-87f6-e20b0ef91a94" providerId="ADAL" clId="{C8099692-1DD0-4CBC-B0EB-BFD47A82E47F}" dt="2023-06-05T08:57:59.610" v="50" actId="21"/>
          <ac:spMkLst>
            <pc:docMk/>
            <pc:sldMk cId="1869986655" sldId="474"/>
            <ac:spMk id="5" creationId="{10FFEDDB-4022-43AB-BEE9-FBCA3B3B663B}"/>
          </ac:spMkLst>
        </pc:spChg>
        <pc:spChg chg="del">
          <ac:chgData name="Yashwanth Ravula(UST,IN)" userId="26c642e7-a083-4a2f-87f6-e20b0ef91a94" providerId="ADAL" clId="{C8099692-1DD0-4CBC-B0EB-BFD47A82E47F}" dt="2023-06-05T08:58:03.213" v="51" actId="21"/>
          <ac:spMkLst>
            <pc:docMk/>
            <pc:sldMk cId="1869986655" sldId="474"/>
            <ac:spMk id="6" creationId="{EA96464D-9039-49A8-A09C-8624A632A165}"/>
          </ac:spMkLst>
        </pc:spChg>
      </pc:sldChg>
      <pc:sldChg chg="new del">
        <pc:chgData name="Yashwanth Ravula(UST,IN)" userId="26c642e7-a083-4a2f-87f6-e20b0ef91a94" providerId="ADAL" clId="{C8099692-1DD0-4CBC-B0EB-BFD47A82E47F}" dt="2023-06-05T08:56:57.984" v="42" actId="2696"/>
        <pc:sldMkLst>
          <pc:docMk/>
          <pc:sldMk cId="2396619376" sldId="474"/>
        </pc:sldMkLst>
      </pc:sldChg>
      <pc:sldChg chg="addSp delSp modSp new mod">
        <pc:chgData name="Yashwanth Ravula(UST,IN)" userId="26c642e7-a083-4a2f-87f6-e20b0ef91a94" providerId="ADAL" clId="{C8099692-1DD0-4CBC-B0EB-BFD47A82E47F}" dt="2023-06-05T09:43:35.985" v="334" actId="1076"/>
        <pc:sldMkLst>
          <pc:docMk/>
          <pc:sldMk cId="1197337032" sldId="475"/>
        </pc:sldMkLst>
        <pc:spChg chg="del">
          <ac:chgData name="Yashwanth Ravula(UST,IN)" userId="26c642e7-a083-4a2f-87f6-e20b0ef91a94" providerId="ADAL" clId="{C8099692-1DD0-4CBC-B0EB-BFD47A82E47F}" dt="2023-06-05T09:03:15.004" v="64" actId="21"/>
          <ac:spMkLst>
            <pc:docMk/>
            <pc:sldMk cId="1197337032" sldId="475"/>
            <ac:spMk id="2" creationId="{EC1B7827-20C6-4928-821C-89C0BEBCC3B4}"/>
          </ac:spMkLst>
        </pc:spChg>
        <pc:spChg chg="del">
          <ac:chgData name="Yashwanth Ravula(UST,IN)" userId="26c642e7-a083-4a2f-87f6-e20b0ef91a94" providerId="ADAL" clId="{C8099692-1DD0-4CBC-B0EB-BFD47A82E47F}" dt="2023-06-05T09:02:56.831" v="60" actId="21"/>
          <ac:spMkLst>
            <pc:docMk/>
            <pc:sldMk cId="1197337032" sldId="475"/>
            <ac:spMk id="3" creationId="{14FB27E8-D6A4-41F5-8236-C889B0E4E810}"/>
          </ac:spMkLst>
        </pc:spChg>
        <pc:spChg chg="del">
          <ac:chgData name="Yashwanth Ravula(UST,IN)" userId="26c642e7-a083-4a2f-87f6-e20b0ef91a94" providerId="ADAL" clId="{C8099692-1DD0-4CBC-B0EB-BFD47A82E47F}" dt="2023-06-05T09:03:03.511" v="61" actId="21"/>
          <ac:spMkLst>
            <pc:docMk/>
            <pc:sldMk cId="1197337032" sldId="475"/>
            <ac:spMk id="4" creationId="{B4F9615A-9D7F-457D-BAA1-9BF7E0411595}"/>
          </ac:spMkLst>
        </pc:spChg>
        <pc:spChg chg="del">
          <ac:chgData name="Yashwanth Ravula(UST,IN)" userId="26c642e7-a083-4a2f-87f6-e20b0ef91a94" providerId="ADAL" clId="{C8099692-1DD0-4CBC-B0EB-BFD47A82E47F}" dt="2023-06-05T09:03:07.035" v="62" actId="21"/>
          <ac:spMkLst>
            <pc:docMk/>
            <pc:sldMk cId="1197337032" sldId="475"/>
            <ac:spMk id="5" creationId="{63EE766F-1334-4F1A-B898-5349CB56841E}"/>
          </ac:spMkLst>
        </pc:spChg>
        <pc:spChg chg="del">
          <ac:chgData name="Yashwanth Ravula(UST,IN)" userId="26c642e7-a083-4a2f-87f6-e20b0ef91a94" providerId="ADAL" clId="{C8099692-1DD0-4CBC-B0EB-BFD47A82E47F}" dt="2023-06-05T09:03:11.045" v="63" actId="21"/>
          <ac:spMkLst>
            <pc:docMk/>
            <pc:sldMk cId="1197337032" sldId="475"/>
            <ac:spMk id="6" creationId="{F2D9BDA2-855D-427A-AC57-87773F3048C5}"/>
          </ac:spMkLst>
        </pc:spChg>
        <pc:picChg chg="add mod">
          <ac:chgData name="Yashwanth Ravula(UST,IN)" userId="26c642e7-a083-4a2f-87f6-e20b0ef91a94" providerId="ADAL" clId="{C8099692-1DD0-4CBC-B0EB-BFD47A82E47F}" dt="2023-06-05T09:43:35.985" v="334" actId="1076"/>
          <ac:picMkLst>
            <pc:docMk/>
            <pc:sldMk cId="1197337032" sldId="475"/>
            <ac:picMk id="8" creationId="{3170E5E7-38C9-40C6-84EC-F3F11551A2D9}"/>
          </ac:picMkLst>
        </pc:picChg>
      </pc:sldChg>
      <pc:sldChg chg="add del">
        <pc:chgData name="Yashwanth Ravula(UST,IN)" userId="26c642e7-a083-4a2f-87f6-e20b0ef91a94" providerId="ADAL" clId="{C8099692-1DD0-4CBC-B0EB-BFD47A82E47F}" dt="2023-06-05T08:57:20.244" v="47" actId="2696"/>
        <pc:sldMkLst>
          <pc:docMk/>
          <pc:sldMk cId="2170655376" sldId="475"/>
        </pc:sldMkLst>
      </pc:sldChg>
      <pc:sldChg chg="delSp modSp new mod">
        <pc:chgData name="Yashwanth Ravula(UST,IN)" userId="26c642e7-a083-4a2f-87f6-e20b0ef91a94" providerId="ADAL" clId="{C8099692-1DD0-4CBC-B0EB-BFD47A82E47F}" dt="2023-06-05T09:10:42.847" v="115" actId="12"/>
        <pc:sldMkLst>
          <pc:docMk/>
          <pc:sldMk cId="898032945" sldId="476"/>
        </pc:sldMkLst>
        <pc:spChg chg="mod">
          <ac:chgData name="Yashwanth Ravula(UST,IN)" userId="26c642e7-a083-4a2f-87f6-e20b0ef91a94" providerId="ADAL" clId="{C8099692-1DD0-4CBC-B0EB-BFD47A82E47F}" dt="2023-06-05T09:08:19.811" v="93"/>
          <ac:spMkLst>
            <pc:docMk/>
            <pc:sldMk cId="898032945" sldId="476"/>
            <ac:spMk id="2" creationId="{C6690809-B8BA-4AC6-A11C-7ADCEAB145BF}"/>
          </ac:spMkLst>
        </pc:spChg>
        <pc:spChg chg="mod">
          <ac:chgData name="Yashwanth Ravula(UST,IN)" userId="26c642e7-a083-4a2f-87f6-e20b0ef91a94" providerId="ADAL" clId="{C8099692-1DD0-4CBC-B0EB-BFD47A82E47F}" dt="2023-06-05T09:10:42.847" v="115" actId="12"/>
          <ac:spMkLst>
            <pc:docMk/>
            <pc:sldMk cId="898032945" sldId="476"/>
            <ac:spMk id="3" creationId="{D990E763-AC38-4ADD-8F76-F7F012AC1581}"/>
          </ac:spMkLst>
        </pc:spChg>
        <pc:spChg chg="del">
          <ac:chgData name="Yashwanth Ravula(UST,IN)" userId="26c642e7-a083-4a2f-87f6-e20b0ef91a94" providerId="ADAL" clId="{C8099692-1DD0-4CBC-B0EB-BFD47A82E47F}" dt="2023-06-05T09:08:28.258" v="94" actId="21"/>
          <ac:spMkLst>
            <pc:docMk/>
            <pc:sldMk cId="898032945" sldId="476"/>
            <ac:spMk id="4" creationId="{2F319B1C-2D62-4EF2-8324-A4F59A30BE61}"/>
          </ac:spMkLst>
        </pc:spChg>
        <pc:spChg chg="del">
          <ac:chgData name="Yashwanth Ravula(UST,IN)" userId="26c642e7-a083-4a2f-87f6-e20b0ef91a94" providerId="ADAL" clId="{C8099692-1DD0-4CBC-B0EB-BFD47A82E47F}" dt="2023-06-05T09:08:32.349" v="95" actId="21"/>
          <ac:spMkLst>
            <pc:docMk/>
            <pc:sldMk cId="898032945" sldId="476"/>
            <ac:spMk id="5" creationId="{A3C98F39-0FF7-4E02-B701-F5FD52BADCB3}"/>
          </ac:spMkLst>
        </pc:spChg>
        <pc:spChg chg="del">
          <ac:chgData name="Yashwanth Ravula(UST,IN)" userId="26c642e7-a083-4a2f-87f6-e20b0ef91a94" providerId="ADAL" clId="{C8099692-1DD0-4CBC-B0EB-BFD47A82E47F}" dt="2023-06-05T09:08:36.270" v="96" actId="21"/>
          <ac:spMkLst>
            <pc:docMk/>
            <pc:sldMk cId="898032945" sldId="476"/>
            <ac:spMk id="6" creationId="{38277DA9-EB93-4CEA-9CF0-F77FD96C8441}"/>
          </ac:spMkLst>
        </pc:spChg>
      </pc:sldChg>
      <pc:sldChg chg="add del">
        <pc:chgData name="Yashwanth Ravula(UST,IN)" userId="26c642e7-a083-4a2f-87f6-e20b0ef91a94" providerId="ADAL" clId="{C8099692-1DD0-4CBC-B0EB-BFD47A82E47F}" dt="2023-06-05T08:57:17.612" v="46" actId="2696"/>
        <pc:sldMkLst>
          <pc:docMk/>
          <pc:sldMk cId="1376986739" sldId="476"/>
        </pc:sldMkLst>
      </pc:sldChg>
      <pc:sldChg chg="delSp modSp new mod ord">
        <pc:chgData name="Yashwanth Ravula(UST,IN)" userId="26c642e7-a083-4a2f-87f6-e20b0ef91a94" providerId="ADAL" clId="{C8099692-1DD0-4CBC-B0EB-BFD47A82E47F}" dt="2023-06-05T09:13:41.305" v="129"/>
        <pc:sldMkLst>
          <pc:docMk/>
          <pc:sldMk cId="3139408317" sldId="477"/>
        </pc:sldMkLst>
        <pc:spChg chg="mod">
          <ac:chgData name="Yashwanth Ravula(UST,IN)" userId="26c642e7-a083-4a2f-87f6-e20b0ef91a94" providerId="ADAL" clId="{C8099692-1DD0-4CBC-B0EB-BFD47A82E47F}" dt="2023-06-05T09:12:41.600" v="127" actId="12"/>
          <ac:spMkLst>
            <pc:docMk/>
            <pc:sldMk cId="3139408317" sldId="477"/>
            <ac:spMk id="2" creationId="{8546D359-8EAA-42B0-BC0A-3AA7BFE0FEE5}"/>
          </ac:spMkLst>
        </pc:spChg>
        <pc:spChg chg="del">
          <ac:chgData name="Yashwanth Ravula(UST,IN)" userId="26c642e7-a083-4a2f-87f6-e20b0ef91a94" providerId="ADAL" clId="{C8099692-1DD0-4CBC-B0EB-BFD47A82E47F}" dt="2023-06-05T09:11:22.799" v="117" actId="21"/>
          <ac:spMkLst>
            <pc:docMk/>
            <pc:sldMk cId="3139408317" sldId="477"/>
            <ac:spMk id="3" creationId="{FA62EE92-41F2-46BC-B456-4061BCEBF237}"/>
          </ac:spMkLst>
        </pc:spChg>
        <pc:spChg chg="del">
          <ac:chgData name="Yashwanth Ravula(UST,IN)" userId="26c642e7-a083-4a2f-87f6-e20b0ef91a94" providerId="ADAL" clId="{C8099692-1DD0-4CBC-B0EB-BFD47A82E47F}" dt="2023-06-05T09:11:26.916" v="118" actId="21"/>
          <ac:spMkLst>
            <pc:docMk/>
            <pc:sldMk cId="3139408317" sldId="477"/>
            <ac:spMk id="4" creationId="{1245657C-5145-4724-9B75-5A9DE623E6A3}"/>
          </ac:spMkLst>
        </pc:spChg>
        <pc:spChg chg="del">
          <ac:chgData name="Yashwanth Ravula(UST,IN)" userId="26c642e7-a083-4a2f-87f6-e20b0ef91a94" providerId="ADAL" clId="{C8099692-1DD0-4CBC-B0EB-BFD47A82E47F}" dt="2023-06-05T09:11:31.406" v="119" actId="21"/>
          <ac:spMkLst>
            <pc:docMk/>
            <pc:sldMk cId="3139408317" sldId="477"/>
            <ac:spMk id="5" creationId="{308F085B-AA73-4F84-8D06-DD7C9B5622E1}"/>
          </ac:spMkLst>
        </pc:spChg>
        <pc:spChg chg="del">
          <ac:chgData name="Yashwanth Ravula(UST,IN)" userId="26c642e7-a083-4a2f-87f6-e20b0ef91a94" providerId="ADAL" clId="{C8099692-1DD0-4CBC-B0EB-BFD47A82E47F}" dt="2023-06-05T09:11:35.767" v="120" actId="21"/>
          <ac:spMkLst>
            <pc:docMk/>
            <pc:sldMk cId="3139408317" sldId="477"/>
            <ac:spMk id="6" creationId="{7FD66BA2-E462-48BC-8441-7B4105E207A2}"/>
          </ac:spMkLst>
        </pc:spChg>
      </pc:sldChg>
      <pc:sldChg chg="delSp modSp new mod">
        <pc:chgData name="Yashwanth Ravula(UST,IN)" userId="26c642e7-a083-4a2f-87f6-e20b0ef91a94" providerId="ADAL" clId="{C8099692-1DD0-4CBC-B0EB-BFD47A82E47F}" dt="2023-06-05T09:14:28.467" v="136" actId="21"/>
        <pc:sldMkLst>
          <pc:docMk/>
          <pc:sldMk cId="4016968101" sldId="478"/>
        </pc:sldMkLst>
        <pc:spChg chg="del mod">
          <ac:chgData name="Yashwanth Ravula(UST,IN)" userId="26c642e7-a083-4a2f-87f6-e20b0ef91a94" providerId="ADAL" clId="{C8099692-1DD0-4CBC-B0EB-BFD47A82E47F}" dt="2023-06-05T09:14:28.467" v="136" actId="21"/>
          <ac:spMkLst>
            <pc:docMk/>
            <pc:sldMk cId="4016968101" sldId="478"/>
            <ac:spMk id="2" creationId="{8D3E763E-A316-4DFA-AAF6-7EABFB5978D3}"/>
          </ac:spMkLst>
        </pc:spChg>
        <pc:spChg chg="del">
          <ac:chgData name="Yashwanth Ravula(UST,IN)" userId="26c642e7-a083-4a2f-87f6-e20b0ef91a94" providerId="ADAL" clId="{C8099692-1DD0-4CBC-B0EB-BFD47A82E47F}" dt="2023-06-05T09:14:04.429" v="131" actId="21"/>
          <ac:spMkLst>
            <pc:docMk/>
            <pc:sldMk cId="4016968101" sldId="478"/>
            <ac:spMk id="3" creationId="{212F2FFD-FDEA-42BA-8A67-EF21FB28DA74}"/>
          </ac:spMkLst>
        </pc:spChg>
        <pc:spChg chg="del">
          <ac:chgData name="Yashwanth Ravula(UST,IN)" userId="26c642e7-a083-4a2f-87f6-e20b0ef91a94" providerId="ADAL" clId="{C8099692-1DD0-4CBC-B0EB-BFD47A82E47F}" dt="2023-06-05T09:14:09.607" v="132" actId="21"/>
          <ac:spMkLst>
            <pc:docMk/>
            <pc:sldMk cId="4016968101" sldId="478"/>
            <ac:spMk id="4" creationId="{506A6A47-B7C7-4CF3-8BD7-0DA759611CCA}"/>
          </ac:spMkLst>
        </pc:spChg>
        <pc:spChg chg="del">
          <ac:chgData name="Yashwanth Ravula(UST,IN)" userId="26c642e7-a083-4a2f-87f6-e20b0ef91a94" providerId="ADAL" clId="{C8099692-1DD0-4CBC-B0EB-BFD47A82E47F}" dt="2023-06-05T09:14:13.572" v="133" actId="21"/>
          <ac:spMkLst>
            <pc:docMk/>
            <pc:sldMk cId="4016968101" sldId="478"/>
            <ac:spMk id="5" creationId="{9975622D-8578-4545-BA05-4EE2B35BC860}"/>
          </ac:spMkLst>
        </pc:spChg>
        <pc:spChg chg="del">
          <ac:chgData name="Yashwanth Ravula(UST,IN)" userId="26c642e7-a083-4a2f-87f6-e20b0ef91a94" providerId="ADAL" clId="{C8099692-1DD0-4CBC-B0EB-BFD47A82E47F}" dt="2023-06-05T09:14:19.081" v="134" actId="21"/>
          <ac:spMkLst>
            <pc:docMk/>
            <pc:sldMk cId="4016968101" sldId="478"/>
            <ac:spMk id="6" creationId="{596CBD43-56B3-401C-AB19-7D0CFEC87AF8}"/>
          </ac:spMkLst>
        </pc:spChg>
      </pc:sldChg>
      <pc:sldChg chg="addSp delSp modSp mod">
        <pc:chgData name="Yashwanth Ravula(UST,IN)" userId="26c642e7-a083-4a2f-87f6-e20b0ef91a94" providerId="ADAL" clId="{C8099692-1DD0-4CBC-B0EB-BFD47A82E47F}" dt="2023-06-05T09:16:13.213" v="156" actId="14100"/>
        <pc:sldMkLst>
          <pc:docMk/>
          <pc:sldMk cId="3274672853" sldId="479"/>
        </pc:sldMkLst>
        <pc:spChg chg="del">
          <ac:chgData name="Yashwanth Ravula(UST,IN)" userId="26c642e7-a083-4a2f-87f6-e20b0ef91a94" providerId="ADAL" clId="{C8099692-1DD0-4CBC-B0EB-BFD47A82E47F}" dt="2023-06-05T09:14:42.924" v="137" actId="21"/>
          <ac:spMkLst>
            <pc:docMk/>
            <pc:sldMk cId="3274672853" sldId="479"/>
            <ac:spMk id="2" creationId="{366C5829-055F-E107-FC79-2F336A1C3897}"/>
          </ac:spMkLst>
        </pc:spChg>
        <pc:spChg chg="del">
          <ac:chgData name="Yashwanth Ravula(UST,IN)" userId="26c642e7-a083-4a2f-87f6-e20b0ef91a94" providerId="ADAL" clId="{C8099692-1DD0-4CBC-B0EB-BFD47A82E47F}" dt="2023-06-05T09:14:46.763" v="138" actId="21"/>
          <ac:spMkLst>
            <pc:docMk/>
            <pc:sldMk cId="3274672853" sldId="479"/>
            <ac:spMk id="3" creationId="{E8CBD229-2A74-31D0-AF2C-5BD3BE212E45}"/>
          </ac:spMkLst>
        </pc:spChg>
        <pc:spChg chg="del">
          <ac:chgData name="Yashwanth Ravula(UST,IN)" userId="26c642e7-a083-4a2f-87f6-e20b0ef91a94" providerId="ADAL" clId="{C8099692-1DD0-4CBC-B0EB-BFD47A82E47F}" dt="2023-06-05T09:14:50.596" v="139" actId="21"/>
          <ac:spMkLst>
            <pc:docMk/>
            <pc:sldMk cId="3274672853" sldId="479"/>
            <ac:spMk id="4" creationId="{25940934-0E37-BEE5-B662-1663785AE309}"/>
          </ac:spMkLst>
        </pc:spChg>
        <pc:spChg chg="del">
          <ac:chgData name="Yashwanth Ravula(UST,IN)" userId="26c642e7-a083-4a2f-87f6-e20b0ef91a94" providerId="ADAL" clId="{C8099692-1DD0-4CBC-B0EB-BFD47A82E47F}" dt="2023-06-05T09:14:54.326" v="140" actId="21"/>
          <ac:spMkLst>
            <pc:docMk/>
            <pc:sldMk cId="3274672853" sldId="479"/>
            <ac:spMk id="5" creationId="{9438CF3B-E085-E1CA-5DD8-C1D56F69784A}"/>
          </ac:spMkLst>
        </pc:spChg>
        <pc:spChg chg="del">
          <ac:chgData name="Yashwanth Ravula(UST,IN)" userId="26c642e7-a083-4a2f-87f6-e20b0ef91a94" providerId="ADAL" clId="{C8099692-1DD0-4CBC-B0EB-BFD47A82E47F}" dt="2023-06-05T09:14:58.945" v="141" actId="21"/>
          <ac:spMkLst>
            <pc:docMk/>
            <pc:sldMk cId="3274672853" sldId="479"/>
            <ac:spMk id="6" creationId="{EDB501C6-F1AB-D7FE-FBB6-24B0586D32F5}"/>
          </ac:spMkLst>
        </pc:spChg>
        <pc:spChg chg="add del">
          <ac:chgData name="Yashwanth Ravula(UST,IN)" userId="26c642e7-a083-4a2f-87f6-e20b0ef91a94" providerId="ADAL" clId="{C8099692-1DD0-4CBC-B0EB-BFD47A82E47F}" dt="2023-06-05T09:16:09.442" v="151" actId="22"/>
          <ac:spMkLst>
            <pc:docMk/>
            <pc:sldMk cId="3274672853" sldId="479"/>
            <ac:spMk id="10" creationId="{111BB85D-02D4-4374-AE25-A23E65516958}"/>
          </ac:spMkLst>
        </pc:spChg>
        <pc:picChg chg="add mod">
          <ac:chgData name="Yashwanth Ravula(UST,IN)" userId="26c642e7-a083-4a2f-87f6-e20b0ef91a94" providerId="ADAL" clId="{C8099692-1DD0-4CBC-B0EB-BFD47A82E47F}" dt="2023-06-05T09:16:13.213" v="156" actId="14100"/>
          <ac:picMkLst>
            <pc:docMk/>
            <pc:sldMk cId="3274672853" sldId="479"/>
            <ac:picMk id="8" creationId="{E0187A0A-2078-4C4D-AC34-AFBE5D7184E8}"/>
          </ac:picMkLst>
        </pc:picChg>
      </pc:sldChg>
      <pc:sldChg chg="new del">
        <pc:chgData name="Yashwanth Ravula(UST,IN)" userId="26c642e7-a083-4a2f-87f6-e20b0ef91a94" providerId="ADAL" clId="{C8099692-1DD0-4CBC-B0EB-BFD47A82E47F}" dt="2023-06-05T09:16:14.897" v="157" actId="680"/>
        <pc:sldMkLst>
          <pc:docMk/>
          <pc:sldMk cId="3910928587" sldId="482"/>
        </pc:sldMkLst>
      </pc:sldChg>
      <pc:sldChg chg="addSp delSp modSp new mod">
        <pc:chgData name="Yashwanth Ravula(UST,IN)" userId="26c642e7-a083-4a2f-87f6-e20b0ef91a94" providerId="ADAL" clId="{C8099692-1DD0-4CBC-B0EB-BFD47A82E47F}" dt="2023-06-05T09:21:30.646" v="202" actId="114"/>
        <pc:sldMkLst>
          <pc:docMk/>
          <pc:sldMk cId="3923106659" sldId="482"/>
        </pc:sldMkLst>
        <pc:spChg chg="mod">
          <ac:chgData name="Yashwanth Ravula(UST,IN)" userId="26c642e7-a083-4a2f-87f6-e20b0ef91a94" providerId="ADAL" clId="{C8099692-1DD0-4CBC-B0EB-BFD47A82E47F}" dt="2023-06-05T09:18:20.030" v="163"/>
          <ac:spMkLst>
            <pc:docMk/>
            <pc:sldMk cId="3923106659" sldId="482"/>
            <ac:spMk id="2" creationId="{8E134DCE-EC8E-4069-B2D9-5408A1C97CBF}"/>
          </ac:spMkLst>
        </pc:spChg>
        <pc:spChg chg="del mod">
          <ac:chgData name="Yashwanth Ravula(UST,IN)" userId="26c642e7-a083-4a2f-87f6-e20b0ef91a94" providerId="ADAL" clId="{C8099692-1DD0-4CBC-B0EB-BFD47A82E47F}" dt="2023-06-05T09:19:06.124" v="170"/>
          <ac:spMkLst>
            <pc:docMk/>
            <pc:sldMk cId="3923106659" sldId="482"/>
            <ac:spMk id="3" creationId="{16F994E3-4CCF-43F8-988D-A9FC4FE35D13}"/>
          </ac:spMkLst>
        </pc:spChg>
        <pc:spChg chg="del">
          <ac:chgData name="Yashwanth Ravula(UST,IN)" userId="26c642e7-a083-4a2f-87f6-e20b0ef91a94" providerId="ADAL" clId="{C8099692-1DD0-4CBC-B0EB-BFD47A82E47F}" dt="2023-06-05T09:18:36.944" v="167" actId="21"/>
          <ac:spMkLst>
            <pc:docMk/>
            <pc:sldMk cId="3923106659" sldId="482"/>
            <ac:spMk id="4" creationId="{762B3E4A-3FCD-4297-8FB0-F77B2C157993}"/>
          </ac:spMkLst>
        </pc:spChg>
        <pc:spChg chg="del">
          <ac:chgData name="Yashwanth Ravula(UST,IN)" userId="26c642e7-a083-4a2f-87f6-e20b0ef91a94" providerId="ADAL" clId="{C8099692-1DD0-4CBC-B0EB-BFD47A82E47F}" dt="2023-06-05T09:18:33.029" v="166" actId="21"/>
          <ac:spMkLst>
            <pc:docMk/>
            <pc:sldMk cId="3923106659" sldId="482"/>
            <ac:spMk id="5" creationId="{58AE8F08-4965-4F99-B1B9-2CDFE807751F}"/>
          </ac:spMkLst>
        </pc:spChg>
        <pc:spChg chg="del mod">
          <ac:chgData name="Yashwanth Ravula(UST,IN)" userId="26c642e7-a083-4a2f-87f6-e20b0ef91a94" providerId="ADAL" clId="{C8099692-1DD0-4CBC-B0EB-BFD47A82E47F}" dt="2023-06-05T09:18:27.646" v="165" actId="21"/>
          <ac:spMkLst>
            <pc:docMk/>
            <pc:sldMk cId="3923106659" sldId="482"/>
            <ac:spMk id="6" creationId="{D11F8742-EEAE-4D77-B1D0-12F63A8256B3}"/>
          </ac:spMkLst>
        </pc:spChg>
        <pc:spChg chg="add del mod">
          <ac:chgData name="Yashwanth Ravula(UST,IN)" userId="26c642e7-a083-4a2f-87f6-e20b0ef91a94" providerId="ADAL" clId="{C8099692-1DD0-4CBC-B0EB-BFD47A82E47F}" dt="2023-06-05T09:19:08.400" v="171"/>
          <ac:spMkLst>
            <pc:docMk/>
            <pc:sldMk cId="3923106659" sldId="482"/>
            <ac:spMk id="7" creationId="{E8C60EDF-7C69-4E0F-97ED-5EE9B3DABA48}"/>
          </ac:spMkLst>
        </pc:spChg>
        <pc:spChg chg="add mod">
          <ac:chgData name="Yashwanth Ravula(UST,IN)" userId="26c642e7-a083-4a2f-87f6-e20b0ef91a94" providerId="ADAL" clId="{C8099692-1DD0-4CBC-B0EB-BFD47A82E47F}" dt="2023-06-05T09:21:30.646" v="202" actId="114"/>
          <ac:spMkLst>
            <pc:docMk/>
            <pc:sldMk cId="3923106659" sldId="482"/>
            <ac:spMk id="8" creationId="{0B9A596C-98D2-4E9F-851D-600A50B3B066}"/>
          </ac:spMkLst>
        </pc:spChg>
      </pc:sldChg>
      <pc:sldChg chg="delSp modSp new mod">
        <pc:chgData name="Yashwanth Ravula(UST,IN)" userId="26c642e7-a083-4a2f-87f6-e20b0ef91a94" providerId="ADAL" clId="{C8099692-1DD0-4CBC-B0EB-BFD47A82E47F}" dt="2023-06-05T09:30:03.932" v="286" actId="27636"/>
        <pc:sldMkLst>
          <pc:docMk/>
          <pc:sldMk cId="1010829689" sldId="491"/>
        </pc:sldMkLst>
        <pc:spChg chg="mod">
          <ac:chgData name="Yashwanth Ravula(UST,IN)" userId="26c642e7-a083-4a2f-87f6-e20b0ef91a94" providerId="ADAL" clId="{C8099692-1DD0-4CBC-B0EB-BFD47A82E47F}" dt="2023-06-05T09:27:52.092" v="255"/>
          <ac:spMkLst>
            <pc:docMk/>
            <pc:sldMk cId="1010829689" sldId="491"/>
            <ac:spMk id="2" creationId="{E7266C13-07FE-4117-BFB0-1F7047AB52C5}"/>
          </ac:spMkLst>
        </pc:spChg>
        <pc:spChg chg="del">
          <ac:chgData name="Yashwanth Ravula(UST,IN)" userId="26c642e7-a083-4a2f-87f6-e20b0ef91a94" providerId="ADAL" clId="{C8099692-1DD0-4CBC-B0EB-BFD47A82E47F}" dt="2023-06-05T09:28:02.606" v="256" actId="21"/>
          <ac:spMkLst>
            <pc:docMk/>
            <pc:sldMk cId="1010829689" sldId="491"/>
            <ac:spMk id="3" creationId="{7FFD8A9B-C049-454A-B736-951A37B5AC5D}"/>
          </ac:spMkLst>
        </pc:spChg>
        <pc:spChg chg="del">
          <ac:chgData name="Yashwanth Ravula(UST,IN)" userId="26c642e7-a083-4a2f-87f6-e20b0ef91a94" providerId="ADAL" clId="{C8099692-1DD0-4CBC-B0EB-BFD47A82E47F}" dt="2023-06-05T09:28:08.375" v="257" actId="21"/>
          <ac:spMkLst>
            <pc:docMk/>
            <pc:sldMk cId="1010829689" sldId="491"/>
            <ac:spMk id="4" creationId="{AE9C463B-C823-4BB7-AAAF-0531F8EFD029}"/>
          </ac:spMkLst>
        </pc:spChg>
        <pc:spChg chg="del">
          <ac:chgData name="Yashwanth Ravula(UST,IN)" userId="26c642e7-a083-4a2f-87f6-e20b0ef91a94" providerId="ADAL" clId="{C8099692-1DD0-4CBC-B0EB-BFD47A82E47F}" dt="2023-06-05T09:28:13.007" v="258" actId="21"/>
          <ac:spMkLst>
            <pc:docMk/>
            <pc:sldMk cId="1010829689" sldId="491"/>
            <ac:spMk id="5" creationId="{5D3A01F5-66BE-4EF0-805A-1CF8A3EE10E3}"/>
          </ac:spMkLst>
        </pc:spChg>
        <pc:spChg chg="mod">
          <ac:chgData name="Yashwanth Ravula(UST,IN)" userId="26c642e7-a083-4a2f-87f6-e20b0ef91a94" providerId="ADAL" clId="{C8099692-1DD0-4CBC-B0EB-BFD47A82E47F}" dt="2023-06-05T09:30:03.932" v="286" actId="27636"/>
          <ac:spMkLst>
            <pc:docMk/>
            <pc:sldMk cId="1010829689" sldId="491"/>
            <ac:spMk id="6" creationId="{F984449B-F06A-48E5-882C-66BE8EA6F0BA}"/>
          </ac:spMkLst>
        </pc:spChg>
      </pc:sldChg>
      <pc:sldChg chg="addSp delSp modSp new mod">
        <pc:chgData name="Yashwanth Ravula(UST,IN)" userId="26c642e7-a083-4a2f-87f6-e20b0ef91a94" providerId="ADAL" clId="{C8099692-1DD0-4CBC-B0EB-BFD47A82E47F}" dt="2023-06-05T09:42:43.241" v="331" actId="14100"/>
        <pc:sldMkLst>
          <pc:docMk/>
          <pc:sldMk cId="1664801414" sldId="493"/>
        </pc:sldMkLst>
        <pc:spChg chg="del mod">
          <ac:chgData name="Yashwanth Ravula(UST,IN)" userId="26c642e7-a083-4a2f-87f6-e20b0ef91a94" providerId="ADAL" clId="{C8099692-1DD0-4CBC-B0EB-BFD47A82E47F}" dt="2023-06-05T09:42:20.827" v="326" actId="21"/>
          <ac:spMkLst>
            <pc:docMk/>
            <pc:sldMk cId="1664801414" sldId="493"/>
            <ac:spMk id="2" creationId="{536410DE-EB89-4140-AA22-17851E37C82B}"/>
          </ac:spMkLst>
        </pc:spChg>
        <pc:spChg chg="del">
          <ac:chgData name="Yashwanth Ravula(UST,IN)" userId="26c642e7-a083-4a2f-87f6-e20b0ef91a94" providerId="ADAL" clId="{C8099692-1DD0-4CBC-B0EB-BFD47A82E47F}" dt="2023-06-05T09:33:14.783" v="317" actId="21"/>
          <ac:spMkLst>
            <pc:docMk/>
            <pc:sldMk cId="1664801414" sldId="493"/>
            <ac:spMk id="3" creationId="{388C3601-50D9-4030-9EFD-B9D048B9AB79}"/>
          </ac:spMkLst>
        </pc:spChg>
        <pc:spChg chg="del">
          <ac:chgData name="Yashwanth Ravula(UST,IN)" userId="26c642e7-a083-4a2f-87f6-e20b0ef91a94" providerId="ADAL" clId="{C8099692-1DD0-4CBC-B0EB-BFD47A82E47F}" dt="2023-06-05T09:33:18.846" v="318" actId="21"/>
          <ac:spMkLst>
            <pc:docMk/>
            <pc:sldMk cId="1664801414" sldId="493"/>
            <ac:spMk id="4" creationId="{8086DF6B-A84E-4899-A9E9-C784977588AE}"/>
          </ac:spMkLst>
        </pc:spChg>
        <pc:spChg chg="del">
          <ac:chgData name="Yashwanth Ravula(UST,IN)" userId="26c642e7-a083-4a2f-87f6-e20b0ef91a94" providerId="ADAL" clId="{C8099692-1DD0-4CBC-B0EB-BFD47A82E47F}" dt="2023-06-05T09:33:22.326" v="319" actId="21"/>
          <ac:spMkLst>
            <pc:docMk/>
            <pc:sldMk cId="1664801414" sldId="493"/>
            <ac:spMk id="5" creationId="{342EA7D4-6470-4522-BC7F-8F46710BE3BB}"/>
          </ac:spMkLst>
        </pc:spChg>
        <pc:spChg chg="del">
          <ac:chgData name="Yashwanth Ravula(UST,IN)" userId="26c642e7-a083-4a2f-87f6-e20b0ef91a94" providerId="ADAL" clId="{C8099692-1DD0-4CBC-B0EB-BFD47A82E47F}" dt="2023-06-05T09:33:25.581" v="320" actId="21"/>
          <ac:spMkLst>
            <pc:docMk/>
            <pc:sldMk cId="1664801414" sldId="493"/>
            <ac:spMk id="6" creationId="{342B27F7-7925-4393-87BD-D7CA6E2BC7E9}"/>
          </ac:spMkLst>
        </pc:spChg>
        <pc:picChg chg="add mod">
          <ac:chgData name="Yashwanth Ravula(UST,IN)" userId="26c642e7-a083-4a2f-87f6-e20b0ef91a94" providerId="ADAL" clId="{C8099692-1DD0-4CBC-B0EB-BFD47A82E47F}" dt="2023-06-05T09:42:43.241" v="331" actId="14100"/>
          <ac:picMkLst>
            <pc:docMk/>
            <pc:sldMk cId="1664801414" sldId="493"/>
            <ac:picMk id="8" creationId="{0A01F67B-F159-45D6-BD82-5064BE0795D9}"/>
          </ac:picMkLst>
        </pc:picChg>
      </pc:sldChg>
      <pc:sldChg chg="delSp modSp new mod ord">
        <pc:chgData name="Yashwanth Ravula(UST,IN)" userId="26c642e7-a083-4a2f-87f6-e20b0ef91a94" providerId="ADAL" clId="{C8099692-1DD0-4CBC-B0EB-BFD47A82E47F}" dt="2023-06-05T09:59:59.134" v="369" actId="14100"/>
        <pc:sldMkLst>
          <pc:docMk/>
          <pc:sldMk cId="1938496406" sldId="495"/>
        </pc:sldMkLst>
        <pc:spChg chg="del">
          <ac:chgData name="Yashwanth Ravula(UST,IN)" userId="26c642e7-a083-4a2f-87f6-e20b0ef91a94" providerId="ADAL" clId="{C8099692-1DD0-4CBC-B0EB-BFD47A82E47F}" dt="2023-06-05T09:56:59.351" v="336" actId="21"/>
          <ac:spMkLst>
            <pc:docMk/>
            <pc:sldMk cId="1938496406" sldId="495"/>
            <ac:spMk id="2" creationId="{BBDF7AC3-36A6-490A-9EF2-50C1FB5C10B5}"/>
          </ac:spMkLst>
        </pc:spChg>
        <pc:spChg chg="mod">
          <ac:chgData name="Yashwanth Ravula(UST,IN)" userId="26c642e7-a083-4a2f-87f6-e20b0ef91a94" providerId="ADAL" clId="{C8099692-1DD0-4CBC-B0EB-BFD47A82E47F}" dt="2023-06-05T09:59:59.134" v="369" actId="14100"/>
          <ac:spMkLst>
            <pc:docMk/>
            <pc:sldMk cId="1938496406" sldId="495"/>
            <ac:spMk id="3" creationId="{5D4085CA-8290-4132-B85D-4CBEA726E1A5}"/>
          </ac:spMkLst>
        </pc:spChg>
        <pc:spChg chg="del">
          <ac:chgData name="Yashwanth Ravula(UST,IN)" userId="26c642e7-a083-4a2f-87f6-e20b0ef91a94" providerId="ADAL" clId="{C8099692-1DD0-4CBC-B0EB-BFD47A82E47F}" dt="2023-06-05T09:57:03.790" v="337" actId="21"/>
          <ac:spMkLst>
            <pc:docMk/>
            <pc:sldMk cId="1938496406" sldId="495"/>
            <ac:spMk id="4" creationId="{56CAEFD6-733D-46E1-93BA-872A050E0C74}"/>
          </ac:spMkLst>
        </pc:spChg>
        <pc:spChg chg="del">
          <ac:chgData name="Yashwanth Ravula(UST,IN)" userId="26c642e7-a083-4a2f-87f6-e20b0ef91a94" providerId="ADAL" clId="{C8099692-1DD0-4CBC-B0EB-BFD47A82E47F}" dt="2023-06-05T09:57:07.907" v="338" actId="21"/>
          <ac:spMkLst>
            <pc:docMk/>
            <pc:sldMk cId="1938496406" sldId="495"/>
            <ac:spMk id="5" creationId="{FA491536-0E63-4DE4-B187-6B98FA54E964}"/>
          </ac:spMkLst>
        </pc:spChg>
        <pc:spChg chg="del mod">
          <ac:chgData name="Yashwanth Ravula(UST,IN)" userId="26c642e7-a083-4a2f-87f6-e20b0ef91a94" providerId="ADAL" clId="{C8099692-1DD0-4CBC-B0EB-BFD47A82E47F}" dt="2023-06-05T09:57:12.416" v="340" actId="21"/>
          <ac:spMkLst>
            <pc:docMk/>
            <pc:sldMk cId="1938496406" sldId="495"/>
            <ac:spMk id="6" creationId="{73753465-F1B5-4E70-9A9E-F37D12D7FF10}"/>
          </ac:spMkLst>
        </pc:spChg>
      </pc:sldChg>
    </pc:docChg>
  </pc:docChgLst>
  <pc:docChgLst>
    <pc:chgData name="Sowjanya Morisetty(UST,IN)" userId="S::245132@ust.com::fafc9569-a945-46e7-9869-5c26008d3c84" providerId="AD" clId="Web-{CE7A43F9-E938-4E02-8AD5-A6F4B46499DF}"/>
    <pc:docChg chg="addSld delSld modSld sldOrd">
      <pc:chgData name="Sowjanya Morisetty(UST,IN)" userId="S::245132@ust.com::fafc9569-a945-46e7-9869-5c26008d3c84" providerId="AD" clId="Web-{CE7A43F9-E938-4E02-8AD5-A6F4B46499DF}" dt="2023-03-02T18:06:40.414" v="844" actId="20577"/>
      <pc:docMkLst>
        <pc:docMk/>
      </pc:docMkLst>
      <pc:sldChg chg="add del">
        <pc:chgData name="Sowjanya Morisetty(UST,IN)" userId="S::245132@ust.com::fafc9569-a945-46e7-9869-5c26008d3c84" providerId="AD" clId="Web-{CE7A43F9-E938-4E02-8AD5-A6F4B46499DF}" dt="2023-03-02T15:40:07.342" v="50"/>
        <pc:sldMkLst>
          <pc:docMk/>
          <pc:sldMk cId="2090374411" sldId="256"/>
        </pc:sldMkLst>
      </pc:sldChg>
      <pc:sldChg chg="ord">
        <pc:chgData name="Sowjanya Morisetty(UST,IN)" userId="S::245132@ust.com::fafc9569-a945-46e7-9869-5c26008d3c84" providerId="AD" clId="Web-{CE7A43F9-E938-4E02-8AD5-A6F4B46499DF}" dt="2023-03-02T15:40:11.764" v="52"/>
        <pc:sldMkLst>
          <pc:docMk/>
          <pc:sldMk cId="877123665" sldId="431"/>
        </pc:sldMkLst>
      </pc:sldChg>
      <pc:sldChg chg="delSp modSp">
        <pc:chgData name="Sowjanya Morisetty(UST,IN)" userId="S::245132@ust.com::fafc9569-a945-46e7-9869-5c26008d3c84" providerId="AD" clId="Web-{CE7A43F9-E938-4E02-8AD5-A6F4B46499DF}" dt="2023-03-02T15:32:23.329" v="6" actId="20577"/>
        <pc:sldMkLst>
          <pc:docMk/>
          <pc:sldMk cId="2566345393" sldId="441"/>
        </pc:sldMkLst>
        <pc:spChg chg="del">
          <ac:chgData name="Sowjanya Morisetty(UST,IN)" userId="S::245132@ust.com::fafc9569-a945-46e7-9869-5c26008d3c84" providerId="AD" clId="Web-{CE7A43F9-E938-4E02-8AD5-A6F4B46499DF}" dt="2023-03-02T15:31:15.655" v="0"/>
          <ac:spMkLst>
            <pc:docMk/>
            <pc:sldMk cId="2566345393" sldId="441"/>
            <ac:spMk id="2" creationId="{992D75A2-966F-E958-C003-174F1DF22475}"/>
          </ac:spMkLst>
        </pc:spChg>
        <pc:spChg chg="mod">
          <ac:chgData name="Sowjanya Morisetty(UST,IN)" userId="S::245132@ust.com::fafc9569-a945-46e7-9869-5c26008d3c84" providerId="AD" clId="Web-{CE7A43F9-E938-4E02-8AD5-A6F4B46499DF}" dt="2023-03-02T15:32:23.329" v="6" actId="20577"/>
          <ac:spMkLst>
            <pc:docMk/>
            <pc:sldMk cId="2566345393" sldId="441"/>
            <ac:spMk id="3" creationId="{6C9006DF-1982-58FC-A4F3-07BBA1574696}"/>
          </ac:spMkLst>
        </pc:spChg>
      </pc:sldChg>
      <pc:sldChg chg="addSp delSp modSp new mod modClrScheme chgLayout">
        <pc:chgData name="Sowjanya Morisetty(UST,IN)" userId="S::245132@ust.com::fafc9569-a945-46e7-9869-5c26008d3c84" providerId="AD" clId="Web-{CE7A43F9-E938-4E02-8AD5-A6F4B46499DF}" dt="2023-03-02T16:24:23.002" v="348"/>
        <pc:sldMkLst>
          <pc:docMk/>
          <pc:sldMk cId="102278663" sldId="456"/>
        </pc:sldMkLst>
        <pc:spChg chg="mod ord">
          <ac:chgData name="Sowjanya Morisetty(UST,IN)" userId="S::245132@ust.com::fafc9569-a945-46e7-9869-5c26008d3c84" providerId="AD" clId="Web-{CE7A43F9-E938-4E02-8AD5-A6F4B46499DF}" dt="2023-03-02T16:24:23.002" v="348"/>
          <ac:spMkLst>
            <pc:docMk/>
            <pc:sldMk cId="102278663" sldId="456"/>
            <ac:spMk id="2" creationId="{A6B3BBF8-47E3-3234-0AED-D85672B78013}"/>
          </ac:spMkLst>
        </pc:spChg>
        <pc:spChg chg="add del mod ord">
          <ac:chgData name="Sowjanya Morisetty(UST,IN)" userId="S::245132@ust.com::fafc9569-a945-46e7-9869-5c26008d3c84" providerId="AD" clId="Web-{CE7A43F9-E938-4E02-8AD5-A6F4B46499DF}" dt="2023-03-02T16:24:23.002" v="348"/>
          <ac:spMkLst>
            <pc:docMk/>
            <pc:sldMk cId="102278663" sldId="456"/>
            <ac:spMk id="3" creationId="{42EC8C3D-5968-3F69-5D06-51ACEDC322E3}"/>
          </ac:spMkLst>
        </pc:spChg>
        <pc:spChg chg="del">
          <ac:chgData name="Sowjanya Morisetty(UST,IN)" userId="S::245132@ust.com::fafc9569-a945-46e7-9869-5c26008d3c84" providerId="AD" clId="Web-{CE7A43F9-E938-4E02-8AD5-A6F4B46499DF}" dt="2023-03-02T15:41:01.953" v="94"/>
          <ac:spMkLst>
            <pc:docMk/>
            <pc:sldMk cId="102278663" sldId="456"/>
            <ac:spMk id="4" creationId="{AB6341EA-2070-2FC7-826F-E24A3B96CCDE}"/>
          </ac:spMkLst>
        </pc:spChg>
        <pc:spChg chg="del">
          <ac:chgData name="Sowjanya Morisetty(UST,IN)" userId="S::245132@ust.com::fafc9569-a945-46e7-9869-5c26008d3c84" providerId="AD" clId="Web-{CE7A43F9-E938-4E02-8AD5-A6F4B46499DF}" dt="2023-03-02T15:41:01.953" v="94"/>
          <ac:spMkLst>
            <pc:docMk/>
            <pc:sldMk cId="102278663" sldId="456"/>
            <ac:spMk id="5" creationId="{F7AC8922-C46F-2A8A-4CBB-859B7BCF90C0}"/>
          </ac:spMkLst>
        </pc:spChg>
        <pc:spChg chg="del">
          <ac:chgData name="Sowjanya Morisetty(UST,IN)" userId="S::245132@ust.com::fafc9569-a945-46e7-9869-5c26008d3c84" providerId="AD" clId="Web-{CE7A43F9-E938-4E02-8AD5-A6F4B46499DF}" dt="2023-03-02T15:41:01.953" v="94"/>
          <ac:spMkLst>
            <pc:docMk/>
            <pc:sldMk cId="102278663" sldId="456"/>
            <ac:spMk id="6" creationId="{476EC1EC-9B13-5E28-0F0D-C856F689BF18}"/>
          </ac:spMkLst>
        </pc:spChg>
        <pc:spChg chg="add mod">
          <ac:chgData name="Sowjanya Morisetty(UST,IN)" userId="S::245132@ust.com::fafc9569-a945-46e7-9869-5c26008d3c84" providerId="AD" clId="Web-{CE7A43F9-E938-4E02-8AD5-A6F4B46499DF}" dt="2023-03-02T16:24:23.002" v="348"/>
          <ac:spMkLst>
            <pc:docMk/>
            <pc:sldMk cId="102278663" sldId="456"/>
            <ac:spMk id="8" creationId="{D7D696A8-11DB-C070-267F-3D8A6929D96E}"/>
          </ac:spMkLst>
        </pc:spChg>
        <pc:graphicFrameChg chg="add del mod">
          <ac:chgData name="Sowjanya Morisetty(UST,IN)" userId="S::245132@ust.com::fafc9569-a945-46e7-9869-5c26008d3c84" providerId="AD" clId="Web-{CE7A43F9-E938-4E02-8AD5-A6F4B46499DF}" dt="2023-03-02T16:24:23.002" v="348"/>
          <ac:graphicFrameMkLst>
            <pc:docMk/>
            <pc:sldMk cId="102278663" sldId="456"/>
            <ac:graphicFrameMk id="10" creationId="{70755788-4B46-5893-CD6A-33BA8C292744}"/>
          </ac:graphicFrameMkLst>
        </pc:graphicFrameChg>
      </pc:sldChg>
      <pc:sldChg chg="addSp delSp modSp new add del mod modClrScheme chgLayout">
        <pc:chgData name="Sowjanya Morisetty(UST,IN)" userId="S::245132@ust.com::fafc9569-a945-46e7-9869-5c26008d3c84" providerId="AD" clId="Web-{CE7A43F9-E938-4E02-8AD5-A6F4B46499DF}" dt="2023-03-02T15:40:21.624" v="56"/>
        <pc:sldMkLst>
          <pc:docMk/>
          <pc:sldMk cId="1833503774" sldId="456"/>
        </pc:sldMkLst>
        <pc:spChg chg="mod ord">
          <ac:chgData name="Sowjanya Morisetty(UST,IN)" userId="S::245132@ust.com::fafc9569-a945-46e7-9869-5c26008d3c84" providerId="AD" clId="Web-{CE7A43F9-E938-4E02-8AD5-A6F4B46499DF}" dt="2023-03-02T15:40:19.405" v="55"/>
          <ac:spMkLst>
            <pc:docMk/>
            <pc:sldMk cId="1833503774" sldId="456"/>
            <ac:spMk id="2" creationId="{2C3F0B15-50EC-1980-61B7-7F3741B725BB}"/>
          </ac:spMkLst>
        </pc:spChg>
        <pc:spChg chg="mod ord">
          <ac:chgData name="Sowjanya Morisetty(UST,IN)" userId="S::245132@ust.com::fafc9569-a945-46e7-9869-5c26008d3c84" providerId="AD" clId="Web-{CE7A43F9-E938-4E02-8AD5-A6F4B46499DF}" dt="2023-03-02T15:40:19.405" v="55"/>
          <ac:spMkLst>
            <pc:docMk/>
            <pc:sldMk cId="1833503774" sldId="456"/>
            <ac:spMk id="3" creationId="{828FB46F-61C9-73B6-FBF5-972B352908C1}"/>
          </ac:spMkLst>
        </pc:spChg>
        <pc:spChg chg="add del mod ord">
          <ac:chgData name="Sowjanya Morisetty(UST,IN)" userId="S::245132@ust.com::fafc9569-a945-46e7-9869-5c26008d3c84" providerId="AD" clId="Web-{CE7A43F9-E938-4E02-8AD5-A6F4B46499DF}" dt="2023-03-02T15:40:19.405" v="55"/>
          <ac:spMkLst>
            <pc:docMk/>
            <pc:sldMk cId="1833503774" sldId="456"/>
            <ac:spMk id="4" creationId="{BFFD4581-78F7-F3AE-A78E-CD52E6B316BF}"/>
          </ac:spMkLst>
        </pc:spChg>
        <pc:spChg chg="mod ord">
          <ac:chgData name="Sowjanya Morisetty(UST,IN)" userId="S::245132@ust.com::fafc9569-a945-46e7-9869-5c26008d3c84" providerId="AD" clId="Web-{CE7A43F9-E938-4E02-8AD5-A6F4B46499DF}" dt="2023-03-02T15:40:19.405" v="55"/>
          <ac:spMkLst>
            <pc:docMk/>
            <pc:sldMk cId="1833503774" sldId="456"/>
            <ac:spMk id="5" creationId="{E5A07568-0536-D468-7E64-ECC9CCC3C42A}"/>
          </ac:spMkLst>
        </pc:spChg>
        <pc:spChg chg="add del">
          <ac:chgData name="Sowjanya Morisetty(UST,IN)" userId="S::245132@ust.com::fafc9569-a945-46e7-9869-5c26008d3c84" providerId="AD" clId="Web-{CE7A43F9-E938-4E02-8AD5-A6F4B46499DF}" dt="2023-03-02T15:40:19.405" v="55"/>
          <ac:spMkLst>
            <pc:docMk/>
            <pc:sldMk cId="1833503774" sldId="456"/>
            <ac:spMk id="6" creationId="{09DFD25A-6131-06FF-35A8-8E54FD9348AC}"/>
          </ac:spMkLst>
        </pc:spChg>
      </pc:sldChg>
      <pc:sldChg chg="addSp delSp modSp new add del mod modClrScheme chgLayout">
        <pc:chgData name="Sowjanya Morisetty(UST,IN)" userId="S::245132@ust.com::fafc9569-a945-46e7-9869-5c26008d3c84" providerId="AD" clId="Web-{CE7A43F9-E938-4E02-8AD5-A6F4B46499DF}" dt="2023-03-02T15:40:35.483" v="92"/>
        <pc:sldMkLst>
          <pc:docMk/>
          <pc:sldMk cId="3023791946" sldId="456"/>
        </pc:sldMkLst>
        <pc:spChg chg="mod ord">
          <ac:chgData name="Sowjanya Morisetty(UST,IN)" userId="S::245132@ust.com::fafc9569-a945-46e7-9869-5c26008d3c84" providerId="AD" clId="Web-{CE7A43F9-E938-4E02-8AD5-A6F4B46499DF}" dt="2023-03-02T15:40:32.968" v="91"/>
          <ac:spMkLst>
            <pc:docMk/>
            <pc:sldMk cId="3023791946" sldId="456"/>
            <ac:spMk id="2" creationId="{0E2A4BE1-0D1C-BE05-2C0E-375EFE2C5FDD}"/>
          </ac:spMkLst>
        </pc:spChg>
        <pc:spChg chg="mod ord">
          <ac:chgData name="Sowjanya Morisetty(UST,IN)" userId="S::245132@ust.com::fafc9569-a945-46e7-9869-5c26008d3c84" providerId="AD" clId="Web-{CE7A43F9-E938-4E02-8AD5-A6F4B46499DF}" dt="2023-03-02T15:40:32.968" v="91"/>
          <ac:spMkLst>
            <pc:docMk/>
            <pc:sldMk cId="3023791946" sldId="456"/>
            <ac:spMk id="3" creationId="{F893B9E5-7F97-BA0C-320A-FAFAF2B8DD43}"/>
          </ac:spMkLst>
        </pc:spChg>
        <pc:spChg chg="add del">
          <ac:chgData name="Sowjanya Morisetty(UST,IN)" userId="S::245132@ust.com::fafc9569-a945-46e7-9869-5c26008d3c84" providerId="AD" clId="Web-{CE7A43F9-E938-4E02-8AD5-A6F4B46499DF}" dt="2023-03-02T15:40:32.968" v="91"/>
          <ac:spMkLst>
            <pc:docMk/>
            <pc:sldMk cId="3023791946" sldId="456"/>
            <ac:spMk id="4" creationId="{ED67E6DA-7183-5A18-489F-E7B9F6C5FF94}"/>
          </ac:spMkLst>
        </pc:spChg>
        <pc:spChg chg="add del">
          <ac:chgData name="Sowjanya Morisetty(UST,IN)" userId="S::245132@ust.com::fafc9569-a945-46e7-9869-5c26008d3c84" providerId="AD" clId="Web-{CE7A43F9-E938-4E02-8AD5-A6F4B46499DF}" dt="2023-03-02T15:40:32.968" v="91"/>
          <ac:spMkLst>
            <pc:docMk/>
            <pc:sldMk cId="3023791946" sldId="456"/>
            <ac:spMk id="5" creationId="{7ED8BCDF-A152-6A03-7A4B-A90ED7F28E23}"/>
          </ac:spMkLst>
        </pc:spChg>
        <pc:spChg chg="add del">
          <ac:chgData name="Sowjanya Morisetty(UST,IN)" userId="S::245132@ust.com::fafc9569-a945-46e7-9869-5c26008d3c84" providerId="AD" clId="Web-{CE7A43F9-E938-4E02-8AD5-A6F4B46499DF}" dt="2023-03-02T15:40:32.968" v="91"/>
          <ac:spMkLst>
            <pc:docMk/>
            <pc:sldMk cId="3023791946" sldId="456"/>
            <ac:spMk id="6" creationId="{5D1C6F40-E947-F23D-432C-B9B8C1F17DB2}"/>
          </ac:spMkLst>
        </pc:spChg>
      </pc:sldChg>
      <pc:sldChg chg="add">
        <pc:chgData name="Sowjanya Morisetty(UST,IN)" userId="S::245132@ust.com::fafc9569-a945-46e7-9869-5c26008d3c84" providerId="AD" clId="Web-{CE7A43F9-E938-4E02-8AD5-A6F4B46499DF}" dt="2023-03-02T15:41:15.953" v="95"/>
        <pc:sldMkLst>
          <pc:docMk/>
          <pc:sldMk cId="427393029" sldId="457"/>
        </pc:sldMkLst>
      </pc:sldChg>
      <pc:sldChg chg="add">
        <pc:chgData name="Sowjanya Morisetty(UST,IN)" userId="S::245132@ust.com::fafc9569-a945-46e7-9869-5c26008d3c84" providerId="AD" clId="Web-{CE7A43F9-E938-4E02-8AD5-A6F4B46499DF}" dt="2023-03-02T15:41:24.500" v="98"/>
        <pc:sldMkLst>
          <pc:docMk/>
          <pc:sldMk cId="2065389314" sldId="458"/>
        </pc:sldMkLst>
      </pc:sldChg>
      <pc:sldChg chg="addSp delSp modSp new mod modClrScheme chgLayout">
        <pc:chgData name="Sowjanya Morisetty(UST,IN)" userId="S::245132@ust.com::fafc9569-a945-46e7-9869-5c26008d3c84" providerId="AD" clId="Web-{CE7A43F9-E938-4E02-8AD5-A6F4B46499DF}" dt="2023-03-02T16:37:26.025" v="542" actId="20577"/>
        <pc:sldMkLst>
          <pc:docMk/>
          <pc:sldMk cId="778499327" sldId="459"/>
        </pc:sldMkLst>
        <pc:spChg chg="add del mod ord">
          <ac:chgData name="Sowjanya Morisetty(UST,IN)" userId="S::245132@ust.com::fafc9569-a945-46e7-9869-5c26008d3c84" providerId="AD" clId="Web-{CE7A43F9-E938-4E02-8AD5-A6F4B46499DF}" dt="2023-03-02T16:13:19.090" v="189"/>
          <ac:spMkLst>
            <pc:docMk/>
            <pc:sldMk cId="778499327" sldId="459"/>
            <ac:spMk id="2" creationId="{2A0F8B3D-344C-545B-CD2C-119798000923}"/>
          </ac:spMkLst>
        </pc:spChg>
        <pc:spChg chg="add del mod ord">
          <ac:chgData name="Sowjanya Morisetty(UST,IN)" userId="S::245132@ust.com::fafc9569-a945-46e7-9869-5c26008d3c84" providerId="AD" clId="Web-{CE7A43F9-E938-4E02-8AD5-A6F4B46499DF}" dt="2023-03-02T16:13:19.090" v="189"/>
          <ac:spMkLst>
            <pc:docMk/>
            <pc:sldMk cId="778499327" sldId="459"/>
            <ac:spMk id="3" creationId="{D46BD259-B25A-919A-571B-CEAA81D3C597}"/>
          </ac:spMkLst>
        </pc:spChg>
        <pc:spChg chg="del">
          <ac:chgData name="Sowjanya Morisetty(UST,IN)" userId="S::245132@ust.com::fafc9569-a945-46e7-9869-5c26008d3c84" providerId="AD" clId="Web-{CE7A43F9-E938-4E02-8AD5-A6F4B46499DF}" dt="2023-03-02T15:48:24.059" v="182"/>
          <ac:spMkLst>
            <pc:docMk/>
            <pc:sldMk cId="778499327" sldId="459"/>
            <ac:spMk id="4" creationId="{DBF67158-F10F-3B06-04BD-F42D935D9AE7}"/>
          </ac:spMkLst>
        </pc:spChg>
        <pc:spChg chg="add del mod">
          <ac:chgData name="Sowjanya Morisetty(UST,IN)" userId="S::245132@ust.com::fafc9569-a945-46e7-9869-5c26008d3c84" providerId="AD" clId="Web-{CE7A43F9-E938-4E02-8AD5-A6F4B46499DF}" dt="2023-03-02T16:13:17.418" v="186"/>
          <ac:spMkLst>
            <pc:docMk/>
            <pc:sldMk cId="778499327" sldId="459"/>
            <ac:spMk id="8" creationId="{751CF97E-C00D-6432-FEA4-53FB699B5A20}"/>
          </ac:spMkLst>
        </pc:spChg>
        <pc:spChg chg="add del mod">
          <ac:chgData name="Sowjanya Morisetty(UST,IN)" userId="S::245132@ust.com::fafc9569-a945-46e7-9869-5c26008d3c84" providerId="AD" clId="Web-{CE7A43F9-E938-4E02-8AD5-A6F4B46499DF}" dt="2023-03-02T16:13:17.418" v="186"/>
          <ac:spMkLst>
            <pc:docMk/>
            <pc:sldMk cId="778499327" sldId="459"/>
            <ac:spMk id="10" creationId="{4435660B-ACDD-543D-3911-A6485ADB0923}"/>
          </ac:spMkLst>
        </pc:spChg>
        <pc:spChg chg="add del mod">
          <ac:chgData name="Sowjanya Morisetty(UST,IN)" userId="S::245132@ust.com::fafc9569-a945-46e7-9869-5c26008d3c84" providerId="AD" clId="Web-{CE7A43F9-E938-4E02-8AD5-A6F4B46499DF}" dt="2023-03-02T16:13:17.418" v="186"/>
          <ac:spMkLst>
            <pc:docMk/>
            <pc:sldMk cId="778499327" sldId="459"/>
            <ac:spMk id="12" creationId="{8EFA8A23-4733-2904-9D31-F377391785AB}"/>
          </ac:spMkLst>
        </pc:spChg>
        <pc:spChg chg="add del mod">
          <ac:chgData name="Sowjanya Morisetty(UST,IN)" userId="S::245132@ust.com::fafc9569-a945-46e7-9869-5c26008d3c84" providerId="AD" clId="Web-{CE7A43F9-E938-4E02-8AD5-A6F4B46499DF}" dt="2023-03-02T16:13:19.090" v="188"/>
          <ac:spMkLst>
            <pc:docMk/>
            <pc:sldMk cId="778499327" sldId="459"/>
            <ac:spMk id="14" creationId="{90283ED1-3A68-8915-38A0-DC3EF2145DC0}"/>
          </ac:spMkLst>
        </pc:spChg>
        <pc:spChg chg="add del mod">
          <ac:chgData name="Sowjanya Morisetty(UST,IN)" userId="S::245132@ust.com::fafc9569-a945-46e7-9869-5c26008d3c84" providerId="AD" clId="Web-{CE7A43F9-E938-4E02-8AD5-A6F4B46499DF}" dt="2023-03-02T16:13:19.090" v="188"/>
          <ac:spMkLst>
            <pc:docMk/>
            <pc:sldMk cId="778499327" sldId="459"/>
            <ac:spMk id="15" creationId="{7AB9DA8D-9D97-874B-1532-5180D15BCFEB}"/>
          </ac:spMkLst>
        </pc:spChg>
        <pc:spChg chg="add del mod">
          <ac:chgData name="Sowjanya Morisetty(UST,IN)" userId="S::245132@ust.com::fafc9569-a945-46e7-9869-5c26008d3c84" providerId="AD" clId="Web-{CE7A43F9-E938-4E02-8AD5-A6F4B46499DF}" dt="2023-03-02T16:13:19.090" v="188"/>
          <ac:spMkLst>
            <pc:docMk/>
            <pc:sldMk cId="778499327" sldId="459"/>
            <ac:spMk id="16" creationId="{D3183290-5D0D-A0AA-59EB-D4D4DBC47F22}"/>
          </ac:spMkLst>
        </pc:spChg>
        <pc:spChg chg="add del mod">
          <ac:chgData name="Sowjanya Morisetty(UST,IN)" userId="S::245132@ust.com::fafc9569-a945-46e7-9869-5c26008d3c84" providerId="AD" clId="Web-{CE7A43F9-E938-4E02-8AD5-A6F4B46499DF}" dt="2023-03-02T16:25:38.410" v="357"/>
          <ac:spMkLst>
            <pc:docMk/>
            <pc:sldMk cId="778499327" sldId="459"/>
            <ac:spMk id="18" creationId="{FECFB7EE-B641-E3AE-A850-40E286F0E524}"/>
          </ac:spMkLst>
        </pc:spChg>
        <pc:spChg chg="add del mod">
          <ac:chgData name="Sowjanya Morisetty(UST,IN)" userId="S::245132@ust.com::fafc9569-a945-46e7-9869-5c26008d3c84" providerId="AD" clId="Web-{CE7A43F9-E938-4E02-8AD5-A6F4B46499DF}" dt="2023-03-02T16:25:38.410" v="357"/>
          <ac:spMkLst>
            <pc:docMk/>
            <pc:sldMk cId="778499327" sldId="459"/>
            <ac:spMk id="19" creationId="{71F49CB2-B4BF-45B4-6C31-FF25015EA11A}"/>
          </ac:spMkLst>
        </pc:spChg>
        <pc:spChg chg="add mod">
          <ac:chgData name="Sowjanya Morisetty(UST,IN)" userId="S::245132@ust.com::fafc9569-a945-46e7-9869-5c26008d3c84" providerId="AD" clId="Web-{CE7A43F9-E938-4E02-8AD5-A6F4B46499DF}" dt="2023-03-02T16:37:26.025" v="542" actId="20577"/>
          <ac:spMkLst>
            <pc:docMk/>
            <pc:sldMk cId="778499327" sldId="459"/>
            <ac:spMk id="20" creationId="{7F14EB71-9ED2-9F96-C85E-7EB3D17E4FEF}"/>
          </ac:spMkLst>
        </pc:spChg>
        <pc:spChg chg="add mod">
          <ac:chgData name="Sowjanya Morisetty(UST,IN)" userId="S::245132@ust.com::fafc9569-a945-46e7-9869-5c26008d3c84" providerId="AD" clId="Web-{CE7A43F9-E938-4E02-8AD5-A6F4B46499DF}" dt="2023-03-02T16:28:27.181" v="412" actId="20577"/>
          <ac:spMkLst>
            <pc:docMk/>
            <pc:sldMk cId="778499327" sldId="459"/>
            <ac:spMk id="25" creationId="{EDB06B38-FE0A-8BA6-8738-748A96B792DB}"/>
          </ac:spMkLst>
        </pc:spChg>
        <pc:spChg chg="add del">
          <ac:chgData name="Sowjanya Morisetty(UST,IN)" userId="S::245132@ust.com::fafc9569-a945-46e7-9869-5c26008d3c84" providerId="AD" clId="Web-{CE7A43F9-E938-4E02-8AD5-A6F4B46499DF}" dt="2023-03-02T16:25:04.112" v="350"/>
          <ac:spMkLst>
            <pc:docMk/>
            <pc:sldMk cId="778499327" sldId="459"/>
            <ac:spMk id="26" creationId="{EBF58444-B25B-C479-4D34-3399DA9465B9}"/>
          </ac:spMkLst>
        </pc:spChg>
        <pc:spChg chg="add mod">
          <ac:chgData name="Sowjanya Morisetty(UST,IN)" userId="S::245132@ust.com::fafc9569-a945-46e7-9869-5c26008d3c84" providerId="AD" clId="Web-{CE7A43F9-E938-4E02-8AD5-A6F4B46499DF}" dt="2023-03-02T16:37:21.509" v="540" actId="20577"/>
          <ac:spMkLst>
            <pc:docMk/>
            <pc:sldMk cId="778499327" sldId="459"/>
            <ac:spMk id="27" creationId="{BF7DC766-CF04-5CFB-32EB-90EEA4094AAE}"/>
          </ac:spMkLst>
        </pc:spChg>
        <pc:spChg chg="add del">
          <ac:chgData name="Sowjanya Morisetty(UST,IN)" userId="S::245132@ust.com::fafc9569-a945-46e7-9869-5c26008d3c84" providerId="AD" clId="Web-{CE7A43F9-E938-4E02-8AD5-A6F4B46499DF}" dt="2023-03-02T16:25:07.831" v="352"/>
          <ac:spMkLst>
            <pc:docMk/>
            <pc:sldMk cId="778499327" sldId="459"/>
            <ac:spMk id="28" creationId="{60B07450-2F7C-CB3A-10C6-B314B5F95082}"/>
          </ac:spMkLst>
        </pc:spChg>
        <pc:spChg chg="add del">
          <ac:chgData name="Sowjanya Morisetty(UST,IN)" userId="S::245132@ust.com::fafc9569-a945-46e7-9869-5c26008d3c84" providerId="AD" clId="Web-{CE7A43F9-E938-4E02-8AD5-A6F4B46499DF}" dt="2023-03-02T16:25:11.706" v="354"/>
          <ac:spMkLst>
            <pc:docMk/>
            <pc:sldMk cId="778499327" sldId="459"/>
            <ac:spMk id="31" creationId="{EBF58444-B25B-C479-4D34-3399DA9465B9}"/>
          </ac:spMkLst>
        </pc:spChg>
        <pc:graphicFrameChg chg="add del">
          <ac:chgData name="Sowjanya Morisetty(UST,IN)" userId="S::245132@ust.com::fafc9569-a945-46e7-9869-5c26008d3c84" providerId="AD" clId="Web-{CE7A43F9-E938-4E02-8AD5-A6F4B46499DF}" dt="2023-03-02T16:25:04.112" v="350"/>
          <ac:graphicFrameMkLst>
            <pc:docMk/>
            <pc:sldMk cId="778499327" sldId="459"/>
            <ac:graphicFrameMk id="22" creationId="{4A1EB334-422B-A6D9-ECD2-1E80761FE8CE}"/>
          </ac:graphicFrameMkLst>
        </pc:graphicFrameChg>
        <pc:graphicFrameChg chg="add del">
          <ac:chgData name="Sowjanya Morisetty(UST,IN)" userId="S::245132@ust.com::fafc9569-a945-46e7-9869-5c26008d3c84" providerId="AD" clId="Web-{CE7A43F9-E938-4E02-8AD5-A6F4B46499DF}" dt="2023-03-02T16:25:07.831" v="352"/>
          <ac:graphicFrameMkLst>
            <pc:docMk/>
            <pc:sldMk cId="778499327" sldId="459"/>
            <ac:graphicFrameMk id="29" creationId="{A3B3D5D3-39EB-FCFB-50CF-0BEAA49B7A1A}"/>
          </ac:graphicFrameMkLst>
        </pc:graphicFrameChg>
        <pc:graphicFrameChg chg="add del">
          <ac:chgData name="Sowjanya Morisetty(UST,IN)" userId="S::245132@ust.com::fafc9569-a945-46e7-9869-5c26008d3c84" providerId="AD" clId="Web-{CE7A43F9-E938-4E02-8AD5-A6F4B46499DF}" dt="2023-03-02T16:25:11.706" v="354"/>
          <ac:graphicFrameMkLst>
            <pc:docMk/>
            <pc:sldMk cId="778499327" sldId="459"/>
            <ac:graphicFrameMk id="32" creationId="{4A1EB334-422B-A6D9-ECD2-1E80761FE8CE}"/>
          </ac:graphicFrameMkLst>
        </pc:graphicFrameChg>
      </pc:sldChg>
      <pc:sldChg chg="addSp delSp modSp new mod modClrScheme chgLayout">
        <pc:chgData name="Sowjanya Morisetty(UST,IN)" userId="S::245132@ust.com::fafc9569-a945-46e7-9869-5c26008d3c84" providerId="AD" clId="Web-{CE7A43F9-E938-4E02-8AD5-A6F4B46499DF}" dt="2023-03-02T16:55:40.884" v="623" actId="14100"/>
        <pc:sldMkLst>
          <pc:docMk/>
          <pc:sldMk cId="2511916723" sldId="460"/>
        </pc:sldMkLst>
        <pc:spChg chg="add del">
          <ac:chgData name="Sowjanya Morisetty(UST,IN)" userId="S::245132@ust.com::fafc9569-a945-46e7-9869-5c26008d3c84" providerId="AD" clId="Web-{CE7A43F9-E938-4E02-8AD5-A6F4B46499DF}" dt="2023-03-02T16:49:36.327" v="552"/>
          <ac:spMkLst>
            <pc:docMk/>
            <pc:sldMk cId="2511916723" sldId="460"/>
            <ac:spMk id="2" creationId="{56CD069A-0069-7523-5685-7812640FACE6}"/>
          </ac:spMkLst>
        </pc:spChg>
        <pc:spChg chg="add del">
          <ac:chgData name="Sowjanya Morisetty(UST,IN)" userId="S::245132@ust.com::fafc9569-a945-46e7-9869-5c26008d3c84" providerId="AD" clId="Web-{CE7A43F9-E938-4E02-8AD5-A6F4B46499DF}" dt="2023-03-02T16:49:36.327" v="552"/>
          <ac:spMkLst>
            <pc:docMk/>
            <pc:sldMk cId="2511916723" sldId="460"/>
            <ac:spMk id="3" creationId="{B151A761-A908-1B37-55BA-2C5F47EC29D5}"/>
          </ac:spMkLst>
        </pc:spChg>
        <pc:spChg chg="add del">
          <ac:chgData name="Sowjanya Morisetty(UST,IN)" userId="S::245132@ust.com::fafc9569-a945-46e7-9869-5c26008d3c84" providerId="AD" clId="Web-{CE7A43F9-E938-4E02-8AD5-A6F4B46499DF}" dt="2023-03-02T16:49:36.327" v="552"/>
          <ac:spMkLst>
            <pc:docMk/>
            <pc:sldMk cId="2511916723" sldId="460"/>
            <ac:spMk id="4" creationId="{A4BA9123-6FAA-BBB6-8CCC-1ED2EE1C19D0}"/>
          </ac:spMkLst>
        </pc:spChg>
        <pc:spChg chg="add del mod">
          <ac:chgData name="Sowjanya Morisetty(UST,IN)" userId="S::245132@ust.com::fafc9569-a945-46e7-9869-5c26008d3c84" providerId="AD" clId="Web-{CE7A43F9-E938-4E02-8AD5-A6F4B46499DF}" dt="2023-03-02T16:49:24.889" v="549"/>
          <ac:spMkLst>
            <pc:docMk/>
            <pc:sldMk cId="2511916723" sldId="460"/>
            <ac:spMk id="6" creationId="{83874BFC-8A39-FB52-A494-3EA1507E14D3}"/>
          </ac:spMkLst>
        </pc:spChg>
        <pc:spChg chg="add del mod">
          <ac:chgData name="Sowjanya Morisetty(UST,IN)" userId="S::245132@ust.com::fafc9569-a945-46e7-9869-5c26008d3c84" providerId="AD" clId="Web-{CE7A43F9-E938-4E02-8AD5-A6F4B46499DF}" dt="2023-03-02T16:49:36.327" v="551"/>
          <ac:spMkLst>
            <pc:docMk/>
            <pc:sldMk cId="2511916723" sldId="460"/>
            <ac:spMk id="8" creationId="{CCEB78E4-E23C-8295-32E7-CEC39A4AA5E8}"/>
          </ac:spMkLst>
        </pc:spChg>
        <pc:spChg chg="add del mod">
          <ac:chgData name="Sowjanya Morisetty(UST,IN)" userId="S::245132@ust.com::fafc9569-a945-46e7-9869-5c26008d3c84" providerId="AD" clId="Web-{CE7A43F9-E938-4E02-8AD5-A6F4B46499DF}" dt="2023-03-02T16:49:04.451" v="545"/>
          <ac:spMkLst>
            <pc:docMk/>
            <pc:sldMk cId="2511916723" sldId="460"/>
            <ac:spMk id="9" creationId="{208EEE5F-3C8C-B649-35E9-3F6FB148D68A}"/>
          </ac:spMkLst>
        </pc:spChg>
        <pc:spChg chg="add del mod">
          <ac:chgData name="Sowjanya Morisetty(UST,IN)" userId="S::245132@ust.com::fafc9569-a945-46e7-9869-5c26008d3c84" providerId="AD" clId="Web-{CE7A43F9-E938-4E02-8AD5-A6F4B46499DF}" dt="2023-03-02T16:49:36.327" v="551"/>
          <ac:spMkLst>
            <pc:docMk/>
            <pc:sldMk cId="2511916723" sldId="460"/>
            <ac:spMk id="10" creationId="{DF477D03-63F9-CCCC-4015-CD6789C25C68}"/>
          </ac:spMkLst>
        </pc:spChg>
        <pc:spChg chg="add del mod">
          <ac:chgData name="Sowjanya Morisetty(UST,IN)" userId="S::245132@ust.com::fafc9569-a945-46e7-9869-5c26008d3c84" providerId="AD" clId="Web-{CE7A43F9-E938-4E02-8AD5-A6F4B46499DF}" dt="2023-03-02T16:49:04.451" v="545"/>
          <ac:spMkLst>
            <pc:docMk/>
            <pc:sldMk cId="2511916723" sldId="460"/>
            <ac:spMk id="11" creationId="{FC31CB27-5C92-1E96-0088-8878E534E2C4}"/>
          </ac:spMkLst>
        </pc:spChg>
        <pc:spChg chg="add del mod">
          <ac:chgData name="Sowjanya Morisetty(UST,IN)" userId="S::245132@ust.com::fafc9569-a945-46e7-9869-5c26008d3c84" providerId="AD" clId="Web-{CE7A43F9-E938-4E02-8AD5-A6F4B46499DF}" dt="2023-03-02T16:52:44.098" v="571"/>
          <ac:spMkLst>
            <pc:docMk/>
            <pc:sldMk cId="2511916723" sldId="460"/>
            <ac:spMk id="12" creationId="{208EEE5F-3C8C-B649-35E9-3F6FB148D68A}"/>
          </ac:spMkLst>
        </pc:spChg>
        <pc:spChg chg="add mod">
          <ac:chgData name="Sowjanya Morisetty(UST,IN)" userId="S::245132@ust.com::fafc9569-a945-46e7-9869-5c26008d3c84" providerId="AD" clId="Web-{CE7A43F9-E938-4E02-8AD5-A6F4B46499DF}" dt="2023-03-02T16:55:21.400" v="619" actId="20577"/>
          <ac:spMkLst>
            <pc:docMk/>
            <pc:sldMk cId="2511916723" sldId="460"/>
            <ac:spMk id="13" creationId="{FC31CB27-5C92-1E96-0088-8878E534E2C4}"/>
          </ac:spMkLst>
        </pc:spChg>
        <pc:spChg chg="add del mod">
          <ac:chgData name="Sowjanya Morisetty(UST,IN)" userId="S::245132@ust.com::fafc9569-a945-46e7-9869-5c26008d3c84" providerId="AD" clId="Web-{CE7A43F9-E938-4E02-8AD5-A6F4B46499DF}" dt="2023-03-02T16:52:44.082" v="570"/>
          <ac:spMkLst>
            <pc:docMk/>
            <pc:sldMk cId="2511916723" sldId="460"/>
            <ac:spMk id="18" creationId="{4B5FC689-75B4-3773-CD69-8C2EFD6F9E91}"/>
          </ac:spMkLst>
        </pc:spChg>
        <pc:spChg chg="add mod">
          <ac:chgData name="Sowjanya Morisetty(UST,IN)" userId="S::245132@ust.com::fafc9569-a945-46e7-9869-5c26008d3c84" providerId="AD" clId="Web-{CE7A43F9-E938-4E02-8AD5-A6F4B46499DF}" dt="2023-03-02T16:55:10.087" v="618"/>
          <ac:spMkLst>
            <pc:docMk/>
            <pc:sldMk cId="2511916723" sldId="460"/>
            <ac:spMk id="20" creationId="{948045CF-CD77-83BD-7D0F-1B956BB7290C}"/>
          </ac:spMkLst>
        </pc:spChg>
        <pc:picChg chg="add mod">
          <ac:chgData name="Sowjanya Morisetty(UST,IN)" userId="S::245132@ust.com::fafc9569-a945-46e7-9869-5c26008d3c84" providerId="AD" clId="Web-{CE7A43F9-E938-4E02-8AD5-A6F4B46499DF}" dt="2023-03-02T16:55:40.884" v="623" actId="14100"/>
          <ac:picMkLst>
            <pc:docMk/>
            <pc:sldMk cId="2511916723" sldId="460"/>
            <ac:picMk id="5" creationId="{70FF45E5-01FE-4BA5-43EA-F17AE229FAA7}"/>
          </ac:picMkLst>
        </pc:picChg>
      </pc:sldChg>
      <pc:sldChg chg="addSp delSp modSp new mod modClrScheme chgLayout">
        <pc:chgData name="Sowjanya Morisetty(UST,IN)" userId="S::245132@ust.com::fafc9569-a945-46e7-9869-5c26008d3c84" providerId="AD" clId="Web-{CE7A43F9-E938-4E02-8AD5-A6F4B46499DF}" dt="2023-03-02T17:01:14.785" v="678" actId="20577"/>
        <pc:sldMkLst>
          <pc:docMk/>
          <pc:sldMk cId="1364191368" sldId="461"/>
        </pc:sldMkLst>
        <pc:spChg chg="add del">
          <ac:chgData name="Sowjanya Morisetty(UST,IN)" userId="S::245132@ust.com::fafc9569-a945-46e7-9869-5c26008d3c84" providerId="AD" clId="Web-{CE7A43F9-E938-4E02-8AD5-A6F4B46499DF}" dt="2023-03-02T16:57:26.059" v="627"/>
          <ac:spMkLst>
            <pc:docMk/>
            <pc:sldMk cId="1364191368" sldId="461"/>
            <ac:spMk id="2" creationId="{29C47C52-0B54-E820-77C0-D062A435BDAE}"/>
          </ac:spMkLst>
        </pc:spChg>
        <pc:spChg chg="add del">
          <ac:chgData name="Sowjanya Morisetty(UST,IN)" userId="S::245132@ust.com::fafc9569-a945-46e7-9869-5c26008d3c84" providerId="AD" clId="Web-{CE7A43F9-E938-4E02-8AD5-A6F4B46499DF}" dt="2023-03-02T16:57:26.059" v="627"/>
          <ac:spMkLst>
            <pc:docMk/>
            <pc:sldMk cId="1364191368" sldId="461"/>
            <ac:spMk id="3" creationId="{4FADE25F-4F30-8933-5357-97B4BCDDC9DC}"/>
          </ac:spMkLst>
        </pc:spChg>
        <pc:spChg chg="add del">
          <ac:chgData name="Sowjanya Morisetty(UST,IN)" userId="S::245132@ust.com::fafc9569-a945-46e7-9869-5c26008d3c84" providerId="AD" clId="Web-{CE7A43F9-E938-4E02-8AD5-A6F4B46499DF}" dt="2023-03-02T16:57:26.059" v="627"/>
          <ac:spMkLst>
            <pc:docMk/>
            <pc:sldMk cId="1364191368" sldId="461"/>
            <ac:spMk id="4" creationId="{35348A57-42A9-27A8-9C03-AACAA37047A3}"/>
          </ac:spMkLst>
        </pc:spChg>
        <pc:spChg chg="add del mod">
          <ac:chgData name="Sowjanya Morisetty(UST,IN)" userId="S::245132@ust.com::fafc9569-a945-46e7-9869-5c26008d3c84" providerId="AD" clId="Web-{CE7A43F9-E938-4E02-8AD5-A6F4B46499DF}" dt="2023-03-02T16:57:26.059" v="626"/>
          <ac:spMkLst>
            <pc:docMk/>
            <pc:sldMk cId="1364191368" sldId="461"/>
            <ac:spMk id="9" creationId="{11BADAF8-C59F-8B88-9D89-13CA936ED851}"/>
          </ac:spMkLst>
        </pc:spChg>
        <pc:spChg chg="add del mod">
          <ac:chgData name="Sowjanya Morisetty(UST,IN)" userId="S::245132@ust.com::fafc9569-a945-46e7-9869-5c26008d3c84" providerId="AD" clId="Web-{CE7A43F9-E938-4E02-8AD5-A6F4B46499DF}" dt="2023-03-02T16:57:26.059" v="626"/>
          <ac:spMkLst>
            <pc:docMk/>
            <pc:sldMk cId="1364191368" sldId="461"/>
            <ac:spMk id="11" creationId="{EF2588F2-9B54-5092-14AA-97B44624CA1D}"/>
          </ac:spMkLst>
        </pc:spChg>
        <pc:spChg chg="add del mod">
          <ac:chgData name="Sowjanya Morisetty(UST,IN)" userId="S::245132@ust.com::fafc9569-a945-46e7-9869-5c26008d3c84" providerId="AD" clId="Web-{CE7A43F9-E938-4E02-8AD5-A6F4B46499DF}" dt="2023-03-02T16:57:26.059" v="626"/>
          <ac:spMkLst>
            <pc:docMk/>
            <pc:sldMk cId="1364191368" sldId="461"/>
            <ac:spMk id="13" creationId="{BDACA736-A43F-5CDD-477A-3C9E53721C3B}"/>
          </ac:spMkLst>
        </pc:spChg>
        <pc:spChg chg="add del mod ord">
          <ac:chgData name="Sowjanya Morisetty(UST,IN)" userId="S::245132@ust.com::fafc9569-a945-46e7-9869-5c26008d3c84" providerId="AD" clId="Web-{CE7A43F9-E938-4E02-8AD5-A6F4B46499DF}" dt="2023-03-02T16:58:10.295" v="629"/>
          <ac:spMkLst>
            <pc:docMk/>
            <pc:sldMk cId="1364191368" sldId="461"/>
            <ac:spMk id="15" creationId="{E714A4F8-D5E9-C887-B85E-34803E0B2253}"/>
          </ac:spMkLst>
        </pc:spChg>
        <pc:spChg chg="add del mod ord">
          <ac:chgData name="Sowjanya Morisetty(UST,IN)" userId="S::245132@ust.com::fafc9569-a945-46e7-9869-5c26008d3c84" providerId="AD" clId="Web-{CE7A43F9-E938-4E02-8AD5-A6F4B46499DF}" dt="2023-03-02T16:58:10.295" v="629"/>
          <ac:spMkLst>
            <pc:docMk/>
            <pc:sldMk cId="1364191368" sldId="461"/>
            <ac:spMk id="16" creationId="{51FC8F18-BCF7-CB17-A0FC-10AA84645D58}"/>
          </ac:spMkLst>
        </pc:spChg>
        <pc:spChg chg="add del mod">
          <ac:chgData name="Sowjanya Morisetty(UST,IN)" userId="S::245132@ust.com::fafc9569-a945-46e7-9869-5c26008d3c84" providerId="AD" clId="Web-{CE7A43F9-E938-4E02-8AD5-A6F4B46499DF}" dt="2023-03-02T17:00:59.503" v="673"/>
          <ac:spMkLst>
            <pc:docMk/>
            <pc:sldMk cId="1364191368" sldId="461"/>
            <ac:spMk id="21" creationId="{4A1A48CD-8CD0-C222-E9E0-277882F1E0A2}"/>
          </ac:spMkLst>
        </pc:spChg>
        <pc:spChg chg="add mod ord">
          <ac:chgData name="Sowjanya Morisetty(UST,IN)" userId="S::245132@ust.com::fafc9569-a945-46e7-9869-5c26008d3c84" providerId="AD" clId="Web-{CE7A43F9-E938-4E02-8AD5-A6F4B46499DF}" dt="2023-03-02T17:00:59.503" v="673"/>
          <ac:spMkLst>
            <pc:docMk/>
            <pc:sldMk cId="1364191368" sldId="461"/>
            <ac:spMk id="23" creationId="{3DC47693-256F-065A-DE44-373871A6CA78}"/>
          </ac:spMkLst>
        </pc:spChg>
        <pc:spChg chg="add mod">
          <ac:chgData name="Sowjanya Morisetty(UST,IN)" userId="S::245132@ust.com::fafc9569-a945-46e7-9869-5c26008d3c84" providerId="AD" clId="Web-{CE7A43F9-E938-4E02-8AD5-A6F4B46499DF}" dt="2023-03-02T17:01:14.785" v="678" actId="20577"/>
          <ac:spMkLst>
            <pc:docMk/>
            <pc:sldMk cId="1364191368" sldId="461"/>
            <ac:spMk id="25" creationId="{310CBBF2-FEE2-9FBC-748C-91E9A9320601}"/>
          </ac:spMkLst>
        </pc:spChg>
      </pc:sldChg>
      <pc:sldChg chg="addSp delSp modSp new mod modClrScheme chgLayout">
        <pc:chgData name="Sowjanya Morisetty(UST,IN)" userId="S::245132@ust.com::fafc9569-a945-46e7-9869-5c26008d3c84" providerId="AD" clId="Web-{CE7A43F9-E938-4E02-8AD5-A6F4B46499DF}" dt="2023-03-02T17:04:48.541" v="699"/>
        <pc:sldMkLst>
          <pc:docMk/>
          <pc:sldMk cId="509512278" sldId="462"/>
        </pc:sldMkLst>
        <pc:spChg chg="del">
          <ac:chgData name="Sowjanya Morisetty(UST,IN)" userId="S::245132@ust.com::fafc9569-a945-46e7-9869-5c26008d3c84" providerId="AD" clId="Web-{CE7A43F9-E938-4E02-8AD5-A6F4B46499DF}" dt="2023-03-02T17:03:01.632" v="681"/>
          <ac:spMkLst>
            <pc:docMk/>
            <pc:sldMk cId="509512278" sldId="462"/>
            <ac:spMk id="2" creationId="{F8E032BB-F81A-32EE-8145-482820EB0F93}"/>
          </ac:spMkLst>
        </pc:spChg>
        <pc:spChg chg="del">
          <ac:chgData name="Sowjanya Morisetty(UST,IN)" userId="S::245132@ust.com::fafc9569-a945-46e7-9869-5c26008d3c84" providerId="AD" clId="Web-{CE7A43F9-E938-4E02-8AD5-A6F4B46499DF}" dt="2023-03-02T17:03:01.632" v="681"/>
          <ac:spMkLst>
            <pc:docMk/>
            <pc:sldMk cId="509512278" sldId="462"/>
            <ac:spMk id="3" creationId="{C52561FC-F91F-F7CE-4991-642221F47F6E}"/>
          </ac:spMkLst>
        </pc:spChg>
        <pc:spChg chg="add del mod">
          <ac:chgData name="Sowjanya Morisetty(UST,IN)" userId="S::245132@ust.com::fafc9569-a945-46e7-9869-5c26008d3c84" providerId="AD" clId="Web-{CE7A43F9-E938-4E02-8AD5-A6F4B46499DF}" dt="2023-03-02T17:04:16.837" v="692"/>
          <ac:spMkLst>
            <pc:docMk/>
            <pc:sldMk cId="509512278" sldId="462"/>
            <ac:spMk id="5" creationId="{8263DE09-3EC9-8253-FE24-2840E2DC1879}"/>
          </ac:spMkLst>
        </pc:spChg>
        <pc:spChg chg="add del mod">
          <ac:chgData name="Sowjanya Morisetty(UST,IN)" userId="S::245132@ust.com::fafc9569-a945-46e7-9869-5c26008d3c84" providerId="AD" clId="Web-{CE7A43F9-E938-4E02-8AD5-A6F4B46499DF}" dt="2023-03-02T17:04:01.930" v="688"/>
          <ac:spMkLst>
            <pc:docMk/>
            <pc:sldMk cId="509512278" sldId="462"/>
            <ac:spMk id="6" creationId="{8669859E-908A-D86F-A44D-FA9ECCADA27F}"/>
          </ac:spMkLst>
        </pc:spChg>
        <pc:spChg chg="add del mod">
          <ac:chgData name="Sowjanya Morisetty(UST,IN)" userId="S::245132@ust.com::fafc9569-a945-46e7-9869-5c26008d3c84" providerId="AD" clId="Web-{CE7A43F9-E938-4E02-8AD5-A6F4B46499DF}" dt="2023-03-02T17:04:01.930" v="688"/>
          <ac:spMkLst>
            <pc:docMk/>
            <pc:sldMk cId="509512278" sldId="462"/>
            <ac:spMk id="7" creationId="{3ED1238C-1581-B09E-FFDB-82B9EBB55D58}"/>
          </ac:spMkLst>
        </pc:spChg>
        <pc:spChg chg="add del mod">
          <ac:chgData name="Sowjanya Morisetty(UST,IN)" userId="S::245132@ust.com::fafc9569-a945-46e7-9869-5c26008d3c84" providerId="AD" clId="Web-{CE7A43F9-E938-4E02-8AD5-A6F4B46499DF}" dt="2023-03-02T17:04:16.837" v="692"/>
          <ac:spMkLst>
            <pc:docMk/>
            <pc:sldMk cId="509512278" sldId="462"/>
            <ac:spMk id="8" creationId="{4B69A5CF-8D0E-3D66-C804-2D85B5A995C4}"/>
          </ac:spMkLst>
        </pc:spChg>
        <pc:spChg chg="add del mod">
          <ac:chgData name="Sowjanya Morisetty(UST,IN)" userId="S::245132@ust.com::fafc9569-a945-46e7-9869-5c26008d3c84" providerId="AD" clId="Web-{CE7A43F9-E938-4E02-8AD5-A6F4B46499DF}" dt="2023-03-02T17:03:55.008" v="684"/>
          <ac:spMkLst>
            <pc:docMk/>
            <pc:sldMk cId="509512278" sldId="462"/>
            <ac:spMk id="9" creationId="{F5399375-9472-A44A-19CD-BBD004CC5CEC}"/>
          </ac:spMkLst>
        </pc:spChg>
        <pc:spChg chg="add del mod">
          <ac:chgData name="Sowjanya Morisetty(UST,IN)" userId="S::245132@ust.com::fafc9569-a945-46e7-9869-5c26008d3c84" providerId="AD" clId="Web-{CE7A43F9-E938-4E02-8AD5-A6F4B46499DF}" dt="2023-03-02T17:04:20.306" v="694"/>
          <ac:spMkLst>
            <pc:docMk/>
            <pc:sldMk cId="509512278" sldId="462"/>
            <ac:spMk id="10" creationId="{16C84C01-92D8-E4BF-2773-965D6FF37076}"/>
          </ac:spMkLst>
        </pc:spChg>
        <pc:spChg chg="add del mod">
          <ac:chgData name="Sowjanya Morisetty(UST,IN)" userId="S::245132@ust.com::fafc9569-a945-46e7-9869-5c26008d3c84" providerId="AD" clId="Web-{CE7A43F9-E938-4E02-8AD5-A6F4B46499DF}" dt="2023-03-02T17:03:55.008" v="684"/>
          <ac:spMkLst>
            <pc:docMk/>
            <pc:sldMk cId="509512278" sldId="462"/>
            <ac:spMk id="11" creationId="{58BBA39C-B61E-CFBB-3419-74CB9CF37399}"/>
          </ac:spMkLst>
        </pc:spChg>
        <pc:spChg chg="add del mod">
          <ac:chgData name="Sowjanya Morisetty(UST,IN)" userId="S::245132@ust.com::fafc9569-a945-46e7-9869-5c26008d3c84" providerId="AD" clId="Web-{CE7A43F9-E938-4E02-8AD5-A6F4B46499DF}" dt="2023-03-02T17:04:20.306" v="694"/>
          <ac:spMkLst>
            <pc:docMk/>
            <pc:sldMk cId="509512278" sldId="462"/>
            <ac:spMk id="12" creationId="{7FD809E9-8764-C9F1-901B-BA927E1169A3}"/>
          </ac:spMkLst>
        </pc:spChg>
        <pc:spChg chg="add del mod">
          <ac:chgData name="Sowjanya Morisetty(UST,IN)" userId="S::245132@ust.com::fafc9569-a945-46e7-9869-5c26008d3c84" providerId="AD" clId="Web-{CE7A43F9-E938-4E02-8AD5-A6F4B46499DF}" dt="2023-03-02T17:04:48.541" v="699"/>
          <ac:spMkLst>
            <pc:docMk/>
            <pc:sldMk cId="509512278" sldId="462"/>
            <ac:spMk id="14" creationId="{181AC004-BD70-1E50-2139-FC8FCEDAEBEB}"/>
          </ac:spMkLst>
        </pc:spChg>
        <pc:spChg chg="add del mod">
          <ac:chgData name="Sowjanya Morisetty(UST,IN)" userId="S::245132@ust.com::fafc9569-a945-46e7-9869-5c26008d3c84" providerId="AD" clId="Web-{CE7A43F9-E938-4E02-8AD5-A6F4B46499DF}" dt="2023-03-02T17:04:37.947" v="696"/>
          <ac:spMkLst>
            <pc:docMk/>
            <pc:sldMk cId="509512278" sldId="462"/>
            <ac:spMk id="15" creationId="{B0C8FD5E-C541-373B-189C-9EA22837174F}"/>
          </ac:spMkLst>
        </pc:spChg>
        <pc:spChg chg="add del mod">
          <ac:chgData name="Sowjanya Morisetty(UST,IN)" userId="S::245132@ust.com::fafc9569-a945-46e7-9869-5c26008d3c84" providerId="AD" clId="Web-{CE7A43F9-E938-4E02-8AD5-A6F4B46499DF}" dt="2023-03-02T17:04:48.541" v="698"/>
          <ac:spMkLst>
            <pc:docMk/>
            <pc:sldMk cId="509512278" sldId="462"/>
            <ac:spMk id="19" creationId="{FA5F8DFD-B3C5-8963-9239-153866E04C93}"/>
          </ac:spMkLst>
        </pc:spChg>
        <pc:picChg chg="add del mod">
          <ac:chgData name="Sowjanya Morisetty(UST,IN)" userId="S::245132@ust.com::fafc9569-a945-46e7-9869-5c26008d3c84" providerId="AD" clId="Web-{CE7A43F9-E938-4E02-8AD5-A6F4B46499DF}" dt="2023-03-02T17:04:11.462" v="690"/>
          <ac:picMkLst>
            <pc:docMk/>
            <pc:sldMk cId="509512278" sldId="462"/>
            <ac:picMk id="4" creationId="{A1D667C7-A121-9A5E-EF0E-E50EA84A58B9}"/>
          </ac:picMkLst>
        </pc:picChg>
        <pc:picChg chg="add mod ord">
          <ac:chgData name="Sowjanya Morisetty(UST,IN)" userId="S::245132@ust.com::fafc9569-a945-46e7-9869-5c26008d3c84" providerId="AD" clId="Web-{CE7A43F9-E938-4E02-8AD5-A6F4B46499DF}" dt="2023-03-02T17:04:48.541" v="699"/>
          <ac:picMkLst>
            <pc:docMk/>
            <pc:sldMk cId="509512278" sldId="462"/>
            <ac:picMk id="13" creationId="{7571C2BF-D205-A446-4C03-70DD7B981543}"/>
          </ac:picMkLst>
        </pc:picChg>
      </pc:sldChg>
      <pc:sldChg chg="addSp delSp modSp new mod modClrScheme chgLayout">
        <pc:chgData name="Sowjanya Morisetty(UST,IN)" userId="S::245132@ust.com::fafc9569-a945-46e7-9869-5c26008d3c84" providerId="AD" clId="Web-{CE7A43F9-E938-4E02-8AD5-A6F4B46499DF}" dt="2023-03-02T17:47:07.489" v="806" actId="14100"/>
        <pc:sldMkLst>
          <pc:docMk/>
          <pc:sldMk cId="79023468" sldId="463"/>
        </pc:sldMkLst>
        <pc:spChg chg="add del">
          <ac:chgData name="Sowjanya Morisetty(UST,IN)" userId="S::245132@ust.com::fafc9569-a945-46e7-9869-5c26008d3c84" providerId="AD" clId="Web-{CE7A43F9-E938-4E02-8AD5-A6F4B46499DF}" dt="2023-03-02T17:07:05.389" v="705"/>
          <ac:spMkLst>
            <pc:docMk/>
            <pc:sldMk cId="79023468" sldId="463"/>
            <ac:spMk id="2" creationId="{B198DEF5-183F-620E-0E27-F935EF0B5BD2}"/>
          </ac:spMkLst>
        </pc:spChg>
        <pc:spChg chg="add del">
          <ac:chgData name="Sowjanya Morisetty(UST,IN)" userId="S::245132@ust.com::fafc9569-a945-46e7-9869-5c26008d3c84" providerId="AD" clId="Web-{CE7A43F9-E938-4E02-8AD5-A6F4B46499DF}" dt="2023-03-02T17:07:05.389" v="705"/>
          <ac:spMkLst>
            <pc:docMk/>
            <pc:sldMk cId="79023468" sldId="463"/>
            <ac:spMk id="3" creationId="{AFC4AD6C-EB57-AA6A-71E5-B0C082EC2FDD}"/>
          </ac:spMkLst>
        </pc:spChg>
        <pc:spChg chg="add del">
          <ac:chgData name="Sowjanya Morisetty(UST,IN)" userId="S::245132@ust.com::fafc9569-a945-46e7-9869-5c26008d3c84" providerId="AD" clId="Web-{CE7A43F9-E938-4E02-8AD5-A6F4B46499DF}" dt="2023-03-02T17:07:05.389" v="705"/>
          <ac:spMkLst>
            <pc:docMk/>
            <pc:sldMk cId="79023468" sldId="463"/>
            <ac:spMk id="4" creationId="{206C5732-07D6-20EA-A745-066664A2C160}"/>
          </ac:spMkLst>
        </pc:spChg>
        <pc:spChg chg="add del">
          <ac:chgData name="Sowjanya Morisetty(UST,IN)" userId="S::245132@ust.com::fafc9569-a945-46e7-9869-5c26008d3c84" providerId="AD" clId="Web-{CE7A43F9-E938-4E02-8AD5-A6F4B46499DF}" dt="2023-03-02T17:07:05.389" v="705"/>
          <ac:spMkLst>
            <pc:docMk/>
            <pc:sldMk cId="79023468" sldId="463"/>
            <ac:spMk id="5" creationId="{69049FF4-1B8B-32FF-6C3B-C094A842A309}"/>
          </ac:spMkLst>
        </pc:spChg>
        <pc:spChg chg="add del mod">
          <ac:chgData name="Sowjanya Morisetty(UST,IN)" userId="S::245132@ust.com::fafc9569-a945-46e7-9869-5c26008d3c84" providerId="AD" clId="Web-{CE7A43F9-E938-4E02-8AD5-A6F4B46499DF}" dt="2023-03-02T17:41:55.918" v="774"/>
          <ac:spMkLst>
            <pc:docMk/>
            <pc:sldMk cId="79023468" sldId="463"/>
            <ac:spMk id="10" creationId="{8693355E-EE6E-ADAC-AEAB-60E8B451D196}"/>
          </ac:spMkLst>
        </pc:spChg>
        <pc:spChg chg="add del mod">
          <ac:chgData name="Sowjanya Morisetty(UST,IN)" userId="S::245132@ust.com::fafc9569-a945-46e7-9869-5c26008d3c84" providerId="AD" clId="Web-{CE7A43F9-E938-4E02-8AD5-A6F4B46499DF}" dt="2023-03-02T17:07:02.639" v="702"/>
          <ac:spMkLst>
            <pc:docMk/>
            <pc:sldMk cId="79023468" sldId="463"/>
            <ac:spMk id="10" creationId="{B210A9F4-65F3-29C3-8C3A-189384961825}"/>
          </ac:spMkLst>
        </pc:spChg>
        <pc:spChg chg="add del mod">
          <ac:chgData name="Sowjanya Morisetty(UST,IN)" userId="S::245132@ust.com::fafc9569-a945-46e7-9869-5c26008d3c84" providerId="AD" clId="Web-{CE7A43F9-E938-4E02-8AD5-A6F4B46499DF}" dt="2023-03-02T17:07:02.639" v="702"/>
          <ac:spMkLst>
            <pc:docMk/>
            <pc:sldMk cId="79023468" sldId="463"/>
            <ac:spMk id="12" creationId="{357BFE63-19C6-C5A3-5122-D94C69BAE2EC}"/>
          </ac:spMkLst>
        </pc:spChg>
        <pc:spChg chg="add del mod">
          <ac:chgData name="Sowjanya Morisetty(UST,IN)" userId="S::245132@ust.com::fafc9569-a945-46e7-9869-5c26008d3c84" providerId="AD" clId="Web-{CE7A43F9-E938-4E02-8AD5-A6F4B46499DF}" dt="2023-03-02T17:07:02.639" v="702"/>
          <ac:spMkLst>
            <pc:docMk/>
            <pc:sldMk cId="79023468" sldId="463"/>
            <ac:spMk id="14" creationId="{CBC4D735-0670-0AAA-F2F4-93DD64C98733}"/>
          </ac:spMkLst>
        </pc:spChg>
        <pc:spChg chg="add del mod">
          <ac:chgData name="Sowjanya Morisetty(UST,IN)" userId="S::245132@ust.com::fafc9569-a945-46e7-9869-5c26008d3c84" providerId="AD" clId="Web-{CE7A43F9-E938-4E02-8AD5-A6F4B46499DF}" dt="2023-03-02T17:07:05.389" v="704"/>
          <ac:spMkLst>
            <pc:docMk/>
            <pc:sldMk cId="79023468" sldId="463"/>
            <ac:spMk id="16" creationId="{71B8289A-4A12-4E9D-D1AC-F2FFD31DD854}"/>
          </ac:spMkLst>
        </pc:spChg>
        <pc:spChg chg="add del mod">
          <ac:chgData name="Sowjanya Morisetty(UST,IN)" userId="S::245132@ust.com::fafc9569-a945-46e7-9869-5c26008d3c84" providerId="AD" clId="Web-{CE7A43F9-E938-4E02-8AD5-A6F4B46499DF}" dt="2023-03-02T17:07:05.389" v="704"/>
          <ac:spMkLst>
            <pc:docMk/>
            <pc:sldMk cId="79023468" sldId="463"/>
            <ac:spMk id="17" creationId="{2AB2E13B-3CDF-6334-79A1-F71273EB9129}"/>
          </ac:spMkLst>
        </pc:spChg>
        <pc:spChg chg="add del mod">
          <ac:chgData name="Sowjanya Morisetty(UST,IN)" userId="S::245132@ust.com::fafc9569-a945-46e7-9869-5c26008d3c84" providerId="AD" clId="Web-{CE7A43F9-E938-4E02-8AD5-A6F4B46499DF}" dt="2023-03-02T17:41:20.339" v="771"/>
          <ac:spMkLst>
            <pc:docMk/>
            <pc:sldMk cId="79023468" sldId="463"/>
            <ac:spMk id="19" creationId="{5611FFF9-8576-778D-AEF3-4984540E453D}"/>
          </ac:spMkLst>
        </pc:spChg>
        <pc:spChg chg="add del mod">
          <ac:chgData name="Sowjanya Morisetty(UST,IN)" userId="S::245132@ust.com::fafc9569-a945-46e7-9869-5c26008d3c84" providerId="AD" clId="Web-{CE7A43F9-E938-4E02-8AD5-A6F4B46499DF}" dt="2023-03-02T17:41:55.918" v="774"/>
          <ac:spMkLst>
            <pc:docMk/>
            <pc:sldMk cId="79023468" sldId="463"/>
            <ac:spMk id="20" creationId="{0DD2AC72-2AC9-ECA2-58C3-E7482F09F3A4}"/>
          </ac:spMkLst>
        </pc:spChg>
        <pc:spChg chg="add del mod">
          <ac:chgData name="Sowjanya Morisetty(UST,IN)" userId="S::245132@ust.com::fafc9569-a945-46e7-9869-5c26008d3c84" providerId="AD" clId="Web-{CE7A43F9-E938-4E02-8AD5-A6F4B46499DF}" dt="2023-03-02T17:40:06.212" v="768"/>
          <ac:spMkLst>
            <pc:docMk/>
            <pc:sldMk cId="79023468" sldId="463"/>
            <ac:spMk id="25" creationId="{418CD8EF-5F6C-ADDD-E77E-DE9069A45405}"/>
          </ac:spMkLst>
        </pc:spChg>
        <pc:spChg chg="add del mod">
          <ac:chgData name="Sowjanya Morisetty(UST,IN)" userId="S::245132@ust.com::fafc9569-a945-46e7-9869-5c26008d3c84" providerId="AD" clId="Web-{CE7A43F9-E938-4E02-8AD5-A6F4B46499DF}" dt="2023-03-02T17:40:06.212" v="768"/>
          <ac:spMkLst>
            <pc:docMk/>
            <pc:sldMk cId="79023468" sldId="463"/>
            <ac:spMk id="27" creationId="{206DE160-960D-75A5-6C08-3D29712E6097}"/>
          </ac:spMkLst>
        </pc:spChg>
        <pc:spChg chg="add del mod">
          <ac:chgData name="Sowjanya Morisetty(UST,IN)" userId="S::245132@ust.com::fafc9569-a945-46e7-9869-5c26008d3c84" providerId="AD" clId="Web-{CE7A43F9-E938-4E02-8AD5-A6F4B46499DF}" dt="2023-03-02T17:41:20.323" v="770"/>
          <ac:spMkLst>
            <pc:docMk/>
            <pc:sldMk cId="79023468" sldId="463"/>
            <ac:spMk id="29" creationId="{ED84F825-8A6B-EAE8-2E5C-417343B5145F}"/>
          </ac:spMkLst>
        </pc:spChg>
        <pc:spChg chg="add del mod">
          <ac:chgData name="Sowjanya Morisetty(UST,IN)" userId="S::245132@ust.com::fafc9569-a945-46e7-9869-5c26008d3c84" providerId="AD" clId="Web-{CE7A43F9-E938-4E02-8AD5-A6F4B46499DF}" dt="2023-03-02T17:41:55.918" v="774"/>
          <ac:spMkLst>
            <pc:docMk/>
            <pc:sldMk cId="79023468" sldId="463"/>
            <ac:spMk id="31" creationId="{79E19CAD-DD82-8254-64B4-05DD4B263FC8}"/>
          </ac:spMkLst>
        </pc:spChg>
        <pc:spChg chg="add del mod">
          <ac:chgData name="Sowjanya Morisetty(UST,IN)" userId="S::245132@ust.com::fafc9569-a945-46e7-9869-5c26008d3c84" providerId="AD" clId="Web-{CE7A43F9-E938-4E02-8AD5-A6F4B46499DF}" dt="2023-03-02T17:41:25.964" v="772"/>
          <ac:spMkLst>
            <pc:docMk/>
            <pc:sldMk cId="79023468" sldId="463"/>
            <ac:spMk id="32" creationId="{34CE6F24-555D-7077-0E1B-5346776332A3}"/>
          </ac:spMkLst>
        </pc:spChg>
        <pc:spChg chg="add mod">
          <ac:chgData name="Sowjanya Morisetty(UST,IN)" userId="S::245132@ust.com::fafc9569-a945-46e7-9869-5c26008d3c84" providerId="AD" clId="Web-{CE7A43F9-E938-4E02-8AD5-A6F4B46499DF}" dt="2023-03-02T17:45:29.502" v="796"/>
          <ac:spMkLst>
            <pc:docMk/>
            <pc:sldMk cId="79023468" sldId="463"/>
            <ac:spMk id="37" creationId="{30EEFA98-969C-ECB2-36E2-364471A85098}"/>
          </ac:spMkLst>
        </pc:spChg>
        <pc:spChg chg="add del mod">
          <ac:chgData name="Sowjanya Morisetty(UST,IN)" userId="S::245132@ust.com::fafc9569-a945-46e7-9869-5c26008d3c84" providerId="AD" clId="Web-{CE7A43F9-E938-4E02-8AD5-A6F4B46499DF}" dt="2023-03-02T17:45:34.862" v="797"/>
          <ac:spMkLst>
            <pc:docMk/>
            <pc:sldMk cId="79023468" sldId="463"/>
            <ac:spMk id="39" creationId="{F5B67698-4388-7D36-878B-8068CC31402D}"/>
          </ac:spMkLst>
        </pc:spChg>
        <pc:spChg chg="add del mod">
          <ac:chgData name="Sowjanya Morisetty(UST,IN)" userId="S::245132@ust.com::fafc9569-a945-46e7-9869-5c26008d3c84" providerId="AD" clId="Web-{CE7A43F9-E938-4E02-8AD5-A6F4B46499DF}" dt="2023-03-02T17:43:11.670" v="785"/>
          <ac:spMkLst>
            <pc:docMk/>
            <pc:sldMk cId="79023468" sldId="463"/>
            <ac:spMk id="42" creationId="{F5B67698-4388-7D36-878B-8068CC31402D}"/>
          </ac:spMkLst>
        </pc:spChg>
        <pc:spChg chg="add del mod">
          <ac:chgData name="Sowjanya Morisetty(UST,IN)" userId="S::245132@ust.com::fafc9569-a945-46e7-9869-5c26008d3c84" providerId="AD" clId="Web-{CE7A43F9-E938-4E02-8AD5-A6F4B46499DF}" dt="2023-03-02T17:43:20.967" v="787"/>
          <ac:spMkLst>
            <pc:docMk/>
            <pc:sldMk cId="79023468" sldId="463"/>
            <ac:spMk id="44" creationId="{7A7819CB-86CA-3BEB-4AF1-123982E74B65}"/>
          </ac:spMkLst>
        </pc:spChg>
        <pc:spChg chg="add del mod">
          <ac:chgData name="Sowjanya Morisetty(UST,IN)" userId="S::245132@ust.com::fafc9569-a945-46e7-9869-5c26008d3c84" providerId="AD" clId="Web-{CE7A43F9-E938-4E02-8AD5-A6F4B46499DF}" dt="2023-03-02T17:44:02.468" v="789"/>
          <ac:spMkLst>
            <pc:docMk/>
            <pc:sldMk cId="79023468" sldId="463"/>
            <ac:spMk id="46" creationId="{F5B67698-4388-7D36-878B-8068CC31402D}"/>
          </ac:spMkLst>
        </pc:spChg>
        <pc:spChg chg="add del mod">
          <ac:chgData name="Sowjanya Morisetty(UST,IN)" userId="S::245132@ust.com::fafc9569-a945-46e7-9869-5c26008d3c84" providerId="AD" clId="Web-{CE7A43F9-E938-4E02-8AD5-A6F4B46499DF}" dt="2023-03-02T17:45:13.330" v="791"/>
          <ac:spMkLst>
            <pc:docMk/>
            <pc:sldMk cId="79023468" sldId="463"/>
            <ac:spMk id="48" creationId="{7A7819CB-86CA-3BEB-4AF1-123982E74B65}"/>
          </ac:spMkLst>
        </pc:spChg>
        <pc:spChg chg="add del mod">
          <ac:chgData name="Sowjanya Morisetty(UST,IN)" userId="S::245132@ust.com::fafc9569-a945-46e7-9869-5c26008d3c84" providerId="AD" clId="Web-{CE7A43F9-E938-4E02-8AD5-A6F4B46499DF}" dt="2023-03-02T17:45:23.877" v="793"/>
          <ac:spMkLst>
            <pc:docMk/>
            <pc:sldMk cId="79023468" sldId="463"/>
            <ac:spMk id="50" creationId="{F5B67698-4388-7D36-878B-8068CC31402D}"/>
          </ac:spMkLst>
        </pc:spChg>
        <pc:graphicFrameChg chg="add del mod ord modGraphic">
          <ac:chgData name="Sowjanya Morisetty(UST,IN)" userId="S::245132@ust.com::fafc9569-a945-46e7-9869-5c26008d3c84" providerId="AD" clId="Web-{CE7A43F9-E938-4E02-8AD5-A6F4B46499DF}" dt="2023-03-02T17:41:36.277" v="773"/>
          <ac:graphicFrameMkLst>
            <pc:docMk/>
            <pc:sldMk cId="79023468" sldId="463"/>
            <ac:graphicFrameMk id="2" creationId="{6778FA1F-DCC1-B67C-8F83-8214E0E8AE56}"/>
          </ac:graphicFrameMkLst>
        </pc:graphicFrameChg>
        <pc:graphicFrameChg chg="add mod modGraphic">
          <ac:chgData name="Sowjanya Morisetty(UST,IN)" userId="S::245132@ust.com::fafc9569-a945-46e7-9869-5c26008d3c84" providerId="AD" clId="Web-{CE7A43F9-E938-4E02-8AD5-A6F4B46499DF}" dt="2023-03-02T17:47:07.427" v="805" actId="14100"/>
          <ac:graphicFrameMkLst>
            <pc:docMk/>
            <pc:sldMk cId="79023468" sldId="463"/>
            <ac:graphicFrameMk id="33" creationId="{7177F0F8-1479-CC21-370F-6D74DAEB2D63}"/>
          </ac:graphicFrameMkLst>
        </pc:graphicFrameChg>
        <pc:picChg chg="add mod ord">
          <ac:chgData name="Sowjanya Morisetty(UST,IN)" userId="S::245132@ust.com::fafc9569-a945-46e7-9869-5c26008d3c84" providerId="AD" clId="Web-{CE7A43F9-E938-4E02-8AD5-A6F4B46499DF}" dt="2023-03-02T17:47:07.489" v="806" actId="14100"/>
          <ac:picMkLst>
            <pc:docMk/>
            <pc:sldMk cId="79023468" sldId="463"/>
            <ac:picMk id="72" creationId="{7130C8DC-E88C-3318-478C-F6A89700B996}"/>
          </ac:picMkLst>
        </pc:picChg>
      </pc:sldChg>
      <pc:sldChg chg="modSp new">
        <pc:chgData name="Sowjanya Morisetty(UST,IN)" userId="S::245132@ust.com::fafc9569-a945-46e7-9869-5c26008d3c84" providerId="AD" clId="Web-{CE7A43F9-E938-4E02-8AD5-A6F4B46499DF}" dt="2023-03-02T18:06:40.414" v="844" actId="20577"/>
        <pc:sldMkLst>
          <pc:docMk/>
          <pc:sldMk cId="3223441651" sldId="464"/>
        </pc:sldMkLst>
        <pc:spChg chg="mod">
          <ac:chgData name="Sowjanya Morisetty(UST,IN)" userId="S::245132@ust.com::fafc9569-a945-46e7-9869-5c26008d3c84" providerId="AD" clId="Web-{CE7A43F9-E938-4E02-8AD5-A6F4B46499DF}" dt="2023-03-02T18:06:40.414" v="844" actId="20577"/>
          <ac:spMkLst>
            <pc:docMk/>
            <pc:sldMk cId="3223441651" sldId="464"/>
            <ac:spMk id="2" creationId="{3AD1B76C-6EFA-6849-72A5-46EF786B46F2}"/>
          </ac:spMkLst>
        </pc:spChg>
      </pc:sldChg>
    </pc:docChg>
  </pc:docChgLst>
  <pc:docChgLst>
    <pc:chgData name="Rayona Mathew(UST,IN)" userId="S::245072@ust.com::ba69e595-3dd2-41bd-a7f7-516712dab024" providerId="AD" clId="Web-{B1A1D940-D619-46DE-945A-FB96B31A9340}"/>
    <pc:docChg chg="modSld">
      <pc:chgData name="Rayona Mathew(UST,IN)" userId="S::245072@ust.com::ba69e595-3dd2-41bd-a7f7-516712dab024" providerId="AD" clId="Web-{B1A1D940-D619-46DE-945A-FB96B31A9340}" dt="2023-03-02T04:22:33.731" v="104" actId="20577"/>
      <pc:docMkLst>
        <pc:docMk/>
      </pc:docMkLst>
      <pc:sldChg chg="modSp">
        <pc:chgData name="Rayona Mathew(UST,IN)" userId="S::245072@ust.com::ba69e595-3dd2-41bd-a7f7-516712dab024" providerId="AD" clId="Web-{B1A1D940-D619-46DE-945A-FB96B31A9340}" dt="2023-03-02T04:16:15.128" v="19" actId="20577"/>
        <pc:sldMkLst>
          <pc:docMk/>
          <pc:sldMk cId="2090374411" sldId="256"/>
        </pc:sldMkLst>
        <pc:spChg chg="mod">
          <ac:chgData name="Rayona Mathew(UST,IN)" userId="S::245072@ust.com::ba69e595-3dd2-41bd-a7f7-516712dab024" providerId="AD" clId="Web-{B1A1D940-D619-46DE-945A-FB96B31A9340}" dt="2023-03-02T04:16:15.128" v="19" actId="20577"/>
          <ac:spMkLst>
            <pc:docMk/>
            <pc:sldMk cId="2090374411" sldId="256"/>
            <ac:spMk id="11" creationId="{436C3CF1-F21B-DB46-8DF3-194E00852FEE}"/>
          </ac:spMkLst>
        </pc:spChg>
      </pc:sldChg>
      <pc:sldChg chg="modSp">
        <pc:chgData name="Rayona Mathew(UST,IN)" userId="S::245072@ust.com::ba69e595-3dd2-41bd-a7f7-516712dab024" providerId="AD" clId="Web-{B1A1D940-D619-46DE-945A-FB96B31A9340}" dt="2023-03-02T04:17:13.426" v="24" actId="20577"/>
        <pc:sldMkLst>
          <pc:docMk/>
          <pc:sldMk cId="4151454420" sldId="264"/>
        </pc:sldMkLst>
        <pc:spChg chg="mod">
          <ac:chgData name="Rayona Mathew(UST,IN)" userId="S::245072@ust.com::ba69e595-3dd2-41bd-a7f7-516712dab024" providerId="AD" clId="Web-{B1A1D940-D619-46DE-945A-FB96B31A9340}" dt="2023-03-02T04:17:13.426" v="24" actId="20577"/>
          <ac:spMkLst>
            <pc:docMk/>
            <pc:sldMk cId="4151454420" sldId="264"/>
            <ac:spMk id="3" creationId="{95A1310C-7516-9B42-A1FD-3E54A6F3494C}"/>
          </ac:spMkLst>
        </pc:spChg>
      </pc:sldChg>
      <pc:sldChg chg="modSp">
        <pc:chgData name="Rayona Mathew(UST,IN)" userId="S::245072@ust.com::ba69e595-3dd2-41bd-a7f7-516712dab024" providerId="AD" clId="Web-{B1A1D940-D619-46DE-945A-FB96B31A9340}" dt="2023-03-02T04:16:59.535" v="22" actId="20577"/>
        <pc:sldMkLst>
          <pc:docMk/>
          <pc:sldMk cId="359614143" sldId="433"/>
        </pc:sldMkLst>
        <pc:spChg chg="mod">
          <ac:chgData name="Rayona Mathew(UST,IN)" userId="S::245072@ust.com::ba69e595-3dd2-41bd-a7f7-516712dab024" providerId="AD" clId="Web-{B1A1D940-D619-46DE-945A-FB96B31A9340}" dt="2023-03-02T04:16:59.535" v="22" actId="20577"/>
          <ac:spMkLst>
            <pc:docMk/>
            <pc:sldMk cId="359614143" sldId="433"/>
            <ac:spMk id="3" creationId="{45AA5242-7A7D-9D34-6850-0D5645FE712D}"/>
          </ac:spMkLst>
        </pc:spChg>
      </pc:sldChg>
      <pc:sldChg chg="modSp">
        <pc:chgData name="Rayona Mathew(UST,IN)" userId="S::245072@ust.com::ba69e595-3dd2-41bd-a7f7-516712dab024" providerId="AD" clId="Web-{B1A1D940-D619-46DE-945A-FB96B31A9340}" dt="2023-03-02T04:20:11.368" v="69" actId="20577"/>
        <pc:sldMkLst>
          <pc:docMk/>
          <pc:sldMk cId="2296051366" sldId="436"/>
        </pc:sldMkLst>
        <pc:spChg chg="mod">
          <ac:chgData name="Rayona Mathew(UST,IN)" userId="S::245072@ust.com::ba69e595-3dd2-41bd-a7f7-516712dab024" providerId="AD" clId="Web-{B1A1D940-D619-46DE-945A-FB96B31A9340}" dt="2023-03-02T04:20:11.368" v="69" actId="20577"/>
          <ac:spMkLst>
            <pc:docMk/>
            <pc:sldMk cId="2296051366" sldId="436"/>
            <ac:spMk id="2" creationId="{93E05C63-B7B1-1CCC-11B7-5598B03B4485}"/>
          </ac:spMkLst>
        </pc:spChg>
      </pc:sldChg>
      <pc:sldChg chg="modSp">
        <pc:chgData name="Rayona Mathew(UST,IN)" userId="S::245072@ust.com::ba69e595-3dd2-41bd-a7f7-516712dab024" providerId="AD" clId="Web-{B1A1D940-D619-46DE-945A-FB96B31A9340}" dt="2023-03-02T04:21:40.589" v="74" actId="20577"/>
        <pc:sldMkLst>
          <pc:docMk/>
          <pc:sldMk cId="1758784803" sldId="438"/>
        </pc:sldMkLst>
        <pc:spChg chg="mod">
          <ac:chgData name="Rayona Mathew(UST,IN)" userId="S::245072@ust.com::ba69e595-3dd2-41bd-a7f7-516712dab024" providerId="AD" clId="Web-{B1A1D940-D619-46DE-945A-FB96B31A9340}" dt="2023-03-02T04:21:40.589" v="74" actId="20577"/>
          <ac:spMkLst>
            <pc:docMk/>
            <pc:sldMk cId="1758784803" sldId="438"/>
            <ac:spMk id="6" creationId="{8BC7BFEE-38DA-DFBD-CD0D-D04ADB94AB00}"/>
          </ac:spMkLst>
        </pc:spChg>
      </pc:sldChg>
      <pc:sldChg chg="modSp">
        <pc:chgData name="Rayona Mathew(UST,IN)" userId="S::245072@ust.com::ba69e595-3dd2-41bd-a7f7-516712dab024" providerId="AD" clId="Web-{B1A1D940-D619-46DE-945A-FB96B31A9340}" dt="2023-03-02T04:22:33.731" v="104" actId="20577"/>
        <pc:sldMkLst>
          <pc:docMk/>
          <pc:sldMk cId="98175034" sldId="440"/>
        </pc:sldMkLst>
        <pc:spChg chg="mod">
          <ac:chgData name="Rayona Mathew(UST,IN)" userId="S::245072@ust.com::ba69e595-3dd2-41bd-a7f7-516712dab024" providerId="AD" clId="Web-{B1A1D940-D619-46DE-945A-FB96B31A9340}" dt="2023-03-02T04:22:33.731" v="104" actId="20577"/>
          <ac:spMkLst>
            <pc:docMk/>
            <pc:sldMk cId="98175034" sldId="440"/>
            <ac:spMk id="3" creationId="{C3AE7769-A47C-8510-114E-2CBE65720147}"/>
          </ac:spMkLst>
        </pc:spChg>
      </pc:sldChg>
      <pc:sldChg chg="modSp">
        <pc:chgData name="Rayona Mathew(UST,IN)" userId="S::245072@ust.com::ba69e595-3dd2-41bd-a7f7-516712dab024" providerId="AD" clId="Web-{B1A1D940-D619-46DE-945A-FB96B31A9340}" dt="2023-03-02T04:16:42.801" v="20" actId="20577"/>
        <pc:sldMkLst>
          <pc:docMk/>
          <pc:sldMk cId="4163659290" sldId="442"/>
        </pc:sldMkLst>
        <pc:spChg chg="mod">
          <ac:chgData name="Rayona Mathew(UST,IN)" userId="S::245072@ust.com::ba69e595-3dd2-41bd-a7f7-516712dab024" providerId="AD" clId="Web-{B1A1D940-D619-46DE-945A-FB96B31A9340}" dt="2023-03-02T04:16:42.801" v="20" actId="20577"/>
          <ac:spMkLst>
            <pc:docMk/>
            <pc:sldMk cId="4163659290" sldId="442"/>
            <ac:spMk id="3" creationId="{020FB93D-AC3A-6ACD-CBC8-FE2AC7E893B6}"/>
          </ac:spMkLst>
        </pc:spChg>
      </pc:sldChg>
      <pc:sldChg chg="modSp">
        <pc:chgData name="Rayona Mathew(UST,IN)" userId="S::245072@ust.com::ba69e595-3dd2-41bd-a7f7-516712dab024" providerId="AD" clId="Web-{B1A1D940-D619-46DE-945A-FB96B31A9340}" dt="2023-03-02T04:20:02.727" v="59" actId="20577"/>
        <pc:sldMkLst>
          <pc:docMk/>
          <pc:sldMk cId="4100171198" sldId="443"/>
        </pc:sldMkLst>
        <pc:spChg chg="mod">
          <ac:chgData name="Rayona Mathew(UST,IN)" userId="S::245072@ust.com::ba69e595-3dd2-41bd-a7f7-516712dab024" providerId="AD" clId="Web-{B1A1D940-D619-46DE-945A-FB96B31A9340}" dt="2023-03-02T04:20:02.727" v="59" actId="20577"/>
          <ac:spMkLst>
            <pc:docMk/>
            <pc:sldMk cId="4100171198" sldId="443"/>
            <ac:spMk id="2" creationId="{295DDB62-52DA-2D50-E89E-B04B42BA03F9}"/>
          </ac:spMkLst>
        </pc:spChg>
      </pc:sldChg>
      <pc:sldChg chg="modSp">
        <pc:chgData name="Rayona Mathew(UST,IN)" userId="S::245072@ust.com::ba69e595-3dd2-41bd-a7f7-516712dab024" providerId="AD" clId="Web-{B1A1D940-D619-46DE-945A-FB96B31A9340}" dt="2023-03-02T04:17:36.380" v="26" actId="20577"/>
        <pc:sldMkLst>
          <pc:docMk/>
          <pc:sldMk cId="2533536236" sldId="444"/>
        </pc:sldMkLst>
        <pc:spChg chg="mod">
          <ac:chgData name="Rayona Mathew(UST,IN)" userId="S::245072@ust.com::ba69e595-3dd2-41bd-a7f7-516712dab024" providerId="AD" clId="Web-{B1A1D940-D619-46DE-945A-FB96B31A9340}" dt="2023-03-02T04:17:36.380" v="26" actId="20577"/>
          <ac:spMkLst>
            <pc:docMk/>
            <pc:sldMk cId="2533536236" sldId="444"/>
            <ac:spMk id="2" creationId="{B06A8644-75A7-E56C-37D5-84D534448EE1}"/>
          </ac:spMkLst>
        </pc:spChg>
        <pc:spChg chg="mod">
          <ac:chgData name="Rayona Mathew(UST,IN)" userId="S::245072@ust.com::ba69e595-3dd2-41bd-a7f7-516712dab024" providerId="AD" clId="Web-{B1A1D940-D619-46DE-945A-FB96B31A9340}" dt="2023-03-02T04:17:27.989" v="25" actId="20577"/>
          <ac:spMkLst>
            <pc:docMk/>
            <pc:sldMk cId="2533536236" sldId="444"/>
            <ac:spMk id="3" creationId="{2900A694-2C28-35AA-398A-82C321E9069C}"/>
          </ac:spMkLst>
        </pc:spChg>
      </pc:sldChg>
      <pc:sldChg chg="modSp">
        <pc:chgData name="Rayona Mathew(UST,IN)" userId="S::245072@ust.com::ba69e595-3dd2-41bd-a7f7-516712dab024" providerId="AD" clId="Web-{B1A1D940-D619-46DE-945A-FB96B31A9340}" dt="2023-03-02T04:18:09.365" v="27" actId="20577"/>
        <pc:sldMkLst>
          <pc:docMk/>
          <pc:sldMk cId="757731584" sldId="445"/>
        </pc:sldMkLst>
        <pc:spChg chg="mod">
          <ac:chgData name="Rayona Mathew(UST,IN)" userId="S::245072@ust.com::ba69e595-3dd2-41bd-a7f7-516712dab024" providerId="AD" clId="Web-{B1A1D940-D619-46DE-945A-FB96B31A9340}" dt="2023-03-02T04:18:09.365" v="27" actId="20577"/>
          <ac:spMkLst>
            <pc:docMk/>
            <pc:sldMk cId="757731584" sldId="445"/>
            <ac:spMk id="3" creationId="{1AFCBDC0-0C4B-85B3-EC13-740C9DF83D00}"/>
          </ac:spMkLst>
        </pc:spChg>
      </pc:sldChg>
    </pc:docChg>
  </pc:docChgLst>
  <pc:docChgLst>
    <pc:chgData name="Sowjanya Morisetty(UST,IN)" userId="S::245132@ust.com::fafc9569-a945-46e7-9869-5c26008d3c84" providerId="AD" clId="Web-{48F7E3C2-C5CE-43E1-AF29-DB22FFF4C819}"/>
    <pc:docChg chg="addSld delSld modSld">
      <pc:chgData name="Sowjanya Morisetty(UST,IN)" userId="S::245132@ust.com::fafc9569-a945-46e7-9869-5c26008d3c84" providerId="AD" clId="Web-{48F7E3C2-C5CE-43E1-AF29-DB22FFF4C819}" dt="2023-03-02T19:51:59.182" v="448" actId="20577"/>
      <pc:docMkLst>
        <pc:docMk/>
      </pc:docMkLst>
      <pc:sldChg chg="del">
        <pc:chgData name="Sowjanya Morisetty(UST,IN)" userId="S::245132@ust.com::fafc9569-a945-46e7-9869-5c26008d3c84" providerId="AD" clId="Web-{48F7E3C2-C5CE-43E1-AF29-DB22FFF4C819}" dt="2023-03-02T19:44:47.648" v="396"/>
        <pc:sldMkLst>
          <pc:docMk/>
          <pc:sldMk cId="2090374411" sldId="256"/>
        </pc:sldMkLst>
      </pc:sldChg>
      <pc:sldChg chg="modSp">
        <pc:chgData name="Sowjanya Morisetty(UST,IN)" userId="S::245132@ust.com::fafc9569-a945-46e7-9869-5c26008d3c84" providerId="AD" clId="Web-{48F7E3C2-C5CE-43E1-AF29-DB22FFF4C819}" dt="2023-03-02T19:34:26.716" v="297" actId="20577"/>
        <pc:sldMkLst>
          <pc:docMk/>
          <pc:sldMk cId="877123665" sldId="431"/>
        </pc:sldMkLst>
        <pc:spChg chg="mod">
          <ac:chgData name="Sowjanya Morisetty(UST,IN)" userId="S::245132@ust.com::fafc9569-a945-46e7-9869-5c26008d3c84" providerId="AD" clId="Web-{48F7E3C2-C5CE-43E1-AF29-DB22FFF4C819}" dt="2023-03-02T19:34:26.716" v="297" actId="20577"/>
          <ac:spMkLst>
            <pc:docMk/>
            <pc:sldMk cId="877123665" sldId="431"/>
            <ac:spMk id="6" creationId="{8BC7BFEE-38DA-DFBD-CD0D-D04ADB94AB00}"/>
          </ac:spMkLst>
        </pc:spChg>
      </pc:sldChg>
      <pc:sldChg chg="del">
        <pc:chgData name="Sowjanya Morisetty(UST,IN)" userId="S::245132@ust.com::fafc9569-a945-46e7-9869-5c26008d3c84" providerId="AD" clId="Web-{48F7E3C2-C5CE-43E1-AF29-DB22FFF4C819}" dt="2023-03-02T19:35:02.624" v="301"/>
        <pc:sldMkLst>
          <pc:docMk/>
          <pc:sldMk cId="2566345393" sldId="441"/>
        </pc:sldMkLst>
      </pc:sldChg>
      <pc:sldChg chg="modSp">
        <pc:chgData name="Sowjanya Morisetty(UST,IN)" userId="S::245132@ust.com::fafc9569-a945-46e7-9869-5c26008d3c84" providerId="AD" clId="Web-{48F7E3C2-C5CE-43E1-AF29-DB22FFF4C819}" dt="2023-03-02T19:46:10.699" v="403" actId="20577"/>
        <pc:sldMkLst>
          <pc:docMk/>
          <pc:sldMk cId="102278663" sldId="456"/>
        </pc:sldMkLst>
        <pc:spChg chg="mod">
          <ac:chgData name="Sowjanya Morisetty(UST,IN)" userId="S::245132@ust.com::fafc9569-a945-46e7-9869-5c26008d3c84" providerId="AD" clId="Web-{48F7E3C2-C5CE-43E1-AF29-DB22FFF4C819}" dt="2023-03-02T19:46:10.699" v="403" actId="20577"/>
          <ac:spMkLst>
            <pc:docMk/>
            <pc:sldMk cId="102278663" sldId="456"/>
            <ac:spMk id="3" creationId="{42EC8C3D-5968-3F69-5D06-51ACEDC322E3}"/>
          </ac:spMkLst>
        </pc:spChg>
      </pc:sldChg>
      <pc:sldChg chg="del">
        <pc:chgData name="Sowjanya Morisetty(UST,IN)" userId="S::245132@ust.com::fafc9569-a945-46e7-9869-5c26008d3c84" providerId="AD" clId="Web-{48F7E3C2-C5CE-43E1-AF29-DB22FFF4C819}" dt="2023-03-02T19:35:02.483" v="300"/>
        <pc:sldMkLst>
          <pc:docMk/>
          <pc:sldMk cId="427393029" sldId="457"/>
        </pc:sldMkLst>
      </pc:sldChg>
      <pc:sldChg chg="del">
        <pc:chgData name="Sowjanya Morisetty(UST,IN)" userId="S::245132@ust.com::fafc9569-a945-46e7-9869-5c26008d3c84" providerId="AD" clId="Web-{48F7E3C2-C5CE-43E1-AF29-DB22FFF4C819}" dt="2023-03-02T19:35:02.421" v="299"/>
        <pc:sldMkLst>
          <pc:docMk/>
          <pc:sldMk cId="2065389314" sldId="458"/>
        </pc:sldMkLst>
      </pc:sldChg>
      <pc:sldChg chg="addSp delSp modSp">
        <pc:chgData name="Sowjanya Morisetty(UST,IN)" userId="S::245132@ust.com::fafc9569-a945-46e7-9869-5c26008d3c84" providerId="AD" clId="Web-{48F7E3C2-C5CE-43E1-AF29-DB22FFF4C819}" dt="2023-03-02T19:49:09.707" v="432" actId="20577"/>
        <pc:sldMkLst>
          <pc:docMk/>
          <pc:sldMk cId="778499327" sldId="459"/>
        </pc:sldMkLst>
        <pc:spChg chg="add del mod">
          <ac:chgData name="Sowjanya Morisetty(UST,IN)" userId="S::245132@ust.com::fafc9569-a945-46e7-9869-5c26008d3c84" providerId="AD" clId="Web-{48F7E3C2-C5CE-43E1-AF29-DB22FFF4C819}" dt="2023-03-02T19:47:22.202" v="412"/>
          <ac:spMkLst>
            <pc:docMk/>
            <pc:sldMk cId="778499327" sldId="459"/>
            <ac:spMk id="3" creationId="{F12081E3-E897-5C2E-BD32-9EC87CF5E917}"/>
          </ac:spMkLst>
        </pc:spChg>
        <pc:spChg chg="add del mod">
          <ac:chgData name="Sowjanya Morisetty(UST,IN)" userId="S::245132@ust.com::fafc9569-a945-46e7-9869-5c26008d3c84" providerId="AD" clId="Web-{48F7E3C2-C5CE-43E1-AF29-DB22FFF4C819}" dt="2023-03-02T19:49:09.707" v="432" actId="20577"/>
          <ac:spMkLst>
            <pc:docMk/>
            <pc:sldMk cId="778499327" sldId="459"/>
            <ac:spMk id="20" creationId="{7F14EB71-9ED2-9F96-C85E-7EB3D17E4FEF}"/>
          </ac:spMkLst>
        </pc:spChg>
        <pc:spChg chg="mod">
          <ac:chgData name="Sowjanya Morisetty(UST,IN)" userId="S::245132@ust.com::fafc9569-a945-46e7-9869-5c26008d3c84" providerId="AD" clId="Web-{48F7E3C2-C5CE-43E1-AF29-DB22FFF4C819}" dt="2023-03-02T19:46:40.982" v="410" actId="20577"/>
          <ac:spMkLst>
            <pc:docMk/>
            <pc:sldMk cId="778499327" sldId="459"/>
            <ac:spMk id="27" creationId="{BF7DC766-CF04-5CFB-32EB-90EEA4094AAE}"/>
          </ac:spMkLst>
        </pc:spChg>
      </pc:sldChg>
      <pc:sldChg chg="modSp">
        <pc:chgData name="Sowjanya Morisetty(UST,IN)" userId="S::245132@ust.com::fafc9569-a945-46e7-9869-5c26008d3c84" providerId="AD" clId="Web-{48F7E3C2-C5CE-43E1-AF29-DB22FFF4C819}" dt="2023-03-02T19:50:23.960" v="437" actId="1076"/>
        <pc:sldMkLst>
          <pc:docMk/>
          <pc:sldMk cId="2511916723" sldId="460"/>
        </pc:sldMkLst>
        <pc:picChg chg="mod">
          <ac:chgData name="Sowjanya Morisetty(UST,IN)" userId="S::245132@ust.com::fafc9569-a945-46e7-9869-5c26008d3c84" providerId="AD" clId="Web-{48F7E3C2-C5CE-43E1-AF29-DB22FFF4C819}" dt="2023-03-02T19:50:23.960" v="437" actId="1076"/>
          <ac:picMkLst>
            <pc:docMk/>
            <pc:sldMk cId="2511916723" sldId="460"/>
            <ac:picMk id="5" creationId="{70FF45E5-01FE-4BA5-43EA-F17AE229FAA7}"/>
          </ac:picMkLst>
        </pc:picChg>
      </pc:sldChg>
      <pc:sldChg chg="modSp">
        <pc:chgData name="Sowjanya Morisetty(UST,IN)" userId="S::245132@ust.com::fafc9569-a945-46e7-9869-5c26008d3c84" providerId="AD" clId="Web-{48F7E3C2-C5CE-43E1-AF29-DB22FFF4C819}" dt="2023-03-02T19:50:49.758" v="440" actId="14100"/>
        <pc:sldMkLst>
          <pc:docMk/>
          <pc:sldMk cId="1364191368" sldId="461"/>
        </pc:sldMkLst>
        <pc:spChg chg="mod">
          <ac:chgData name="Sowjanya Morisetty(UST,IN)" userId="S::245132@ust.com::fafc9569-a945-46e7-9869-5c26008d3c84" providerId="AD" clId="Web-{48F7E3C2-C5CE-43E1-AF29-DB22FFF4C819}" dt="2023-03-02T19:50:49.758" v="440" actId="14100"/>
          <ac:spMkLst>
            <pc:docMk/>
            <pc:sldMk cId="1364191368" sldId="461"/>
            <ac:spMk id="23" creationId="{3DC47693-256F-065A-DE44-373871A6CA78}"/>
          </ac:spMkLst>
        </pc:spChg>
      </pc:sldChg>
      <pc:sldChg chg="addSp delSp modSp mod modClrScheme chgLayout">
        <pc:chgData name="Sowjanya Morisetty(UST,IN)" userId="S::245132@ust.com::fafc9569-a945-46e7-9869-5c26008d3c84" providerId="AD" clId="Web-{48F7E3C2-C5CE-43E1-AF29-DB22FFF4C819}" dt="2023-03-02T19:30:58.614" v="244" actId="14100"/>
        <pc:sldMkLst>
          <pc:docMk/>
          <pc:sldMk cId="3223441651" sldId="464"/>
        </pc:sldMkLst>
        <pc:spChg chg="mod ord">
          <ac:chgData name="Sowjanya Morisetty(UST,IN)" userId="S::245132@ust.com::fafc9569-a945-46e7-9869-5c26008d3c84" providerId="AD" clId="Web-{48F7E3C2-C5CE-43E1-AF29-DB22FFF4C819}" dt="2023-03-02T19:30:58.614" v="244" actId="14100"/>
          <ac:spMkLst>
            <pc:docMk/>
            <pc:sldMk cId="3223441651" sldId="464"/>
            <ac:spMk id="2" creationId="{3AD1B76C-6EFA-6849-72A5-46EF786B46F2}"/>
          </ac:spMkLst>
        </pc:spChg>
        <pc:spChg chg="mod ord">
          <ac:chgData name="Sowjanya Morisetty(UST,IN)" userId="S::245132@ust.com::fafc9569-a945-46e7-9869-5c26008d3c84" providerId="AD" clId="Web-{48F7E3C2-C5CE-43E1-AF29-DB22FFF4C819}" dt="2023-03-02T19:30:39.863" v="240" actId="14100"/>
          <ac:spMkLst>
            <pc:docMk/>
            <pc:sldMk cId="3223441651" sldId="464"/>
            <ac:spMk id="3" creationId="{FC7EF956-206A-700A-8B85-56404519AE9F}"/>
          </ac:spMkLst>
        </pc:spChg>
        <pc:spChg chg="del">
          <ac:chgData name="Sowjanya Morisetty(UST,IN)" userId="S::245132@ust.com::fafc9569-a945-46e7-9869-5c26008d3c84" providerId="AD" clId="Web-{48F7E3C2-C5CE-43E1-AF29-DB22FFF4C819}" dt="2023-03-02T19:30:01.096" v="233"/>
          <ac:spMkLst>
            <pc:docMk/>
            <pc:sldMk cId="3223441651" sldId="464"/>
            <ac:spMk id="4" creationId="{A0F4D5AA-ED54-5C85-6BD4-115C6F55C1FD}"/>
          </ac:spMkLst>
        </pc:spChg>
        <pc:spChg chg="add del mod">
          <ac:chgData name="Sowjanya Morisetty(UST,IN)" userId="S::245132@ust.com::fafc9569-a945-46e7-9869-5c26008d3c84" providerId="AD" clId="Web-{48F7E3C2-C5CE-43E1-AF29-DB22FFF4C819}" dt="2023-03-02T19:30:12.034" v="237"/>
          <ac:spMkLst>
            <pc:docMk/>
            <pc:sldMk cId="3223441651" sldId="464"/>
            <ac:spMk id="8" creationId="{093D4A4D-4564-1E40-37A0-F9DEA9F48FAA}"/>
          </ac:spMkLst>
        </pc:spChg>
      </pc:sldChg>
      <pc:sldChg chg="addSp delSp modSp new del mod modClrScheme chgLayout">
        <pc:chgData name="Sowjanya Morisetty(UST,IN)" userId="S::245132@ust.com::fafc9569-a945-46e7-9869-5c26008d3c84" providerId="AD" clId="Web-{48F7E3C2-C5CE-43E1-AF29-DB22FFF4C819}" dt="2023-03-02T19:35:02.421" v="298"/>
        <pc:sldMkLst>
          <pc:docMk/>
          <pc:sldMk cId="3633940512" sldId="465"/>
        </pc:sldMkLst>
        <pc:spChg chg="mod ord">
          <ac:chgData name="Sowjanya Morisetty(UST,IN)" userId="S::245132@ust.com::fafc9569-a945-46e7-9869-5c26008d3c84" providerId="AD" clId="Web-{48F7E3C2-C5CE-43E1-AF29-DB22FFF4C819}" dt="2023-03-02T19:05:43.796" v="11"/>
          <ac:spMkLst>
            <pc:docMk/>
            <pc:sldMk cId="3633940512" sldId="465"/>
            <ac:spMk id="2" creationId="{92E6BC87-1A39-BB39-244C-CBF87C03D143}"/>
          </ac:spMkLst>
        </pc:spChg>
        <pc:spChg chg="mod ord">
          <ac:chgData name="Sowjanya Morisetty(UST,IN)" userId="S::245132@ust.com::fafc9569-a945-46e7-9869-5c26008d3c84" providerId="AD" clId="Web-{48F7E3C2-C5CE-43E1-AF29-DB22FFF4C819}" dt="2023-03-02T19:05:43.796" v="11"/>
          <ac:spMkLst>
            <pc:docMk/>
            <pc:sldMk cId="3633940512" sldId="465"/>
            <ac:spMk id="3" creationId="{3C387590-8DB6-8221-5CBA-B0EC9B243A7D}"/>
          </ac:spMkLst>
        </pc:spChg>
        <pc:spChg chg="del">
          <ac:chgData name="Sowjanya Morisetty(UST,IN)" userId="S::245132@ust.com::fafc9569-a945-46e7-9869-5c26008d3c84" providerId="AD" clId="Web-{48F7E3C2-C5CE-43E1-AF29-DB22FFF4C819}" dt="2023-03-02T19:05:43.718" v="10"/>
          <ac:spMkLst>
            <pc:docMk/>
            <pc:sldMk cId="3633940512" sldId="465"/>
            <ac:spMk id="4" creationId="{CEB788BD-5645-5EC9-66C1-3B4D638CF72C}"/>
          </ac:spMkLst>
        </pc:spChg>
        <pc:spChg chg="add mod ord">
          <ac:chgData name="Sowjanya Morisetty(UST,IN)" userId="S::245132@ust.com::fafc9569-a945-46e7-9869-5c26008d3c84" providerId="AD" clId="Web-{48F7E3C2-C5CE-43E1-AF29-DB22FFF4C819}" dt="2023-03-02T19:05:43.796" v="11"/>
          <ac:spMkLst>
            <pc:docMk/>
            <pc:sldMk cId="3633940512" sldId="465"/>
            <ac:spMk id="5" creationId="{D638C261-36ED-D0B9-C6F7-5C1DB65DEB54}"/>
          </ac:spMkLst>
        </pc:spChg>
      </pc:sldChg>
      <pc:sldChg chg="addSp delSp modSp new mod modClrScheme chgLayout">
        <pc:chgData name="Sowjanya Morisetty(UST,IN)" userId="S::245132@ust.com::fafc9569-a945-46e7-9869-5c26008d3c84" providerId="AD" clId="Web-{48F7E3C2-C5CE-43E1-AF29-DB22FFF4C819}" dt="2023-03-02T19:51:59.182" v="448" actId="20577"/>
        <pc:sldMkLst>
          <pc:docMk/>
          <pc:sldMk cId="2137832043" sldId="466"/>
        </pc:sldMkLst>
        <pc:spChg chg="add del mod ord">
          <ac:chgData name="Sowjanya Morisetty(UST,IN)" userId="S::245132@ust.com::fafc9569-a945-46e7-9869-5c26008d3c84" providerId="AD" clId="Web-{48F7E3C2-C5CE-43E1-AF29-DB22FFF4C819}" dt="2023-03-02T19:10:16.964" v="49"/>
          <ac:spMkLst>
            <pc:docMk/>
            <pc:sldMk cId="2137832043" sldId="466"/>
            <ac:spMk id="2" creationId="{B929D9F9-C4D8-F3DC-DD14-8B87BA08431D}"/>
          </ac:spMkLst>
        </pc:spChg>
        <pc:spChg chg="add del mod ord">
          <ac:chgData name="Sowjanya Morisetty(UST,IN)" userId="S::245132@ust.com::fafc9569-a945-46e7-9869-5c26008d3c84" providerId="AD" clId="Web-{48F7E3C2-C5CE-43E1-AF29-DB22FFF4C819}" dt="2023-03-02T19:11:28.045" v="57"/>
          <ac:spMkLst>
            <pc:docMk/>
            <pc:sldMk cId="2137832043" sldId="466"/>
            <ac:spMk id="3" creationId="{26769D3E-A800-8A80-1894-4406FBA425E7}"/>
          </ac:spMkLst>
        </pc:spChg>
        <pc:spChg chg="del">
          <ac:chgData name="Sowjanya Morisetty(UST,IN)" userId="S::245132@ust.com::fafc9569-a945-46e7-9869-5c26008d3c84" providerId="AD" clId="Web-{48F7E3C2-C5CE-43E1-AF29-DB22FFF4C819}" dt="2023-03-02T19:06:20.626" v="13"/>
          <ac:spMkLst>
            <pc:docMk/>
            <pc:sldMk cId="2137832043" sldId="466"/>
            <ac:spMk id="4" creationId="{929AB0B8-D861-90DE-413C-1EBEC092516C}"/>
          </ac:spMkLst>
        </pc:spChg>
        <pc:spChg chg="add del mod">
          <ac:chgData name="Sowjanya Morisetty(UST,IN)" userId="S::245132@ust.com::fafc9569-a945-46e7-9869-5c26008d3c84" providerId="AD" clId="Web-{48F7E3C2-C5CE-43E1-AF29-DB22FFF4C819}" dt="2023-03-02T19:10:11.995" v="46"/>
          <ac:spMkLst>
            <pc:docMk/>
            <pc:sldMk cId="2137832043" sldId="466"/>
            <ac:spMk id="8" creationId="{563D6A8E-224B-178B-134B-89AEC783E6FC}"/>
          </ac:spMkLst>
        </pc:spChg>
        <pc:spChg chg="add del mod">
          <ac:chgData name="Sowjanya Morisetty(UST,IN)" userId="S::245132@ust.com::fafc9569-a945-46e7-9869-5c26008d3c84" providerId="AD" clId="Web-{48F7E3C2-C5CE-43E1-AF29-DB22FFF4C819}" dt="2023-03-02T19:10:16.949" v="48"/>
          <ac:spMkLst>
            <pc:docMk/>
            <pc:sldMk cId="2137832043" sldId="466"/>
            <ac:spMk id="10" creationId="{2BCA2D8C-F437-F87C-9F0A-77506A2976AD}"/>
          </ac:spMkLst>
        </pc:spChg>
        <pc:spChg chg="add del mod">
          <ac:chgData name="Sowjanya Morisetty(UST,IN)" userId="S::245132@ust.com::fafc9569-a945-46e7-9869-5c26008d3c84" providerId="AD" clId="Web-{48F7E3C2-C5CE-43E1-AF29-DB22FFF4C819}" dt="2023-03-02T19:10:16.949" v="48"/>
          <ac:spMkLst>
            <pc:docMk/>
            <pc:sldMk cId="2137832043" sldId="466"/>
            <ac:spMk id="11" creationId="{3A91F6E3-A604-FC9A-BFF3-BF0DC9C1ABF9}"/>
          </ac:spMkLst>
        </pc:spChg>
        <pc:spChg chg="add del mod ord">
          <ac:chgData name="Sowjanya Morisetty(UST,IN)" userId="S::245132@ust.com::fafc9569-a945-46e7-9869-5c26008d3c84" providerId="AD" clId="Web-{48F7E3C2-C5CE-43E1-AF29-DB22FFF4C819}" dt="2023-03-02T19:11:28.045" v="57"/>
          <ac:spMkLst>
            <pc:docMk/>
            <pc:sldMk cId="2137832043" sldId="466"/>
            <ac:spMk id="13" creationId="{73B2C2E5-29A6-B428-120B-68A52BFB5262}"/>
          </ac:spMkLst>
        </pc:spChg>
        <pc:spChg chg="add del mod">
          <ac:chgData name="Sowjanya Morisetty(UST,IN)" userId="S::245132@ust.com::fafc9569-a945-46e7-9869-5c26008d3c84" providerId="AD" clId="Web-{48F7E3C2-C5CE-43E1-AF29-DB22FFF4C819}" dt="2023-03-02T19:10:24.152" v="50"/>
          <ac:spMkLst>
            <pc:docMk/>
            <pc:sldMk cId="2137832043" sldId="466"/>
            <ac:spMk id="14" creationId="{F53F3A9A-FCF2-6DA4-9CBF-FA88C56493DA}"/>
          </ac:spMkLst>
        </pc:spChg>
        <pc:spChg chg="add del mod">
          <ac:chgData name="Sowjanya Morisetty(UST,IN)" userId="S::245132@ust.com::fafc9569-a945-46e7-9869-5c26008d3c84" providerId="AD" clId="Web-{48F7E3C2-C5CE-43E1-AF29-DB22FFF4C819}" dt="2023-03-02T19:12:19.173" v="58"/>
          <ac:spMkLst>
            <pc:docMk/>
            <pc:sldMk cId="2137832043" sldId="466"/>
            <ac:spMk id="18" creationId="{A64CA622-7CCE-114F-0BC3-05566EE041AD}"/>
          </ac:spMkLst>
        </pc:spChg>
        <pc:spChg chg="add del mod">
          <ac:chgData name="Sowjanya Morisetty(UST,IN)" userId="S::245132@ust.com::fafc9569-a945-46e7-9869-5c26008d3c84" providerId="AD" clId="Web-{48F7E3C2-C5CE-43E1-AF29-DB22FFF4C819}" dt="2023-03-02T19:10:44.997" v="52"/>
          <ac:spMkLst>
            <pc:docMk/>
            <pc:sldMk cId="2137832043" sldId="466"/>
            <ac:spMk id="19" creationId="{E7DC578D-42D2-7C26-48DA-18E2ED1D34D0}"/>
          </ac:spMkLst>
        </pc:spChg>
        <pc:spChg chg="add del mod">
          <ac:chgData name="Sowjanya Morisetty(UST,IN)" userId="S::245132@ust.com::fafc9569-a945-46e7-9869-5c26008d3c84" providerId="AD" clId="Web-{48F7E3C2-C5CE-43E1-AF29-DB22FFF4C819}" dt="2023-03-02T19:12:19.173" v="58"/>
          <ac:spMkLst>
            <pc:docMk/>
            <pc:sldMk cId="2137832043" sldId="466"/>
            <ac:spMk id="20" creationId="{3738ED8F-55E2-9F85-0CB1-14E6B7BF7893}"/>
          </ac:spMkLst>
        </pc:spChg>
        <pc:spChg chg="add del mod">
          <ac:chgData name="Sowjanya Morisetty(UST,IN)" userId="S::245132@ust.com::fafc9569-a945-46e7-9869-5c26008d3c84" providerId="AD" clId="Web-{48F7E3C2-C5CE-43E1-AF29-DB22FFF4C819}" dt="2023-03-02T19:10:44.997" v="52"/>
          <ac:spMkLst>
            <pc:docMk/>
            <pc:sldMk cId="2137832043" sldId="466"/>
            <ac:spMk id="21" creationId="{61C893DE-B059-1293-38DE-3D653506FFAB}"/>
          </ac:spMkLst>
        </pc:spChg>
        <pc:spChg chg="add del mod">
          <ac:chgData name="Sowjanya Morisetty(UST,IN)" userId="S::245132@ust.com::fafc9569-a945-46e7-9869-5c26008d3c84" providerId="AD" clId="Web-{48F7E3C2-C5CE-43E1-AF29-DB22FFF4C819}" dt="2023-03-02T19:10:47.606" v="54"/>
          <ac:spMkLst>
            <pc:docMk/>
            <pc:sldMk cId="2137832043" sldId="466"/>
            <ac:spMk id="23" creationId="{8BF3A3F4-EE54-05F2-16A8-E105492D632A}"/>
          </ac:spMkLst>
        </pc:spChg>
        <pc:spChg chg="add del mod">
          <ac:chgData name="Sowjanya Morisetty(UST,IN)" userId="S::245132@ust.com::fafc9569-a945-46e7-9869-5c26008d3c84" providerId="AD" clId="Web-{48F7E3C2-C5CE-43E1-AF29-DB22FFF4C819}" dt="2023-03-02T19:10:47.606" v="54"/>
          <ac:spMkLst>
            <pc:docMk/>
            <pc:sldMk cId="2137832043" sldId="466"/>
            <ac:spMk id="24" creationId="{E6756246-BFBF-0FA0-76D9-B0F2642BA54D}"/>
          </ac:spMkLst>
        </pc:spChg>
        <pc:spChg chg="add del mod">
          <ac:chgData name="Sowjanya Morisetty(UST,IN)" userId="S::245132@ust.com::fafc9569-a945-46e7-9869-5c26008d3c84" providerId="AD" clId="Web-{48F7E3C2-C5CE-43E1-AF29-DB22FFF4C819}" dt="2023-03-02T19:11:28.030" v="56"/>
          <ac:spMkLst>
            <pc:docMk/>
            <pc:sldMk cId="2137832043" sldId="466"/>
            <ac:spMk id="27" creationId="{4855C006-EF67-8A4F-07B1-B8E3B44C1089}"/>
          </ac:spMkLst>
        </pc:spChg>
        <pc:spChg chg="add del mod">
          <ac:chgData name="Sowjanya Morisetty(UST,IN)" userId="S::245132@ust.com::fafc9569-a945-46e7-9869-5c26008d3c84" providerId="AD" clId="Web-{48F7E3C2-C5CE-43E1-AF29-DB22FFF4C819}" dt="2023-03-02T19:11:28.030" v="56"/>
          <ac:spMkLst>
            <pc:docMk/>
            <pc:sldMk cId="2137832043" sldId="466"/>
            <ac:spMk id="28" creationId="{CD35CC97-63DA-195C-73B3-6505381ACBFA}"/>
          </ac:spMkLst>
        </pc:spChg>
        <pc:spChg chg="add del mod ord">
          <ac:chgData name="Sowjanya Morisetty(UST,IN)" userId="S::245132@ust.com::fafc9569-a945-46e7-9869-5c26008d3c84" providerId="AD" clId="Web-{48F7E3C2-C5CE-43E1-AF29-DB22FFF4C819}" dt="2023-03-02T19:13:46.473" v="65"/>
          <ac:spMkLst>
            <pc:docMk/>
            <pc:sldMk cId="2137832043" sldId="466"/>
            <ac:spMk id="31" creationId="{26769D3E-A800-8A80-1894-4406FBA425E7}"/>
          </ac:spMkLst>
        </pc:spChg>
        <pc:spChg chg="add del mod ord">
          <ac:chgData name="Sowjanya Morisetty(UST,IN)" userId="S::245132@ust.com::fafc9569-a945-46e7-9869-5c26008d3c84" providerId="AD" clId="Web-{48F7E3C2-C5CE-43E1-AF29-DB22FFF4C819}" dt="2023-03-02T19:13:46.473" v="65"/>
          <ac:spMkLst>
            <pc:docMk/>
            <pc:sldMk cId="2137832043" sldId="466"/>
            <ac:spMk id="51" creationId="{AE232072-3109-21B1-BFE1-D018677F7298}"/>
          </ac:spMkLst>
        </pc:spChg>
        <pc:spChg chg="add del mod">
          <ac:chgData name="Sowjanya Morisetty(UST,IN)" userId="S::245132@ust.com::fafc9569-a945-46e7-9869-5c26008d3c84" providerId="AD" clId="Web-{48F7E3C2-C5CE-43E1-AF29-DB22FFF4C819}" dt="2023-03-02T19:13:46.458" v="64"/>
          <ac:spMkLst>
            <pc:docMk/>
            <pc:sldMk cId="2137832043" sldId="466"/>
            <ac:spMk id="56" creationId="{0A52D813-1404-C5AB-403A-8E4B50C56D14}"/>
          </ac:spMkLst>
        </pc:spChg>
        <pc:spChg chg="add mod">
          <ac:chgData name="Sowjanya Morisetty(UST,IN)" userId="S::245132@ust.com::fafc9569-a945-46e7-9869-5c26008d3c84" providerId="AD" clId="Web-{48F7E3C2-C5CE-43E1-AF29-DB22FFF4C819}" dt="2023-03-02T19:19:44.989" v="200" actId="20577"/>
          <ac:spMkLst>
            <pc:docMk/>
            <pc:sldMk cId="2137832043" sldId="466"/>
            <ac:spMk id="57" creationId="{6FF4915C-56BB-4719-A7DE-921522AA0E83}"/>
          </ac:spMkLst>
        </pc:spChg>
        <pc:spChg chg="add del mod">
          <ac:chgData name="Sowjanya Morisetty(UST,IN)" userId="S::245132@ust.com::fafc9569-a945-46e7-9869-5c26008d3c84" providerId="AD" clId="Web-{48F7E3C2-C5CE-43E1-AF29-DB22FFF4C819}" dt="2023-03-02T19:13:46.458" v="64"/>
          <ac:spMkLst>
            <pc:docMk/>
            <pc:sldMk cId="2137832043" sldId="466"/>
            <ac:spMk id="58" creationId="{7013B932-ECAE-34BC-A4ED-4E28572E2DAC}"/>
          </ac:spMkLst>
        </pc:spChg>
        <pc:spChg chg="add del mod">
          <ac:chgData name="Sowjanya Morisetty(UST,IN)" userId="S::245132@ust.com::fafc9569-a945-46e7-9869-5c26008d3c84" providerId="AD" clId="Web-{48F7E3C2-C5CE-43E1-AF29-DB22FFF4C819}" dt="2023-03-02T19:13:54.364" v="66"/>
          <ac:spMkLst>
            <pc:docMk/>
            <pc:sldMk cId="2137832043" sldId="466"/>
            <ac:spMk id="59" creationId="{A8636F91-2F82-824F-99AC-7A9C2CF909F7}"/>
          </ac:spMkLst>
        </pc:spChg>
        <pc:spChg chg="add del mod">
          <ac:chgData name="Sowjanya Morisetty(UST,IN)" userId="S::245132@ust.com::fafc9569-a945-46e7-9869-5c26008d3c84" providerId="AD" clId="Web-{48F7E3C2-C5CE-43E1-AF29-DB22FFF4C819}" dt="2023-03-02T19:15:23.712" v="125"/>
          <ac:spMkLst>
            <pc:docMk/>
            <pc:sldMk cId="2137832043" sldId="466"/>
            <ac:spMk id="424" creationId="{B20BD109-3CC0-4B3E-8B81-D41D246B8914}"/>
          </ac:spMkLst>
        </pc:spChg>
        <pc:graphicFrameChg chg="add del mod">
          <ac:chgData name="Sowjanya Morisetty(UST,IN)" userId="S::245132@ust.com::fafc9569-a945-46e7-9869-5c26008d3c84" providerId="AD" clId="Web-{48F7E3C2-C5CE-43E1-AF29-DB22FFF4C819}" dt="2023-03-02T19:10:44.997" v="52"/>
          <ac:graphicFrameMkLst>
            <pc:docMk/>
            <pc:sldMk cId="2137832043" sldId="466"/>
            <ac:graphicFrameMk id="15" creationId="{A549D7E4-A7F7-BE73-5946-03D5E521CC34}"/>
          </ac:graphicFrameMkLst>
        </pc:graphicFrameChg>
        <pc:graphicFrameChg chg="add del mod">
          <ac:chgData name="Sowjanya Morisetty(UST,IN)" userId="S::245132@ust.com::fafc9569-a945-46e7-9869-5c26008d3c84" providerId="AD" clId="Web-{48F7E3C2-C5CE-43E1-AF29-DB22FFF4C819}" dt="2023-03-02T19:10:47.606" v="54"/>
          <ac:graphicFrameMkLst>
            <pc:docMk/>
            <pc:sldMk cId="2137832043" sldId="466"/>
            <ac:graphicFrameMk id="25" creationId="{02E5A6EE-AE57-2089-AA6B-D523934C448D}"/>
          </ac:graphicFrameMkLst>
        </pc:graphicFrameChg>
        <pc:graphicFrameChg chg="add del mod">
          <ac:chgData name="Sowjanya Morisetty(UST,IN)" userId="S::245132@ust.com::fafc9569-a945-46e7-9869-5c26008d3c84" providerId="AD" clId="Web-{48F7E3C2-C5CE-43E1-AF29-DB22FFF4C819}" dt="2023-03-02T19:11:28.030" v="56"/>
          <ac:graphicFrameMkLst>
            <pc:docMk/>
            <pc:sldMk cId="2137832043" sldId="466"/>
            <ac:graphicFrameMk id="29" creationId="{CAFE2DC2-BE6A-69A9-B0E2-9D68E25F039B}"/>
          </ac:graphicFrameMkLst>
        </pc:graphicFrameChg>
        <pc:graphicFrameChg chg="add mod modGraphic">
          <ac:chgData name="Sowjanya Morisetty(UST,IN)" userId="S::245132@ust.com::fafc9569-a945-46e7-9869-5c26008d3c84" providerId="AD" clId="Web-{48F7E3C2-C5CE-43E1-AF29-DB22FFF4C819}" dt="2023-03-02T19:18:22.704" v="175" actId="20577"/>
          <ac:graphicFrameMkLst>
            <pc:docMk/>
            <pc:sldMk cId="2137832043" sldId="466"/>
            <ac:graphicFrameMk id="53" creationId="{E5DEC043-9679-A6A4-05E2-9D633D150FFD}"/>
          </ac:graphicFrameMkLst>
        </pc:graphicFrameChg>
        <pc:graphicFrameChg chg="add del mod ord modGraphic">
          <ac:chgData name="Sowjanya Morisetty(UST,IN)" userId="S::245132@ust.com::fafc9569-a945-46e7-9869-5c26008d3c84" providerId="AD" clId="Web-{48F7E3C2-C5CE-43E1-AF29-DB22FFF4C819}" dt="2023-03-02T19:15:14.664" v="124"/>
          <ac:graphicFrameMkLst>
            <pc:docMk/>
            <pc:sldMk cId="2137832043" sldId="466"/>
            <ac:graphicFrameMk id="66" creationId="{88C0518F-09E3-EFE6-D9C9-0772922640B5}"/>
          </ac:graphicFrameMkLst>
        </pc:graphicFrameChg>
        <pc:graphicFrameChg chg="add mod ord modGraphic">
          <ac:chgData name="Sowjanya Morisetty(UST,IN)" userId="S::245132@ust.com::fafc9569-a945-46e7-9869-5c26008d3c84" providerId="AD" clId="Web-{48F7E3C2-C5CE-43E1-AF29-DB22FFF4C819}" dt="2023-03-02T19:51:59.182" v="448" actId="20577"/>
          <ac:graphicFrameMkLst>
            <pc:docMk/>
            <pc:sldMk cId="2137832043" sldId="466"/>
            <ac:graphicFrameMk id="434" creationId="{6E029495-9CA5-D450-451F-9955AD94BE1A}"/>
          </ac:graphicFrameMkLst>
        </pc:graphicFrameChg>
      </pc:sldChg>
      <pc:sldChg chg="addSp delSp modSp new mod modClrScheme chgLayout">
        <pc:chgData name="Sowjanya Morisetty(UST,IN)" userId="S::245132@ust.com::fafc9569-a945-46e7-9869-5c26008d3c84" providerId="AD" clId="Web-{48F7E3C2-C5CE-43E1-AF29-DB22FFF4C819}" dt="2023-03-02T19:23:30.204" v="230" actId="14100"/>
        <pc:sldMkLst>
          <pc:docMk/>
          <pc:sldMk cId="2618610483" sldId="467"/>
        </pc:sldMkLst>
        <pc:spChg chg="del">
          <ac:chgData name="Sowjanya Morisetty(UST,IN)" userId="S::245132@ust.com::fafc9569-a945-46e7-9869-5c26008d3c84" providerId="AD" clId="Web-{48F7E3C2-C5CE-43E1-AF29-DB22FFF4C819}" dt="2023-03-02T19:19:52.723" v="202"/>
          <ac:spMkLst>
            <pc:docMk/>
            <pc:sldMk cId="2618610483" sldId="467"/>
            <ac:spMk id="2" creationId="{18961F6F-48C0-98D0-D7A3-62E1AB6251BA}"/>
          </ac:spMkLst>
        </pc:spChg>
        <pc:spChg chg="del">
          <ac:chgData name="Sowjanya Morisetty(UST,IN)" userId="S::245132@ust.com::fafc9569-a945-46e7-9869-5c26008d3c84" providerId="AD" clId="Web-{48F7E3C2-C5CE-43E1-AF29-DB22FFF4C819}" dt="2023-03-02T19:19:52.723" v="202"/>
          <ac:spMkLst>
            <pc:docMk/>
            <pc:sldMk cId="2618610483" sldId="467"/>
            <ac:spMk id="3" creationId="{4EB15A6A-ED73-776F-8A44-AA3D0FB5E783}"/>
          </ac:spMkLst>
        </pc:spChg>
        <pc:spChg chg="del">
          <ac:chgData name="Sowjanya Morisetty(UST,IN)" userId="S::245132@ust.com::fafc9569-a945-46e7-9869-5c26008d3c84" providerId="AD" clId="Web-{48F7E3C2-C5CE-43E1-AF29-DB22FFF4C819}" dt="2023-03-02T19:19:52.723" v="202"/>
          <ac:spMkLst>
            <pc:docMk/>
            <pc:sldMk cId="2618610483" sldId="467"/>
            <ac:spMk id="4" creationId="{AC0C32DE-4BA5-73EF-D469-1A5885024C03}"/>
          </ac:spMkLst>
        </pc:spChg>
        <pc:spChg chg="add mod">
          <ac:chgData name="Sowjanya Morisetty(UST,IN)" userId="S::245132@ust.com::fafc9569-a945-46e7-9869-5c26008d3c84" providerId="AD" clId="Web-{48F7E3C2-C5CE-43E1-AF29-DB22FFF4C819}" dt="2023-03-02T19:22:22.855" v="223" actId="14100"/>
          <ac:spMkLst>
            <pc:docMk/>
            <pc:sldMk cId="2618610483" sldId="467"/>
            <ac:spMk id="9" creationId="{B652D38C-3DAB-86F9-4557-F58BE1BC2BB9}"/>
          </ac:spMkLst>
        </pc:spChg>
        <pc:spChg chg="add mod">
          <ac:chgData name="Sowjanya Morisetty(UST,IN)" userId="S::245132@ust.com::fafc9569-a945-46e7-9869-5c26008d3c84" providerId="AD" clId="Web-{48F7E3C2-C5CE-43E1-AF29-DB22FFF4C819}" dt="2023-03-02T19:23:30.204" v="230" actId="14100"/>
          <ac:spMkLst>
            <pc:docMk/>
            <pc:sldMk cId="2618610483" sldId="467"/>
            <ac:spMk id="11" creationId="{486438F1-5EDE-2FBA-6B4E-6D52D6904DC2}"/>
          </ac:spMkLst>
        </pc:spChg>
      </pc:sldChg>
      <pc:sldChg chg="delSp modSp new">
        <pc:chgData name="Sowjanya Morisetty(UST,IN)" userId="S::245132@ust.com::fafc9569-a945-46e7-9869-5c26008d3c84" providerId="AD" clId="Web-{48F7E3C2-C5CE-43E1-AF29-DB22FFF4C819}" dt="2023-03-02T19:44:36.288" v="395" actId="14100"/>
        <pc:sldMkLst>
          <pc:docMk/>
          <pc:sldMk cId="2542971383" sldId="468"/>
        </pc:sldMkLst>
        <pc:spChg chg="mod">
          <ac:chgData name="Sowjanya Morisetty(UST,IN)" userId="S::245132@ust.com::fafc9569-a945-46e7-9869-5c26008d3c84" providerId="AD" clId="Web-{48F7E3C2-C5CE-43E1-AF29-DB22FFF4C819}" dt="2023-03-02T19:43:54.302" v="390" actId="14100"/>
          <ac:spMkLst>
            <pc:docMk/>
            <pc:sldMk cId="2542971383" sldId="468"/>
            <ac:spMk id="2" creationId="{8ED078B8-CAD4-C236-2014-6B057087D850}"/>
          </ac:spMkLst>
        </pc:spChg>
        <pc:spChg chg="mod">
          <ac:chgData name="Sowjanya Morisetty(UST,IN)" userId="S::245132@ust.com::fafc9569-a945-46e7-9869-5c26008d3c84" providerId="AD" clId="Web-{48F7E3C2-C5CE-43E1-AF29-DB22FFF4C819}" dt="2023-03-02T19:44:30.101" v="394" actId="1076"/>
          <ac:spMkLst>
            <pc:docMk/>
            <pc:sldMk cId="2542971383" sldId="468"/>
            <ac:spMk id="3" creationId="{1D356442-201E-8EB2-16B3-6E6A2AA2F7AD}"/>
          </ac:spMkLst>
        </pc:spChg>
        <pc:spChg chg="mod">
          <ac:chgData name="Sowjanya Morisetty(UST,IN)" userId="S::245132@ust.com::fafc9569-a945-46e7-9869-5c26008d3c84" providerId="AD" clId="Web-{48F7E3C2-C5CE-43E1-AF29-DB22FFF4C819}" dt="2023-03-02T19:44:36.288" v="395" actId="14100"/>
          <ac:spMkLst>
            <pc:docMk/>
            <pc:sldMk cId="2542971383" sldId="468"/>
            <ac:spMk id="4" creationId="{9FDF7E13-5C80-D4B4-3718-47F838BE3336}"/>
          </ac:spMkLst>
        </pc:spChg>
        <pc:spChg chg="del">
          <ac:chgData name="Sowjanya Morisetty(UST,IN)" userId="S::245132@ust.com::fafc9569-a945-46e7-9869-5c26008d3c84" providerId="AD" clId="Web-{48F7E3C2-C5CE-43E1-AF29-DB22FFF4C819}" dt="2023-03-02T19:43:45.677" v="389"/>
          <ac:spMkLst>
            <pc:docMk/>
            <pc:sldMk cId="2542971383" sldId="468"/>
            <ac:spMk id="5" creationId="{1F882E06-4621-5A41-B7B5-2320BD887BB9}"/>
          </ac:spMkLst>
        </pc:spChg>
      </pc:sldChg>
    </pc:docChg>
  </pc:docChgLst>
  <pc:docChgLst>
    <pc:chgData name="Yashwanth Ravula(UST,IN)" userId="S::245098@ust.com::26c642e7-a083-4a2f-87f6-e20b0ef91a94" providerId="AD" clId="Web-{A2290BF9-10C5-4FB7-8FB9-582DEE8C0BC4}"/>
    <pc:docChg chg="modSld">
      <pc:chgData name="Yashwanth Ravula(UST,IN)" userId="S::245098@ust.com::26c642e7-a083-4a2f-87f6-e20b0ef91a94" providerId="AD" clId="Web-{A2290BF9-10C5-4FB7-8FB9-582DEE8C0BC4}" dt="2023-02-28T11:45:59.968" v="34" actId="20577"/>
      <pc:docMkLst>
        <pc:docMk/>
      </pc:docMkLst>
      <pc:sldChg chg="addSp delSp modSp">
        <pc:chgData name="Yashwanth Ravula(UST,IN)" userId="S::245098@ust.com::26c642e7-a083-4a2f-87f6-e20b0ef91a94" providerId="AD" clId="Web-{A2290BF9-10C5-4FB7-8FB9-582DEE8C0BC4}" dt="2023-02-28T11:45:59.968" v="34" actId="20577"/>
        <pc:sldMkLst>
          <pc:docMk/>
          <pc:sldMk cId="4151454420" sldId="264"/>
        </pc:sldMkLst>
        <pc:spChg chg="mod">
          <ac:chgData name="Yashwanth Ravula(UST,IN)" userId="S::245098@ust.com::26c642e7-a083-4a2f-87f6-e20b0ef91a94" providerId="AD" clId="Web-{A2290BF9-10C5-4FB7-8FB9-582DEE8C0BC4}" dt="2023-02-28T11:45:59.968" v="34" actId="20577"/>
          <ac:spMkLst>
            <pc:docMk/>
            <pc:sldMk cId="4151454420" sldId="264"/>
            <ac:spMk id="2" creationId="{DE6C0B85-EBEC-734B-98A8-2BAC52CC0257}"/>
          </ac:spMkLst>
        </pc:spChg>
        <pc:spChg chg="mod">
          <ac:chgData name="Yashwanth Ravula(UST,IN)" userId="S::245098@ust.com::26c642e7-a083-4a2f-87f6-e20b0ef91a94" providerId="AD" clId="Web-{A2290BF9-10C5-4FB7-8FB9-582DEE8C0BC4}" dt="2023-02-28T11:41:51.539" v="11" actId="20577"/>
          <ac:spMkLst>
            <pc:docMk/>
            <pc:sldMk cId="4151454420" sldId="264"/>
            <ac:spMk id="3" creationId="{95A1310C-7516-9B42-A1FD-3E54A6F3494C}"/>
          </ac:spMkLst>
        </pc:spChg>
        <pc:spChg chg="del mod">
          <ac:chgData name="Yashwanth Ravula(UST,IN)" userId="S::245098@ust.com::26c642e7-a083-4a2f-87f6-e20b0ef91a94" providerId="AD" clId="Web-{A2290BF9-10C5-4FB7-8FB9-582DEE8C0BC4}" dt="2023-02-28T11:40:59.912" v="3"/>
          <ac:spMkLst>
            <pc:docMk/>
            <pc:sldMk cId="4151454420" sldId="264"/>
            <ac:spMk id="4" creationId="{5901F384-3096-F642-998B-DF0792F7F541}"/>
          </ac:spMkLst>
        </pc:spChg>
        <pc:spChg chg="del">
          <ac:chgData name="Yashwanth Ravula(UST,IN)" userId="S::245098@ust.com::26c642e7-a083-4a2f-87f6-e20b0ef91a94" providerId="AD" clId="Web-{A2290BF9-10C5-4FB7-8FB9-582DEE8C0BC4}" dt="2023-02-28T11:41:06.209" v="4"/>
          <ac:spMkLst>
            <pc:docMk/>
            <pc:sldMk cId="4151454420" sldId="264"/>
            <ac:spMk id="5" creationId="{081DF1DD-3C06-2442-B80A-157896BDC117}"/>
          </ac:spMkLst>
        </pc:spChg>
        <pc:spChg chg="del">
          <ac:chgData name="Yashwanth Ravula(UST,IN)" userId="S::245098@ust.com::26c642e7-a083-4a2f-87f6-e20b0ef91a94" providerId="AD" clId="Web-{A2290BF9-10C5-4FB7-8FB9-582DEE8C0BC4}" dt="2023-02-28T11:41:11.444" v="5"/>
          <ac:spMkLst>
            <pc:docMk/>
            <pc:sldMk cId="4151454420" sldId="264"/>
            <ac:spMk id="6" creationId="{7A7762B4-60BF-734E-9124-0AA6C970BB76}"/>
          </ac:spMkLst>
        </pc:spChg>
        <pc:spChg chg="add del mod">
          <ac:chgData name="Yashwanth Ravula(UST,IN)" userId="S::245098@ust.com::26c642e7-a083-4a2f-87f6-e20b0ef91a94" providerId="AD" clId="Web-{A2290BF9-10C5-4FB7-8FB9-582DEE8C0BC4}" dt="2023-02-28T11:41:15.819" v="6"/>
          <ac:spMkLst>
            <pc:docMk/>
            <pc:sldMk cId="4151454420" sldId="264"/>
            <ac:spMk id="8" creationId="{2B931539-E908-AC95-16B5-8B3B8B93F09F}"/>
          </ac:spMkLst>
        </pc:spChg>
        <pc:spChg chg="add del mod">
          <ac:chgData name="Yashwanth Ravula(UST,IN)" userId="S::245098@ust.com::26c642e7-a083-4a2f-87f6-e20b0ef91a94" providerId="AD" clId="Web-{A2290BF9-10C5-4FB7-8FB9-582DEE8C0BC4}" dt="2023-02-28T11:41:20.319" v="7"/>
          <ac:spMkLst>
            <pc:docMk/>
            <pc:sldMk cId="4151454420" sldId="264"/>
            <ac:spMk id="10" creationId="{910E3105-E017-C9A8-D826-127B50CA06B2}"/>
          </ac:spMkLst>
        </pc:spChg>
      </pc:sldChg>
    </pc:docChg>
  </pc:docChgLst>
  <pc:docChgLst>
    <pc:chgData name="Sowjanya Morisetty(UST,IN)" userId="S::245132@ust.com::fafc9569-a945-46e7-9869-5c26008d3c84" providerId="AD" clId="Web-{B9210431-8AE7-4ED1-90E0-B30EE4C22DE8}"/>
    <pc:docChg chg="addSld delSld modSld">
      <pc:chgData name="Sowjanya Morisetty(UST,IN)" userId="S::245132@ust.com::fafc9569-a945-46e7-9869-5c26008d3c84" providerId="AD" clId="Web-{B9210431-8AE7-4ED1-90E0-B30EE4C22DE8}" dt="2023-06-05T10:23:43.298" v="387" actId="20577"/>
      <pc:docMkLst>
        <pc:docMk/>
      </pc:docMkLst>
      <pc:sldChg chg="del">
        <pc:chgData name="Sowjanya Morisetty(UST,IN)" userId="S::245132@ust.com::fafc9569-a945-46e7-9869-5c26008d3c84" providerId="AD" clId="Web-{B9210431-8AE7-4ED1-90E0-B30EE4C22DE8}" dt="2023-06-05T09:13:25.773" v="38"/>
        <pc:sldMkLst>
          <pc:docMk/>
          <pc:sldMk cId="4151454420" sldId="264"/>
        </pc:sldMkLst>
      </pc:sldChg>
      <pc:sldChg chg="del">
        <pc:chgData name="Sowjanya Morisetty(UST,IN)" userId="S::245132@ust.com::fafc9569-a945-46e7-9869-5c26008d3c84" providerId="AD" clId="Web-{B9210431-8AE7-4ED1-90E0-B30EE4C22DE8}" dt="2023-06-05T09:13:36.867" v="52"/>
        <pc:sldMkLst>
          <pc:docMk/>
          <pc:sldMk cId="1235875679" sldId="430"/>
        </pc:sldMkLst>
      </pc:sldChg>
      <pc:sldChg chg="modSp">
        <pc:chgData name="Sowjanya Morisetty(UST,IN)" userId="S::245132@ust.com::fafc9569-a945-46e7-9869-5c26008d3c84" providerId="AD" clId="Web-{B9210431-8AE7-4ED1-90E0-B30EE4C22DE8}" dt="2023-06-05T09:55:53.062" v="385" actId="20577"/>
        <pc:sldMkLst>
          <pc:docMk/>
          <pc:sldMk cId="877123665" sldId="431"/>
        </pc:sldMkLst>
        <pc:spChg chg="mod">
          <ac:chgData name="Sowjanya Morisetty(UST,IN)" userId="S::245132@ust.com::fafc9569-a945-46e7-9869-5c26008d3c84" providerId="AD" clId="Web-{B9210431-8AE7-4ED1-90E0-B30EE4C22DE8}" dt="2023-06-05T09:55:53.062" v="385" actId="20577"/>
          <ac:spMkLst>
            <pc:docMk/>
            <pc:sldMk cId="877123665" sldId="431"/>
            <ac:spMk id="6" creationId="{8BC7BFEE-38DA-DFBD-CD0D-D04ADB94AB00}"/>
          </ac:spMkLst>
        </pc:spChg>
      </pc:sldChg>
      <pc:sldChg chg="del">
        <pc:chgData name="Sowjanya Morisetty(UST,IN)" userId="S::245132@ust.com::fafc9569-a945-46e7-9869-5c26008d3c84" providerId="AD" clId="Web-{B9210431-8AE7-4ED1-90E0-B30EE4C22DE8}" dt="2023-06-05T09:13:36.882" v="53"/>
        <pc:sldMkLst>
          <pc:docMk/>
          <pc:sldMk cId="1601934536" sldId="432"/>
        </pc:sldMkLst>
      </pc:sldChg>
      <pc:sldChg chg="del">
        <pc:chgData name="Sowjanya Morisetty(UST,IN)" userId="S::245132@ust.com::fafc9569-a945-46e7-9869-5c26008d3c84" providerId="AD" clId="Web-{B9210431-8AE7-4ED1-90E0-B30EE4C22DE8}" dt="2023-06-05T09:13:23.913" v="37"/>
        <pc:sldMkLst>
          <pc:docMk/>
          <pc:sldMk cId="359614143" sldId="433"/>
        </pc:sldMkLst>
      </pc:sldChg>
      <pc:sldChg chg="del">
        <pc:chgData name="Sowjanya Morisetty(UST,IN)" userId="S::245132@ust.com::fafc9569-a945-46e7-9869-5c26008d3c84" providerId="AD" clId="Web-{B9210431-8AE7-4ED1-90E0-B30EE4C22DE8}" dt="2023-06-05T09:13:37.617" v="55"/>
        <pc:sldMkLst>
          <pc:docMk/>
          <pc:sldMk cId="2296051366" sldId="436"/>
        </pc:sldMkLst>
      </pc:sldChg>
      <pc:sldChg chg="del">
        <pc:chgData name="Sowjanya Morisetty(UST,IN)" userId="S::245132@ust.com::fafc9569-a945-46e7-9869-5c26008d3c84" providerId="AD" clId="Web-{B9210431-8AE7-4ED1-90E0-B30EE4C22DE8}" dt="2023-06-05T09:13:37.101" v="54"/>
        <pc:sldMkLst>
          <pc:docMk/>
          <pc:sldMk cId="1758784803" sldId="438"/>
        </pc:sldMkLst>
      </pc:sldChg>
      <pc:sldChg chg="del">
        <pc:chgData name="Sowjanya Morisetty(UST,IN)" userId="S::245132@ust.com::fafc9569-a945-46e7-9869-5c26008d3c84" providerId="AD" clId="Web-{B9210431-8AE7-4ED1-90E0-B30EE4C22DE8}" dt="2023-06-05T09:13:38.273" v="56"/>
        <pc:sldMkLst>
          <pc:docMk/>
          <pc:sldMk cId="1115615014" sldId="439"/>
        </pc:sldMkLst>
      </pc:sldChg>
      <pc:sldChg chg="del">
        <pc:chgData name="Sowjanya Morisetty(UST,IN)" userId="S::245132@ust.com::fafc9569-a945-46e7-9869-5c26008d3c84" providerId="AD" clId="Web-{B9210431-8AE7-4ED1-90E0-B30EE4C22DE8}" dt="2023-06-05T09:13:39.679" v="57"/>
        <pc:sldMkLst>
          <pc:docMk/>
          <pc:sldMk cId="98175034" sldId="440"/>
        </pc:sldMkLst>
      </pc:sldChg>
      <pc:sldChg chg="del">
        <pc:chgData name="Sowjanya Morisetty(UST,IN)" userId="S::245132@ust.com::fafc9569-a945-46e7-9869-5c26008d3c84" providerId="AD" clId="Web-{B9210431-8AE7-4ED1-90E0-B30EE4C22DE8}" dt="2023-06-05T09:13:22.976" v="36"/>
        <pc:sldMkLst>
          <pc:docMk/>
          <pc:sldMk cId="4163659290" sldId="442"/>
        </pc:sldMkLst>
      </pc:sldChg>
      <pc:sldChg chg="del">
        <pc:chgData name="Sowjanya Morisetty(UST,IN)" userId="S::245132@ust.com::fafc9569-a945-46e7-9869-5c26008d3c84" providerId="AD" clId="Web-{B9210431-8AE7-4ED1-90E0-B30EE4C22DE8}" dt="2023-06-05T09:13:40.257" v="58"/>
        <pc:sldMkLst>
          <pc:docMk/>
          <pc:sldMk cId="4100171198" sldId="443"/>
        </pc:sldMkLst>
      </pc:sldChg>
      <pc:sldChg chg="del">
        <pc:chgData name="Sowjanya Morisetty(UST,IN)" userId="S::245132@ust.com::fafc9569-a945-46e7-9869-5c26008d3c84" providerId="AD" clId="Web-{B9210431-8AE7-4ED1-90E0-B30EE4C22DE8}" dt="2023-06-05T09:13:26.366" v="39"/>
        <pc:sldMkLst>
          <pc:docMk/>
          <pc:sldMk cId="2533536236" sldId="444"/>
        </pc:sldMkLst>
      </pc:sldChg>
      <pc:sldChg chg="del">
        <pc:chgData name="Sowjanya Morisetty(UST,IN)" userId="S::245132@ust.com::fafc9569-a945-46e7-9869-5c26008d3c84" providerId="AD" clId="Web-{B9210431-8AE7-4ED1-90E0-B30EE4C22DE8}" dt="2023-06-05T09:13:27.554" v="40"/>
        <pc:sldMkLst>
          <pc:docMk/>
          <pc:sldMk cId="757731584" sldId="445"/>
        </pc:sldMkLst>
      </pc:sldChg>
      <pc:sldChg chg="del">
        <pc:chgData name="Sowjanya Morisetty(UST,IN)" userId="S::245132@ust.com::fafc9569-a945-46e7-9869-5c26008d3c84" providerId="AD" clId="Web-{B9210431-8AE7-4ED1-90E0-B30EE4C22DE8}" dt="2023-06-05T09:13:42.398" v="59"/>
        <pc:sldMkLst>
          <pc:docMk/>
          <pc:sldMk cId="1382630997" sldId="446"/>
        </pc:sldMkLst>
      </pc:sldChg>
      <pc:sldChg chg="del">
        <pc:chgData name="Sowjanya Morisetty(UST,IN)" userId="S::245132@ust.com::fafc9569-a945-46e7-9869-5c26008d3c84" providerId="AD" clId="Web-{B9210431-8AE7-4ED1-90E0-B30EE4C22DE8}" dt="2023-06-05T09:13:42.398" v="60"/>
        <pc:sldMkLst>
          <pc:docMk/>
          <pc:sldMk cId="3512173189" sldId="447"/>
        </pc:sldMkLst>
      </pc:sldChg>
      <pc:sldChg chg="del">
        <pc:chgData name="Sowjanya Morisetty(UST,IN)" userId="S::245132@ust.com::fafc9569-a945-46e7-9869-5c26008d3c84" providerId="AD" clId="Web-{B9210431-8AE7-4ED1-90E0-B30EE4C22DE8}" dt="2023-06-05T09:13:34.945" v="51"/>
        <pc:sldMkLst>
          <pc:docMk/>
          <pc:sldMk cId="1562893680" sldId="448"/>
        </pc:sldMkLst>
      </pc:sldChg>
      <pc:sldChg chg="del">
        <pc:chgData name="Sowjanya Morisetty(UST,IN)" userId="S::245132@ust.com::fafc9569-a945-46e7-9869-5c26008d3c84" providerId="AD" clId="Web-{B9210431-8AE7-4ED1-90E0-B30EE4C22DE8}" dt="2023-06-05T09:13:30.960" v="46"/>
        <pc:sldMkLst>
          <pc:docMk/>
          <pc:sldMk cId="1259263587" sldId="450"/>
        </pc:sldMkLst>
      </pc:sldChg>
      <pc:sldChg chg="del">
        <pc:chgData name="Sowjanya Morisetty(UST,IN)" userId="S::245132@ust.com::fafc9569-a945-46e7-9869-5c26008d3c84" providerId="AD" clId="Web-{B9210431-8AE7-4ED1-90E0-B30EE4C22DE8}" dt="2023-06-05T09:13:30.148" v="45"/>
        <pc:sldMkLst>
          <pc:docMk/>
          <pc:sldMk cId="1782131822" sldId="451"/>
        </pc:sldMkLst>
      </pc:sldChg>
      <pc:sldChg chg="del">
        <pc:chgData name="Sowjanya Morisetty(UST,IN)" userId="S::245132@ust.com::fafc9569-a945-46e7-9869-5c26008d3c84" providerId="AD" clId="Web-{B9210431-8AE7-4ED1-90E0-B30EE4C22DE8}" dt="2023-06-05T09:13:31.663" v="47"/>
        <pc:sldMkLst>
          <pc:docMk/>
          <pc:sldMk cId="1133210417" sldId="452"/>
        </pc:sldMkLst>
      </pc:sldChg>
      <pc:sldChg chg="del">
        <pc:chgData name="Sowjanya Morisetty(UST,IN)" userId="S::245132@ust.com::fafc9569-a945-46e7-9869-5c26008d3c84" providerId="AD" clId="Web-{B9210431-8AE7-4ED1-90E0-B30EE4C22DE8}" dt="2023-06-05T09:13:29.538" v="43"/>
        <pc:sldMkLst>
          <pc:docMk/>
          <pc:sldMk cId="19244136" sldId="453"/>
        </pc:sldMkLst>
      </pc:sldChg>
      <pc:sldChg chg="del">
        <pc:chgData name="Sowjanya Morisetty(UST,IN)" userId="S::245132@ust.com::fafc9569-a945-46e7-9869-5c26008d3c84" providerId="AD" clId="Web-{B9210431-8AE7-4ED1-90E0-B30EE4C22DE8}" dt="2023-06-05T09:13:32.367" v="48"/>
        <pc:sldMkLst>
          <pc:docMk/>
          <pc:sldMk cId="1252647649" sldId="454"/>
        </pc:sldMkLst>
      </pc:sldChg>
      <pc:sldChg chg="del">
        <pc:chgData name="Sowjanya Morisetty(UST,IN)" userId="S::245132@ust.com::fafc9569-a945-46e7-9869-5c26008d3c84" providerId="AD" clId="Web-{B9210431-8AE7-4ED1-90E0-B30EE4C22DE8}" dt="2023-06-05T09:13:33.117" v="49"/>
        <pc:sldMkLst>
          <pc:docMk/>
          <pc:sldMk cId="883697915" sldId="455"/>
        </pc:sldMkLst>
      </pc:sldChg>
      <pc:sldChg chg="del">
        <pc:chgData name="Sowjanya Morisetty(UST,IN)" userId="S::245132@ust.com::fafc9569-a945-46e7-9869-5c26008d3c84" providerId="AD" clId="Web-{B9210431-8AE7-4ED1-90E0-B30EE4C22DE8}" dt="2023-06-05T09:13:13.022" v="27"/>
        <pc:sldMkLst>
          <pc:docMk/>
          <pc:sldMk cId="778499327" sldId="459"/>
        </pc:sldMkLst>
      </pc:sldChg>
      <pc:sldChg chg="del">
        <pc:chgData name="Sowjanya Morisetty(UST,IN)" userId="S::245132@ust.com::fafc9569-a945-46e7-9869-5c26008d3c84" providerId="AD" clId="Web-{B9210431-8AE7-4ED1-90E0-B30EE4C22DE8}" dt="2023-06-05T09:13:15.897" v="28"/>
        <pc:sldMkLst>
          <pc:docMk/>
          <pc:sldMk cId="2511916723" sldId="460"/>
        </pc:sldMkLst>
      </pc:sldChg>
      <pc:sldChg chg="del">
        <pc:chgData name="Sowjanya Morisetty(UST,IN)" userId="S::245132@ust.com::fafc9569-a945-46e7-9869-5c26008d3c84" providerId="AD" clId="Web-{B9210431-8AE7-4ED1-90E0-B30EE4C22DE8}" dt="2023-06-05T09:13:17.944" v="29"/>
        <pc:sldMkLst>
          <pc:docMk/>
          <pc:sldMk cId="1364191368" sldId="461"/>
        </pc:sldMkLst>
      </pc:sldChg>
      <pc:sldChg chg="del">
        <pc:chgData name="Sowjanya Morisetty(UST,IN)" userId="S::245132@ust.com::fafc9569-a945-46e7-9869-5c26008d3c84" providerId="AD" clId="Web-{B9210431-8AE7-4ED1-90E0-B30EE4C22DE8}" dt="2023-06-05T09:13:17.960" v="30"/>
        <pc:sldMkLst>
          <pc:docMk/>
          <pc:sldMk cId="509512278" sldId="462"/>
        </pc:sldMkLst>
      </pc:sldChg>
      <pc:sldChg chg="del">
        <pc:chgData name="Sowjanya Morisetty(UST,IN)" userId="S::245132@ust.com::fafc9569-a945-46e7-9869-5c26008d3c84" providerId="AD" clId="Web-{B9210431-8AE7-4ED1-90E0-B30EE4C22DE8}" dt="2023-06-05T09:13:18.319" v="31"/>
        <pc:sldMkLst>
          <pc:docMk/>
          <pc:sldMk cId="79023468" sldId="463"/>
        </pc:sldMkLst>
      </pc:sldChg>
      <pc:sldChg chg="del">
        <pc:chgData name="Sowjanya Morisetty(UST,IN)" userId="S::245132@ust.com::fafc9569-a945-46e7-9869-5c26008d3c84" providerId="AD" clId="Web-{B9210431-8AE7-4ED1-90E0-B30EE4C22DE8}" dt="2023-06-05T09:13:18.741" v="32"/>
        <pc:sldMkLst>
          <pc:docMk/>
          <pc:sldMk cId="3223441651" sldId="464"/>
        </pc:sldMkLst>
      </pc:sldChg>
      <pc:sldChg chg="del">
        <pc:chgData name="Sowjanya Morisetty(UST,IN)" userId="S::245132@ust.com::fafc9569-a945-46e7-9869-5c26008d3c84" providerId="AD" clId="Web-{B9210431-8AE7-4ED1-90E0-B30EE4C22DE8}" dt="2023-06-05T09:13:19.241" v="33"/>
        <pc:sldMkLst>
          <pc:docMk/>
          <pc:sldMk cId="2137832043" sldId="466"/>
        </pc:sldMkLst>
      </pc:sldChg>
      <pc:sldChg chg="del">
        <pc:chgData name="Sowjanya Morisetty(UST,IN)" userId="S::245132@ust.com::fafc9569-a945-46e7-9869-5c26008d3c84" providerId="AD" clId="Web-{B9210431-8AE7-4ED1-90E0-B30EE4C22DE8}" dt="2023-06-05T09:13:19.663" v="34"/>
        <pc:sldMkLst>
          <pc:docMk/>
          <pc:sldMk cId="2618610483" sldId="467"/>
        </pc:sldMkLst>
      </pc:sldChg>
      <pc:sldChg chg="modSp">
        <pc:chgData name="Sowjanya Morisetty(UST,IN)" userId="S::245132@ust.com::fafc9569-a945-46e7-9869-5c26008d3c84" providerId="AD" clId="Web-{B9210431-8AE7-4ED1-90E0-B30EE4C22DE8}" dt="2023-06-05T08:51:56.276" v="26" actId="20577"/>
        <pc:sldMkLst>
          <pc:docMk/>
          <pc:sldMk cId="2542971383" sldId="468"/>
        </pc:sldMkLst>
        <pc:spChg chg="mod">
          <ac:chgData name="Sowjanya Morisetty(UST,IN)" userId="S::245132@ust.com::fafc9569-a945-46e7-9869-5c26008d3c84" providerId="AD" clId="Web-{B9210431-8AE7-4ED1-90E0-B30EE4C22DE8}" dt="2023-06-05T08:51:47.822" v="25" actId="20577"/>
          <ac:spMkLst>
            <pc:docMk/>
            <pc:sldMk cId="2542971383" sldId="468"/>
            <ac:spMk id="2" creationId="{8ED078B8-CAD4-C236-2014-6B057087D850}"/>
          </ac:spMkLst>
        </pc:spChg>
        <pc:spChg chg="mod">
          <ac:chgData name="Sowjanya Morisetty(UST,IN)" userId="S::245132@ust.com::fafc9569-a945-46e7-9869-5c26008d3c84" providerId="AD" clId="Web-{B9210431-8AE7-4ED1-90E0-B30EE4C22DE8}" dt="2023-06-05T08:51:56.276" v="26" actId="20577"/>
          <ac:spMkLst>
            <pc:docMk/>
            <pc:sldMk cId="2542971383" sldId="468"/>
            <ac:spMk id="4" creationId="{9FDF7E13-5C80-D4B4-3718-47F838BE3336}"/>
          </ac:spMkLst>
        </pc:spChg>
      </pc:sldChg>
      <pc:sldChg chg="del">
        <pc:chgData name="Sowjanya Morisetty(UST,IN)" userId="S::245132@ust.com::fafc9569-a945-46e7-9869-5c26008d3c84" providerId="AD" clId="Web-{B9210431-8AE7-4ED1-90E0-B30EE4C22DE8}" dt="2023-06-05T09:13:29.116" v="42"/>
        <pc:sldMkLst>
          <pc:docMk/>
          <pc:sldMk cId="556145404" sldId="469"/>
        </pc:sldMkLst>
      </pc:sldChg>
      <pc:sldChg chg="del">
        <pc:chgData name="Sowjanya Morisetty(UST,IN)" userId="S::245132@ust.com::fafc9569-a945-46e7-9869-5c26008d3c84" providerId="AD" clId="Web-{B9210431-8AE7-4ED1-90E0-B30EE4C22DE8}" dt="2023-06-05T09:13:28.507" v="41"/>
        <pc:sldMkLst>
          <pc:docMk/>
          <pc:sldMk cId="1082967816" sldId="470"/>
        </pc:sldMkLst>
      </pc:sldChg>
      <pc:sldChg chg="del">
        <pc:chgData name="Sowjanya Morisetty(UST,IN)" userId="S::245132@ust.com::fafc9569-a945-46e7-9869-5c26008d3c84" providerId="AD" clId="Web-{B9210431-8AE7-4ED1-90E0-B30EE4C22DE8}" dt="2023-06-05T09:13:34.351" v="50"/>
        <pc:sldMkLst>
          <pc:docMk/>
          <pc:sldMk cId="1230819706" sldId="471"/>
        </pc:sldMkLst>
      </pc:sldChg>
      <pc:sldChg chg="del">
        <pc:chgData name="Sowjanya Morisetty(UST,IN)" userId="S::245132@ust.com::fafc9569-a945-46e7-9869-5c26008d3c84" providerId="AD" clId="Web-{B9210431-8AE7-4ED1-90E0-B30EE4C22DE8}" dt="2023-06-05T09:13:29.929" v="44"/>
        <pc:sldMkLst>
          <pc:docMk/>
          <pc:sldMk cId="1729341402" sldId="472"/>
        </pc:sldMkLst>
      </pc:sldChg>
      <pc:sldChg chg="del">
        <pc:chgData name="Sowjanya Morisetty(UST,IN)" userId="S::245132@ust.com::fafc9569-a945-46e7-9869-5c26008d3c84" providerId="AD" clId="Web-{B9210431-8AE7-4ED1-90E0-B30EE4C22DE8}" dt="2023-06-05T09:13:22.007" v="35"/>
        <pc:sldMkLst>
          <pc:docMk/>
          <pc:sldMk cId="3945663660" sldId="473"/>
        </pc:sldMkLst>
      </pc:sldChg>
      <pc:sldChg chg="modSp">
        <pc:chgData name="Sowjanya Morisetty(UST,IN)" userId="S::245132@ust.com::fafc9569-a945-46e7-9869-5c26008d3c84" providerId="AD" clId="Web-{B9210431-8AE7-4ED1-90E0-B30EE4C22DE8}" dt="2023-06-05T10:23:43.298" v="387" actId="20577"/>
        <pc:sldMkLst>
          <pc:docMk/>
          <pc:sldMk cId="1869986655" sldId="474"/>
        </pc:sldMkLst>
        <pc:spChg chg="mod">
          <ac:chgData name="Sowjanya Morisetty(UST,IN)" userId="S::245132@ust.com::fafc9569-a945-46e7-9869-5c26008d3c84" providerId="AD" clId="Web-{B9210431-8AE7-4ED1-90E0-B30EE4C22DE8}" dt="2023-06-05T10:23:43.298" v="387" actId="20577"/>
          <ac:spMkLst>
            <pc:docMk/>
            <pc:sldMk cId="1869986655" sldId="474"/>
            <ac:spMk id="3" creationId="{2DE543F0-422D-4CD4-AD63-662B7CF03F48}"/>
          </ac:spMkLst>
        </pc:spChg>
      </pc:sldChg>
      <pc:sldChg chg="new">
        <pc:chgData name="Sowjanya Morisetty(UST,IN)" userId="S::245132@ust.com::fafc9569-a945-46e7-9869-5c26008d3c84" providerId="AD" clId="Web-{B9210431-8AE7-4ED1-90E0-B30EE4C22DE8}" dt="2023-06-05T09:14:00.899" v="61"/>
        <pc:sldMkLst>
          <pc:docMk/>
          <pc:sldMk cId="3274672853" sldId="479"/>
        </pc:sldMkLst>
      </pc:sldChg>
      <pc:sldChg chg="modSp new">
        <pc:chgData name="Sowjanya Morisetty(UST,IN)" userId="S::245132@ust.com::fafc9569-a945-46e7-9869-5c26008d3c84" providerId="AD" clId="Web-{B9210431-8AE7-4ED1-90E0-B30EE4C22DE8}" dt="2023-06-05T09:14:24.853" v="81" actId="20577"/>
        <pc:sldMkLst>
          <pc:docMk/>
          <pc:sldMk cId="3087616532" sldId="480"/>
        </pc:sldMkLst>
        <pc:spChg chg="mod">
          <ac:chgData name="Sowjanya Morisetty(UST,IN)" userId="S::245132@ust.com::fafc9569-a945-46e7-9869-5c26008d3c84" providerId="AD" clId="Web-{B9210431-8AE7-4ED1-90E0-B30EE4C22DE8}" dt="2023-06-05T09:14:24.853" v="81" actId="20577"/>
          <ac:spMkLst>
            <pc:docMk/>
            <pc:sldMk cId="3087616532" sldId="480"/>
            <ac:spMk id="2" creationId="{B0B978E9-C02B-0794-A66A-B87959768599}"/>
          </ac:spMkLst>
        </pc:spChg>
      </pc:sldChg>
      <pc:sldChg chg="modSp new del">
        <pc:chgData name="Sowjanya Morisetty(UST,IN)" userId="S::245132@ust.com::fafc9569-a945-46e7-9869-5c26008d3c84" providerId="AD" clId="Web-{B9210431-8AE7-4ED1-90E0-B30EE4C22DE8}" dt="2023-06-05T09:46:00.104" v="268"/>
        <pc:sldMkLst>
          <pc:docMk/>
          <pc:sldMk cId="3411182909" sldId="481"/>
        </pc:sldMkLst>
        <pc:spChg chg="mod">
          <ac:chgData name="Sowjanya Morisetty(UST,IN)" userId="S::245132@ust.com::fafc9569-a945-46e7-9869-5c26008d3c84" providerId="AD" clId="Web-{B9210431-8AE7-4ED1-90E0-B30EE4C22DE8}" dt="2023-06-05T09:45:20.447" v="262" actId="20577"/>
          <ac:spMkLst>
            <pc:docMk/>
            <pc:sldMk cId="3411182909" sldId="481"/>
            <ac:spMk id="2" creationId="{79A6751B-AA2B-BBF1-DDAB-06721EC602EC}"/>
          </ac:spMkLst>
        </pc:spChg>
        <pc:spChg chg="mod">
          <ac:chgData name="Sowjanya Morisetty(UST,IN)" userId="S::245132@ust.com::fafc9569-a945-46e7-9869-5c26008d3c84" providerId="AD" clId="Web-{B9210431-8AE7-4ED1-90E0-B30EE4C22DE8}" dt="2023-06-05T09:45:49.963" v="267" actId="20577"/>
          <ac:spMkLst>
            <pc:docMk/>
            <pc:sldMk cId="3411182909" sldId="481"/>
            <ac:spMk id="3" creationId="{A0A5487B-9165-2B1A-C795-E1E755D1E6CB}"/>
          </ac:spMkLst>
        </pc:spChg>
      </pc:sldChg>
      <pc:sldChg chg="addSp delSp modSp new">
        <pc:chgData name="Sowjanya Morisetty(UST,IN)" userId="S::245132@ust.com::fafc9569-a945-46e7-9869-5c26008d3c84" providerId="AD" clId="Web-{B9210431-8AE7-4ED1-90E0-B30EE4C22DE8}" dt="2023-06-05T09:52:45.556" v="346" actId="20577"/>
        <pc:sldMkLst>
          <pc:docMk/>
          <pc:sldMk cId="422534985" sldId="483"/>
        </pc:sldMkLst>
        <pc:spChg chg="mod">
          <ac:chgData name="Sowjanya Morisetty(UST,IN)" userId="S::245132@ust.com::fafc9569-a945-46e7-9869-5c26008d3c84" providerId="AD" clId="Web-{B9210431-8AE7-4ED1-90E0-B30EE4C22DE8}" dt="2023-06-05T09:52:45.556" v="346" actId="20577"/>
          <ac:spMkLst>
            <pc:docMk/>
            <pc:sldMk cId="422534985" sldId="483"/>
            <ac:spMk id="2" creationId="{B9652E00-E0B3-0EBB-F431-61A422BCD0FD}"/>
          </ac:spMkLst>
        </pc:spChg>
        <pc:spChg chg="del mod">
          <ac:chgData name="Sowjanya Morisetty(UST,IN)" userId="S::245132@ust.com::fafc9569-a945-46e7-9869-5c26008d3c84" providerId="AD" clId="Web-{B9210431-8AE7-4ED1-90E0-B30EE4C22DE8}" dt="2023-06-05T09:30:44.995" v="154"/>
          <ac:spMkLst>
            <pc:docMk/>
            <pc:sldMk cId="422534985" sldId="483"/>
            <ac:spMk id="3" creationId="{04A94BAD-1383-531A-1362-4A09987296B6}"/>
          </ac:spMkLst>
        </pc:spChg>
        <pc:spChg chg="add mod">
          <ac:chgData name="Sowjanya Morisetty(UST,IN)" userId="S::245132@ust.com::fafc9569-a945-46e7-9869-5c26008d3c84" providerId="AD" clId="Web-{B9210431-8AE7-4ED1-90E0-B30EE4C22DE8}" dt="2023-06-05T09:52:31.461" v="342" actId="14100"/>
          <ac:spMkLst>
            <pc:docMk/>
            <pc:sldMk cId="422534985" sldId="483"/>
            <ac:spMk id="4" creationId="{1658C100-3D3E-05AC-FF9B-A06F6F5368EB}"/>
          </ac:spMkLst>
        </pc:spChg>
        <pc:spChg chg="add del mod">
          <ac:chgData name="Sowjanya Morisetty(UST,IN)" userId="S::245132@ust.com::fafc9569-a945-46e7-9869-5c26008d3c84" providerId="AD" clId="Web-{B9210431-8AE7-4ED1-90E0-B30EE4C22DE8}" dt="2023-06-05T09:31:17.668" v="157"/>
          <ac:spMkLst>
            <pc:docMk/>
            <pc:sldMk cId="422534985" sldId="483"/>
            <ac:spMk id="6" creationId="{DA5C061A-9C0E-009D-D18E-D5848FB1098E}"/>
          </ac:spMkLst>
        </pc:spChg>
      </pc:sldChg>
      <pc:sldChg chg="modSp new del">
        <pc:chgData name="Sowjanya Morisetty(UST,IN)" userId="S::245132@ust.com::fafc9569-a945-46e7-9869-5c26008d3c84" providerId="AD" clId="Web-{B9210431-8AE7-4ED1-90E0-B30EE4C22DE8}" dt="2023-06-05T09:44:47.774" v="258"/>
        <pc:sldMkLst>
          <pc:docMk/>
          <pc:sldMk cId="3850209202" sldId="484"/>
        </pc:sldMkLst>
        <pc:spChg chg="mod">
          <ac:chgData name="Sowjanya Morisetty(UST,IN)" userId="S::245132@ust.com::fafc9569-a945-46e7-9869-5c26008d3c84" providerId="AD" clId="Web-{B9210431-8AE7-4ED1-90E0-B30EE4C22DE8}" dt="2023-06-05T09:33:54.111" v="178" actId="20577"/>
          <ac:spMkLst>
            <pc:docMk/>
            <pc:sldMk cId="3850209202" sldId="484"/>
            <ac:spMk id="3" creationId="{09F6534E-1085-2977-B0E1-21147684FE8B}"/>
          </ac:spMkLst>
        </pc:spChg>
      </pc:sldChg>
      <pc:sldChg chg="new del">
        <pc:chgData name="Sowjanya Morisetty(UST,IN)" userId="S::245132@ust.com::fafc9569-a945-46e7-9869-5c26008d3c84" providerId="AD" clId="Web-{B9210431-8AE7-4ED1-90E0-B30EE4C22DE8}" dt="2023-06-05T09:44:48.024" v="259"/>
        <pc:sldMkLst>
          <pc:docMk/>
          <pc:sldMk cId="1382499895" sldId="485"/>
        </pc:sldMkLst>
      </pc:sldChg>
      <pc:sldChg chg="new">
        <pc:chgData name="Sowjanya Morisetty(UST,IN)" userId="S::245132@ust.com::fafc9569-a945-46e7-9869-5c26008d3c84" providerId="AD" clId="Web-{B9210431-8AE7-4ED1-90E0-B30EE4C22DE8}" dt="2023-06-05T09:18:48.752" v="107"/>
        <pc:sldMkLst>
          <pc:docMk/>
          <pc:sldMk cId="229503565" sldId="486"/>
        </pc:sldMkLst>
      </pc:sldChg>
      <pc:sldChg chg="addSp delSp modSp">
        <pc:chgData name="Sowjanya Morisetty(UST,IN)" userId="S::245132@ust.com::fafc9569-a945-46e7-9869-5c26008d3c84" providerId="AD" clId="Web-{B9210431-8AE7-4ED1-90E0-B30EE4C22DE8}" dt="2023-06-05T09:53:53.323" v="353" actId="14100"/>
        <pc:sldMkLst>
          <pc:docMk/>
          <pc:sldMk cId="229503565" sldId="487"/>
        </pc:sldMkLst>
        <pc:spChg chg="del">
          <ac:chgData name="Sowjanya Morisetty(UST,IN)" userId="S::245132@ust.com::fafc9569-a945-46e7-9869-5c26008d3c84" providerId="AD" clId="Web-{B9210431-8AE7-4ED1-90E0-B30EE4C22DE8}" dt="2023-06-05T09:53:11.103" v="347"/>
          <ac:spMkLst>
            <pc:docMk/>
            <pc:sldMk cId="229503565" sldId="487"/>
            <ac:spMk id="2" creationId="{7C74392D-49CE-3B1A-A38F-34D4C8CABB8A}"/>
          </ac:spMkLst>
        </pc:spChg>
        <pc:spChg chg="del mod">
          <ac:chgData name="Sowjanya Morisetty(UST,IN)" userId="S::245132@ust.com::fafc9569-a945-46e7-9869-5c26008d3c84" providerId="AD" clId="Web-{B9210431-8AE7-4ED1-90E0-B30EE4C22DE8}" dt="2023-06-05T09:43:05.114" v="230"/>
          <ac:spMkLst>
            <pc:docMk/>
            <pc:sldMk cId="229503565" sldId="487"/>
            <ac:spMk id="3" creationId="{ABC0E5E1-1554-86A1-4A78-3C3928C44C7D}"/>
          </ac:spMkLst>
        </pc:spChg>
        <pc:spChg chg="add mod">
          <ac:chgData name="Sowjanya Morisetty(UST,IN)" userId="S::245132@ust.com::fafc9569-a945-46e7-9869-5c26008d3c84" providerId="AD" clId="Web-{B9210431-8AE7-4ED1-90E0-B30EE4C22DE8}" dt="2023-06-05T09:53:53.323" v="353" actId="14100"/>
          <ac:spMkLst>
            <pc:docMk/>
            <pc:sldMk cId="229503565" sldId="487"/>
            <ac:spMk id="4" creationId="{6A4848E6-6AE7-E382-774B-9772B43075E6}"/>
          </ac:spMkLst>
        </pc:spChg>
      </pc:sldChg>
      <pc:sldChg chg="new">
        <pc:chgData name="Sowjanya Morisetty(UST,IN)" userId="S::245132@ust.com::fafc9569-a945-46e7-9869-5c26008d3c84" providerId="AD" clId="Web-{B9210431-8AE7-4ED1-90E0-B30EE4C22DE8}" dt="2023-06-05T09:18:50.205" v="108"/>
        <pc:sldMkLst>
          <pc:docMk/>
          <pc:sldMk cId="2903772546" sldId="488"/>
        </pc:sldMkLst>
      </pc:sldChg>
      <pc:sldChg chg="addSp delSp modSp">
        <pc:chgData name="Sowjanya Morisetty(UST,IN)" userId="S::245132@ust.com::fafc9569-a945-46e7-9869-5c26008d3c84" providerId="AD" clId="Web-{B9210431-8AE7-4ED1-90E0-B30EE4C22DE8}" dt="2023-06-05T09:51:22.787" v="335" actId="14100"/>
        <pc:sldMkLst>
          <pc:docMk/>
          <pc:sldMk cId="3279994947" sldId="488"/>
        </pc:sldMkLst>
        <pc:spChg chg="del">
          <ac:chgData name="Sowjanya Morisetty(UST,IN)" userId="S::245132@ust.com::fafc9569-a945-46e7-9869-5c26008d3c84" providerId="AD" clId="Web-{B9210431-8AE7-4ED1-90E0-B30EE4C22DE8}" dt="2023-06-05T09:51:08.740" v="332"/>
          <ac:spMkLst>
            <pc:docMk/>
            <pc:sldMk cId="3279994947" sldId="488"/>
            <ac:spMk id="2" creationId="{B9652E00-E0B3-0EBB-F431-61A422BCD0FD}"/>
          </ac:spMkLst>
        </pc:spChg>
        <pc:spChg chg="del">
          <ac:chgData name="Sowjanya Morisetty(UST,IN)" userId="S::245132@ust.com::fafc9569-a945-46e7-9869-5c26008d3c84" providerId="AD" clId="Web-{B9210431-8AE7-4ED1-90E0-B30EE4C22DE8}" dt="2023-06-05T09:32:16.967" v="165"/>
          <ac:spMkLst>
            <pc:docMk/>
            <pc:sldMk cId="3279994947" sldId="488"/>
            <ac:spMk id="3" creationId="{04A94BAD-1383-531A-1362-4A09987296B6}"/>
          </ac:spMkLst>
        </pc:spChg>
        <pc:picChg chg="add mod ord">
          <ac:chgData name="Sowjanya Morisetty(UST,IN)" userId="S::245132@ust.com::fafc9569-a945-46e7-9869-5c26008d3c84" providerId="AD" clId="Web-{B9210431-8AE7-4ED1-90E0-B30EE4C22DE8}" dt="2023-06-05T09:51:22.787" v="335" actId="14100"/>
          <ac:picMkLst>
            <pc:docMk/>
            <pc:sldMk cId="3279994947" sldId="488"/>
            <ac:picMk id="4" creationId="{E98E7662-6132-2D78-7CC3-2F89434A036D}"/>
          </ac:picMkLst>
        </pc:picChg>
      </pc:sldChg>
      <pc:sldChg chg="addSp delSp modSp">
        <pc:chgData name="Sowjanya Morisetty(UST,IN)" userId="S::245132@ust.com::fafc9569-a945-46e7-9869-5c26008d3c84" providerId="AD" clId="Web-{B9210431-8AE7-4ED1-90E0-B30EE4C22DE8}" dt="2023-06-05T09:53:31.729" v="350" actId="14100"/>
        <pc:sldMkLst>
          <pc:docMk/>
          <pc:sldMk cId="2903772546" sldId="489"/>
        </pc:sldMkLst>
        <pc:spChg chg="del">
          <ac:chgData name="Sowjanya Morisetty(UST,IN)" userId="S::245132@ust.com::fafc9569-a945-46e7-9869-5c26008d3c84" providerId="AD" clId="Web-{B9210431-8AE7-4ED1-90E0-B30EE4C22DE8}" dt="2023-06-05T09:53:16.869" v="348"/>
          <ac:spMkLst>
            <pc:docMk/>
            <pc:sldMk cId="2903772546" sldId="489"/>
            <ac:spMk id="2" creationId="{5A03F44D-9102-291B-D25C-E5D21DF063CC}"/>
          </ac:spMkLst>
        </pc:spChg>
        <pc:spChg chg="del mod">
          <ac:chgData name="Sowjanya Morisetty(UST,IN)" userId="S::245132@ust.com::fafc9569-a945-46e7-9869-5c26008d3c84" providerId="AD" clId="Web-{B9210431-8AE7-4ED1-90E0-B30EE4C22DE8}" dt="2023-06-05T09:37:09.633" v="198"/>
          <ac:spMkLst>
            <pc:docMk/>
            <pc:sldMk cId="2903772546" sldId="489"/>
            <ac:spMk id="3" creationId="{D75CC8EE-51B6-DB38-0882-79D7EE93BB3B}"/>
          </ac:spMkLst>
        </pc:spChg>
        <pc:spChg chg="add mod">
          <ac:chgData name="Sowjanya Morisetty(UST,IN)" userId="S::245132@ust.com::fafc9569-a945-46e7-9869-5c26008d3c84" providerId="AD" clId="Web-{B9210431-8AE7-4ED1-90E0-B30EE4C22DE8}" dt="2023-06-05T09:53:31.729" v="350" actId="14100"/>
          <ac:spMkLst>
            <pc:docMk/>
            <pc:sldMk cId="2903772546" sldId="489"/>
            <ac:spMk id="4" creationId="{9F0E1E9A-581B-B32A-FFD2-C30C08F21410}"/>
          </ac:spMkLst>
        </pc:spChg>
        <pc:spChg chg="add del mod">
          <ac:chgData name="Sowjanya Morisetty(UST,IN)" userId="S::245132@ust.com::fafc9569-a945-46e7-9869-5c26008d3c84" providerId="AD" clId="Web-{B9210431-8AE7-4ED1-90E0-B30EE4C22DE8}" dt="2023-06-05T09:37:23.071" v="201"/>
          <ac:spMkLst>
            <pc:docMk/>
            <pc:sldMk cId="2903772546" sldId="489"/>
            <ac:spMk id="6" creationId="{0B786CA8-5FA4-F855-0CD2-211EB5EA47CD}"/>
          </ac:spMkLst>
        </pc:spChg>
        <pc:spChg chg="add del mod">
          <ac:chgData name="Sowjanya Morisetty(UST,IN)" userId="S::245132@ust.com::fafc9569-a945-46e7-9869-5c26008d3c84" providerId="AD" clId="Web-{B9210431-8AE7-4ED1-90E0-B30EE4C22DE8}" dt="2023-06-05T09:37:58.604" v="204"/>
          <ac:spMkLst>
            <pc:docMk/>
            <pc:sldMk cId="2903772546" sldId="489"/>
            <ac:spMk id="15" creationId="{BEB7D916-1748-5D4D-5B68-C46BDE406C94}"/>
          </ac:spMkLst>
        </pc:spChg>
        <pc:graphicFrameChg chg="add del mod ord modGraphic">
          <ac:chgData name="Sowjanya Morisetty(UST,IN)" userId="S::245132@ust.com::fafc9569-a945-46e7-9869-5c26008d3c84" providerId="AD" clId="Web-{B9210431-8AE7-4ED1-90E0-B30EE4C22DE8}" dt="2023-06-05T09:37:29.868" v="202"/>
          <ac:graphicFrameMkLst>
            <pc:docMk/>
            <pc:sldMk cId="2903772546" sldId="489"/>
            <ac:graphicFrameMk id="7" creationId="{ED4D5198-DDC3-5BE0-4EE6-52D79364B86D}"/>
          </ac:graphicFrameMkLst>
        </pc:graphicFrameChg>
      </pc:sldChg>
      <pc:sldChg chg="new del">
        <pc:chgData name="Sowjanya Morisetty(UST,IN)" userId="S::245132@ust.com::fafc9569-a945-46e7-9869-5c26008d3c84" providerId="AD" clId="Web-{B9210431-8AE7-4ED1-90E0-B30EE4C22DE8}" dt="2023-06-05T09:44:52.055" v="260"/>
        <pc:sldMkLst>
          <pc:docMk/>
          <pc:sldMk cId="4177221372" sldId="492"/>
        </pc:sldMkLst>
      </pc:sldChg>
      <pc:sldChg chg="delSp modSp new">
        <pc:chgData name="Sowjanya Morisetty(UST,IN)" userId="S::245132@ust.com::fafc9569-a945-46e7-9869-5c26008d3c84" providerId="AD" clId="Web-{B9210431-8AE7-4ED1-90E0-B30EE4C22DE8}" dt="2023-06-05T09:49:19.502" v="324" actId="20577"/>
        <pc:sldMkLst>
          <pc:docMk/>
          <pc:sldMk cId="220687745" sldId="494"/>
        </pc:sldMkLst>
        <pc:spChg chg="mod">
          <ac:chgData name="Sowjanya Morisetty(UST,IN)" userId="S::245132@ust.com::fafc9569-a945-46e7-9869-5c26008d3c84" providerId="AD" clId="Web-{B9210431-8AE7-4ED1-90E0-B30EE4C22DE8}" dt="2023-06-05T09:49:19.502" v="324" actId="20577"/>
          <ac:spMkLst>
            <pc:docMk/>
            <pc:sldMk cId="220687745" sldId="494"/>
            <ac:spMk id="2" creationId="{CCDA8FA6-3A36-CAF6-659B-989BAD74287A}"/>
          </ac:spMkLst>
        </pc:spChg>
        <pc:spChg chg="del mod">
          <ac:chgData name="Sowjanya Morisetty(UST,IN)" userId="S::245132@ust.com::fafc9569-a945-46e7-9869-5c26008d3c84" providerId="AD" clId="Web-{B9210431-8AE7-4ED1-90E0-B30EE4C22DE8}" dt="2023-06-05T09:46:44.450" v="285"/>
          <ac:spMkLst>
            <pc:docMk/>
            <pc:sldMk cId="220687745" sldId="494"/>
            <ac:spMk id="3" creationId="{5A187A7E-909F-3866-2346-9946381531E4}"/>
          </ac:spMkLst>
        </pc:spChg>
      </pc:sldChg>
    </pc:docChg>
  </pc:docChgLst>
  <pc:docChgLst>
    <pc:chgData name="Rayona Mathew(UST,IN)" userId="S::245072@ust.com::ba69e595-3dd2-41bd-a7f7-516712dab024" providerId="AD" clId="Web-{01A119B1-966D-44A1-8730-0382589D5375}"/>
    <pc:docChg chg="addSld delSld modSld">
      <pc:chgData name="Rayona Mathew(UST,IN)" userId="S::245072@ust.com::ba69e595-3dd2-41bd-a7f7-516712dab024" providerId="AD" clId="Web-{01A119B1-966D-44A1-8730-0382589D5375}" dt="2023-03-01T03:50:57.371" v="121"/>
      <pc:docMkLst>
        <pc:docMk/>
      </pc:docMkLst>
      <pc:sldChg chg="modSp">
        <pc:chgData name="Rayona Mathew(UST,IN)" userId="S::245072@ust.com::ba69e595-3dd2-41bd-a7f7-516712dab024" providerId="AD" clId="Web-{01A119B1-966D-44A1-8730-0382589D5375}" dt="2023-03-01T03:48:18.052" v="94" actId="20577"/>
        <pc:sldMkLst>
          <pc:docMk/>
          <pc:sldMk cId="2296051366" sldId="436"/>
        </pc:sldMkLst>
        <pc:spChg chg="mod">
          <ac:chgData name="Rayona Mathew(UST,IN)" userId="S::245072@ust.com::ba69e595-3dd2-41bd-a7f7-516712dab024" providerId="AD" clId="Web-{01A119B1-966D-44A1-8730-0382589D5375}" dt="2023-03-01T03:48:18.052" v="94" actId="20577"/>
          <ac:spMkLst>
            <pc:docMk/>
            <pc:sldMk cId="2296051366" sldId="436"/>
            <ac:spMk id="6" creationId="{8BC7BFEE-38DA-DFBD-CD0D-D04ADB94AB00}"/>
          </ac:spMkLst>
        </pc:spChg>
      </pc:sldChg>
      <pc:sldChg chg="modSp del">
        <pc:chgData name="Rayona Mathew(UST,IN)" userId="S::245072@ust.com::ba69e595-3dd2-41bd-a7f7-516712dab024" providerId="AD" clId="Web-{01A119B1-966D-44A1-8730-0382589D5375}" dt="2023-03-01T03:50:57.371" v="121"/>
        <pc:sldMkLst>
          <pc:docMk/>
          <pc:sldMk cId="4070274023" sldId="437"/>
        </pc:sldMkLst>
        <pc:spChg chg="mod">
          <ac:chgData name="Rayona Mathew(UST,IN)" userId="S::245072@ust.com::ba69e595-3dd2-41bd-a7f7-516712dab024" providerId="AD" clId="Web-{01A119B1-966D-44A1-8730-0382589D5375}" dt="2023-03-01T03:48:10.458" v="92" actId="20577"/>
          <ac:spMkLst>
            <pc:docMk/>
            <pc:sldMk cId="4070274023" sldId="437"/>
            <ac:spMk id="6" creationId="{8BC7BFEE-38DA-DFBD-CD0D-D04ADB94AB00}"/>
          </ac:spMkLst>
        </pc:spChg>
      </pc:sldChg>
      <pc:sldChg chg="new del">
        <pc:chgData name="Rayona Mathew(UST,IN)" userId="S::245072@ust.com::ba69e595-3dd2-41bd-a7f7-516712dab024" providerId="AD" clId="Web-{01A119B1-966D-44A1-8730-0382589D5375}" dt="2023-03-01T03:49:11.008" v="96"/>
        <pc:sldMkLst>
          <pc:docMk/>
          <pc:sldMk cId="1346970104" sldId="443"/>
        </pc:sldMkLst>
      </pc:sldChg>
      <pc:sldChg chg="modSp new">
        <pc:chgData name="Rayona Mathew(UST,IN)" userId="S::245072@ust.com::ba69e595-3dd2-41bd-a7f7-516712dab024" providerId="AD" clId="Web-{01A119B1-966D-44A1-8730-0382589D5375}" dt="2023-03-01T03:50:52.511" v="120" actId="20577"/>
        <pc:sldMkLst>
          <pc:docMk/>
          <pc:sldMk cId="4100171198" sldId="443"/>
        </pc:sldMkLst>
        <pc:spChg chg="mod">
          <ac:chgData name="Rayona Mathew(UST,IN)" userId="S::245072@ust.com::ba69e595-3dd2-41bd-a7f7-516712dab024" providerId="AD" clId="Web-{01A119B1-966D-44A1-8730-0382589D5375}" dt="2023-03-01T03:50:52.511" v="120" actId="20577"/>
          <ac:spMkLst>
            <pc:docMk/>
            <pc:sldMk cId="4100171198" sldId="443"/>
            <ac:spMk id="2" creationId="{295DDB62-52DA-2D50-E89E-B04B42BA03F9}"/>
          </ac:spMkLst>
        </pc:spChg>
        <pc:spChg chg="mod">
          <ac:chgData name="Rayona Mathew(UST,IN)" userId="S::245072@ust.com::ba69e595-3dd2-41bd-a7f7-516712dab024" providerId="AD" clId="Web-{01A119B1-966D-44A1-8730-0382589D5375}" dt="2023-03-01T03:50:42.886" v="114" actId="20577"/>
          <ac:spMkLst>
            <pc:docMk/>
            <pc:sldMk cId="4100171198" sldId="443"/>
            <ac:spMk id="3" creationId="{3A0CB81D-51CE-358D-66E7-F9E4C2D2F291}"/>
          </ac:spMkLst>
        </pc:spChg>
      </pc:sldChg>
    </pc:docChg>
  </pc:docChgLst>
  <pc:docChgLst>
    <pc:chgData name="Sowjanya Morisetty(UST,IN)" userId="S::245132@ust.com::fafc9569-a945-46e7-9869-5c26008d3c84" providerId="AD" clId="Web-{E7AC67EC-131E-4826-B58B-F1D0BD3FFDFB}"/>
    <pc:docChg chg="modSld">
      <pc:chgData name="Sowjanya Morisetty(UST,IN)" userId="S::245132@ust.com::fafc9569-a945-46e7-9869-5c26008d3c84" providerId="AD" clId="Web-{E7AC67EC-131E-4826-B58B-F1D0BD3FFDFB}" dt="2023-02-28T12:08:59.262" v="1" actId="20577"/>
      <pc:docMkLst>
        <pc:docMk/>
      </pc:docMkLst>
      <pc:sldChg chg="modSp">
        <pc:chgData name="Sowjanya Morisetty(UST,IN)" userId="S::245132@ust.com::fafc9569-a945-46e7-9869-5c26008d3c84" providerId="AD" clId="Web-{E7AC67EC-131E-4826-B58B-F1D0BD3FFDFB}" dt="2023-02-28T12:08:59.262" v="1" actId="20577"/>
        <pc:sldMkLst>
          <pc:docMk/>
          <pc:sldMk cId="877123665" sldId="431"/>
        </pc:sldMkLst>
        <pc:spChg chg="mod">
          <ac:chgData name="Sowjanya Morisetty(UST,IN)" userId="S::245132@ust.com::fafc9569-a945-46e7-9869-5c26008d3c84" providerId="AD" clId="Web-{E7AC67EC-131E-4826-B58B-F1D0BD3FFDFB}" dt="2023-02-28T12:08:59.262" v="1" actId="20577"/>
          <ac:spMkLst>
            <pc:docMk/>
            <pc:sldMk cId="877123665" sldId="431"/>
            <ac:spMk id="6" creationId="{8BC7BFEE-38DA-DFBD-CD0D-D04ADB94AB00}"/>
          </ac:spMkLst>
        </pc:spChg>
      </pc:sldChg>
    </pc:docChg>
  </pc:docChgLst>
  <pc:docChgLst>
    <pc:chgData name="Yashwanth Ravula(UST,IN)" userId="26c642e7-a083-4a2f-87f6-e20b0ef91a94" providerId="ADAL" clId="{B77D9C6B-55E0-4FB2-9509-56A04E6A6CDA}"/>
    <pc:docChg chg="undo custSel modSld">
      <pc:chgData name="Yashwanth Ravula(UST,IN)" userId="26c642e7-a083-4a2f-87f6-e20b0ef91a94" providerId="ADAL" clId="{B77D9C6B-55E0-4FB2-9509-56A04E6A6CDA}" dt="2023-03-11T09:25:33.808" v="2"/>
      <pc:docMkLst>
        <pc:docMk/>
      </pc:docMkLst>
      <pc:sldChg chg="modSp mod">
        <pc:chgData name="Yashwanth Ravula(UST,IN)" userId="26c642e7-a083-4a2f-87f6-e20b0ef91a94" providerId="ADAL" clId="{B77D9C6B-55E0-4FB2-9509-56A04E6A6CDA}" dt="2023-03-11T09:25:33.808" v="2"/>
        <pc:sldMkLst>
          <pc:docMk/>
          <pc:sldMk cId="2542971383" sldId="468"/>
        </pc:sldMkLst>
        <pc:spChg chg="mod">
          <ac:chgData name="Yashwanth Ravula(UST,IN)" userId="26c642e7-a083-4a2f-87f6-e20b0ef91a94" providerId="ADAL" clId="{B77D9C6B-55E0-4FB2-9509-56A04E6A6CDA}" dt="2023-03-11T09:25:33.808" v="2"/>
          <ac:spMkLst>
            <pc:docMk/>
            <pc:sldMk cId="2542971383" sldId="468"/>
            <ac:spMk id="4" creationId="{9FDF7E13-5C80-D4B4-3718-47F838BE3336}"/>
          </ac:spMkLst>
        </pc:spChg>
      </pc:sldChg>
    </pc:docChg>
  </pc:docChgLst>
  <pc:docChgLst>
    <pc:chgData name="Rayona Mathew(UST,IN)" userId="S::245072@ust.com::ba69e595-3dd2-41bd-a7f7-516712dab024" providerId="AD" clId="Web-{52A89759-4042-417E-9199-59A0F1483EA4}"/>
    <pc:docChg chg="addSld delSld modSld sldOrd">
      <pc:chgData name="Rayona Mathew(UST,IN)" userId="S::245072@ust.com::ba69e595-3dd2-41bd-a7f7-516712dab024" providerId="AD" clId="Web-{52A89759-4042-417E-9199-59A0F1483EA4}" dt="2023-02-28T12:22:58.789" v="455" actId="20577"/>
      <pc:docMkLst>
        <pc:docMk/>
      </pc:docMkLst>
      <pc:sldChg chg="modSp">
        <pc:chgData name="Rayona Mathew(UST,IN)" userId="S::245072@ust.com::ba69e595-3dd2-41bd-a7f7-516712dab024" providerId="AD" clId="Web-{52A89759-4042-417E-9199-59A0F1483EA4}" dt="2023-02-28T11:44:30.221" v="30" actId="20577"/>
        <pc:sldMkLst>
          <pc:docMk/>
          <pc:sldMk cId="4151454420" sldId="264"/>
        </pc:sldMkLst>
        <pc:spChg chg="mod">
          <ac:chgData name="Rayona Mathew(UST,IN)" userId="S::245072@ust.com::ba69e595-3dd2-41bd-a7f7-516712dab024" providerId="AD" clId="Web-{52A89759-4042-417E-9199-59A0F1483EA4}" dt="2023-02-28T11:44:30.221" v="30" actId="20577"/>
          <ac:spMkLst>
            <pc:docMk/>
            <pc:sldMk cId="4151454420" sldId="264"/>
            <ac:spMk id="3" creationId="{95A1310C-7516-9B42-A1FD-3E54A6F3494C}"/>
          </ac:spMkLst>
        </pc:spChg>
      </pc:sldChg>
      <pc:sldChg chg="delSp modSp new ord">
        <pc:chgData name="Rayona Mathew(UST,IN)" userId="S::245072@ust.com::ba69e595-3dd2-41bd-a7f7-516712dab024" providerId="AD" clId="Web-{52A89759-4042-417E-9199-59A0F1483EA4}" dt="2023-02-28T11:53:20.393" v="94" actId="20577"/>
        <pc:sldMkLst>
          <pc:docMk/>
          <pc:sldMk cId="1235875679" sldId="430"/>
        </pc:sldMkLst>
        <pc:spChg chg="mod">
          <ac:chgData name="Rayona Mathew(UST,IN)" userId="S::245072@ust.com::ba69e595-3dd2-41bd-a7f7-516712dab024" providerId="AD" clId="Web-{52A89759-4042-417E-9199-59A0F1483EA4}" dt="2023-02-28T11:43:10.265" v="15" actId="20577"/>
          <ac:spMkLst>
            <pc:docMk/>
            <pc:sldMk cId="1235875679" sldId="430"/>
            <ac:spMk id="2" creationId="{93E05C63-B7B1-1CCC-11B7-5598B03B4485}"/>
          </ac:spMkLst>
        </pc:spChg>
        <pc:spChg chg="del">
          <ac:chgData name="Rayona Mathew(UST,IN)" userId="S::245072@ust.com::ba69e595-3dd2-41bd-a7f7-516712dab024" providerId="AD" clId="Web-{52A89759-4042-417E-9199-59A0F1483EA4}" dt="2023-02-28T11:42:35.655" v="2"/>
          <ac:spMkLst>
            <pc:docMk/>
            <pc:sldMk cId="1235875679" sldId="430"/>
            <ac:spMk id="3" creationId="{617A2AA4-E90D-ED18-EAB0-53A33F5862F3}"/>
          </ac:spMkLst>
        </pc:spChg>
        <pc:spChg chg="del mod">
          <ac:chgData name="Rayona Mathew(UST,IN)" userId="S::245072@ust.com::ba69e595-3dd2-41bd-a7f7-516712dab024" providerId="AD" clId="Web-{52A89759-4042-417E-9199-59A0F1483EA4}" dt="2023-02-28T11:42:50.124" v="4"/>
          <ac:spMkLst>
            <pc:docMk/>
            <pc:sldMk cId="1235875679" sldId="430"/>
            <ac:spMk id="4" creationId="{B7E30FA3-B84A-6522-6B47-CFC9865C5F43}"/>
          </ac:spMkLst>
        </pc:spChg>
        <pc:spChg chg="del">
          <ac:chgData name="Rayona Mathew(UST,IN)" userId="S::245072@ust.com::ba69e595-3dd2-41bd-a7f7-516712dab024" providerId="AD" clId="Web-{52A89759-4042-417E-9199-59A0F1483EA4}" dt="2023-02-28T11:42:54.281" v="5"/>
          <ac:spMkLst>
            <pc:docMk/>
            <pc:sldMk cId="1235875679" sldId="430"/>
            <ac:spMk id="5" creationId="{1975F0D1-D922-E563-D1DE-30E7932AB23C}"/>
          </ac:spMkLst>
        </pc:spChg>
        <pc:spChg chg="mod">
          <ac:chgData name="Rayona Mathew(UST,IN)" userId="S::245072@ust.com::ba69e595-3dd2-41bd-a7f7-516712dab024" providerId="AD" clId="Web-{52A89759-4042-417E-9199-59A0F1483EA4}" dt="2023-02-28T11:53:20.393" v="94" actId="20577"/>
          <ac:spMkLst>
            <pc:docMk/>
            <pc:sldMk cId="1235875679" sldId="430"/>
            <ac:spMk id="6" creationId="{8BC7BFEE-38DA-DFBD-CD0D-D04ADB94AB00}"/>
          </ac:spMkLst>
        </pc:spChg>
      </pc:sldChg>
      <pc:sldChg chg="modSp add ord replId">
        <pc:chgData name="Rayona Mathew(UST,IN)" userId="S::245072@ust.com::ba69e595-3dd2-41bd-a7f7-516712dab024" providerId="AD" clId="Web-{52A89759-4042-417E-9199-59A0F1483EA4}" dt="2023-02-28T11:48:06.946" v="61" actId="20577"/>
        <pc:sldMkLst>
          <pc:docMk/>
          <pc:sldMk cId="877123665" sldId="431"/>
        </pc:sldMkLst>
        <pc:spChg chg="mod">
          <ac:chgData name="Rayona Mathew(UST,IN)" userId="S::245072@ust.com::ba69e595-3dd2-41bd-a7f7-516712dab024" providerId="AD" clId="Web-{52A89759-4042-417E-9199-59A0F1483EA4}" dt="2023-02-28T11:48:06.946" v="61" actId="20577"/>
          <ac:spMkLst>
            <pc:docMk/>
            <pc:sldMk cId="877123665" sldId="431"/>
            <ac:spMk id="2" creationId="{93E05C63-B7B1-1CCC-11B7-5598B03B4485}"/>
          </ac:spMkLst>
        </pc:spChg>
      </pc:sldChg>
      <pc:sldChg chg="modSp add replId">
        <pc:chgData name="Rayona Mathew(UST,IN)" userId="S::245072@ust.com::ba69e595-3dd2-41bd-a7f7-516712dab024" providerId="AD" clId="Web-{52A89759-4042-417E-9199-59A0F1483EA4}" dt="2023-02-28T12:16:05.668" v="416" actId="20577"/>
        <pc:sldMkLst>
          <pc:docMk/>
          <pc:sldMk cId="1601934536" sldId="432"/>
        </pc:sldMkLst>
        <pc:spChg chg="mod">
          <ac:chgData name="Rayona Mathew(UST,IN)" userId="S::245072@ust.com::ba69e595-3dd2-41bd-a7f7-516712dab024" providerId="AD" clId="Web-{52A89759-4042-417E-9199-59A0F1483EA4}" dt="2023-02-28T11:49:53.402" v="86" actId="20577"/>
          <ac:spMkLst>
            <pc:docMk/>
            <pc:sldMk cId="1601934536" sldId="432"/>
            <ac:spMk id="2" creationId="{93E05C63-B7B1-1CCC-11B7-5598B03B4485}"/>
          </ac:spMkLst>
        </pc:spChg>
        <pc:spChg chg="mod">
          <ac:chgData name="Rayona Mathew(UST,IN)" userId="S::245072@ust.com::ba69e595-3dd2-41bd-a7f7-516712dab024" providerId="AD" clId="Web-{52A89759-4042-417E-9199-59A0F1483EA4}" dt="2023-02-28T12:16:05.668" v="416" actId="20577"/>
          <ac:spMkLst>
            <pc:docMk/>
            <pc:sldMk cId="1601934536" sldId="432"/>
            <ac:spMk id="6" creationId="{8BC7BFEE-38DA-DFBD-CD0D-D04ADB94AB00}"/>
          </ac:spMkLst>
        </pc:spChg>
      </pc:sldChg>
      <pc:sldChg chg="new del">
        <pc:chgData name="Rayona Mathew(UST,IN)" userId="S::245072@ust.com::ba69e595-3dd2-41bd-a7f7-516712dab024" providerId="AD" clId="Web-{52A89759-4042-417E-9199-59A0F1483EA4}" dt="2023-02-28T11:56:18.977" v="126"/>
        <pc:sldMkLst>
          <pc:docMk/>
          <pc:sldMk cId="1594363687" sldId="435"/>
        </pc:sldMkLst>
      </pc:sldChg>
      <pc:sldChg chg="modSp add replId">
        <pc:chgData name="Rayona Mathew(UST,IN)" userId="S::245072@ust.com::ba69e595-3dd2-41bd-a7f7-516712dab024" providerId="AD" clId="Web-{52A89759-4042-417E-9199-59A0F1483EA4}" dt="2023-02-28T12:04:27.413" v="242" actId="20577"/>
        <pc:sldMkLst>
          <pc:docMk/>
          <pc:sldMk cId="2296051366" sldId="436"/>
        </pc:sldMkLst>
        <pc:spChg chg="mod">
          <ac:chgData name="Rayona Mathew(UST,IN)" userId="S::245072@ust.com::ba69e595-3dd2-41bd-a7f7-516712dab024" providerId="AD" clId="Web-{52A89759-4042-417E-9199-59A0F1483EA4}" dt="2023-02-28T11:57:49.089" v="139" actId="20577"/>
          <ac:spMkLst>
            <pc:docMk/>
            <pc:sldMk cId="2296051366" sldId="436"/>
            <ac:spMk id="2" creationId="{93E05C63-B7B1-1CCC-11B7-5598B03B4485}"/>
          </ac:spMkLst>
        </pc:spChg>
        <pc:spChg chg="mod">
          <ac:chgData name="Rayona Mathew(UST,IN)" userId="S::245072@ust.com::ba69e595-3dd2-41bd-a7f7-516712dab024" providerId="AD" clId="Web-{52A89759-4042-417E-9199-59A0F1483EA4}" dt="2023-02-28T12:04:27.413" v="242" actId="20577"/>
          <ac:spMkLst>
            <pc:docMk/>
            <pc:sldMk cId="2296051366" sldId="436"/>
            <ac:spMk id="6" creationId="{8BC7BFEE-38DA-DFBD-CD0D-D04ADB94AB00}"/>
          </ac:spMkLst>
        </pc:spChg>
      </pc:sldChg>
      <pc:sldChg chg="modSp add replId">
        <pc:chgData name="Rayona Mathew(UST,IN)" userId="S::245072@ust.com::ba69e595-3dd2-41bd-a7f7-516712dab024" providerId="AD" clId="Web-{52A89759-4042-417E-9199-59A0F1483EA4}" dt="2023-02-28T12:22:58.789" v="455" actId="20577"/>
        <pc:sldMkLst>
          <pc:docMk/>
          <pc:sldMk cId="4070274023" sldId="437"/>
        </pc:sldMkLst>
        <pc:spChg chg="mod">
          <ac:chgData name="Rayona Mathew(UST,IN)" userId="S::245072@ust.com::ba69e595-3dd2-41bd-a7f7-516712dab024" providerId="AD" clId="Web-{52A89759-4042-417E-9199-59A0F1483EA4}" dt="2023-02-28T12:17:07.216" v="429" actId="20577"/>
          <ac:spMkLst>
            <pc:docMk/>
            <pc:sldMk cId="4070274023" sldId="437"/>
            <ac:spMk id="2" creationId="{93E05C63-B7B1-1CCC-11B7-5598B03B4485}"/>
          </ac:spMkLst>
        </pc:spChg>
        <pc:spChg chg="mod">
          <ac:chgData name="Rayona Mathew(UST,IN)" userId="S::245072@ust.com::ba69e595-3dd2-41bd-a7f7-516712dab024" providerId="AD" clId="Web-{52A89759-4042-417E-9199-59A0F1483EA4}" dt="2023-02-28T12:22:58.789" v="455" actId="20577"/>
          <ac:spMkLst>
            <pc:docMk/>
            <pc:sldMk cId="4070274023" sldId="437"/>
            <ac:spMk id="6" creationId="{8BC7BFEE-38DA-DFBD-CD0D-D04ADB94AB00}"/>
          </ac:spMkLst>
        </pc:spChg>
      </pc:sldChg>
      <pc:sldChg chg="modSp add replId">
        <pc:chgData name="Rayona Mathew(UST,IN)" userId="S::245072@ust.com::ba69e595-3dd2-41bd-a7f7-516712dab024" providerId="AD" clId="Web-{52A89759-4042-417E-9199-59A0F1483EA4}" dt="2023-02-28T12:06:19.666" v="251" actId="20577"/>
        <pc:sldMkLst>
          <pc:docMk/>
          <pc:sldMk cId="1758784803" sldId="438"/>
        </pc:sldMkLst>
        <pc:spChg chg="mod">
          <ac:chgData name="Rayona Mathew(UST,IN)" userId="S::245072@ust.com::ba69e595-3dd2-41bd-a7f7-516712dab024" providerId="AD" clId="Web-{52A89759-4042-417E-9199-59A0F1483EA4}" dt="2023-02-28T12:06:19.666" v="251" actId="20577"/>
          <ac:spMkLst>
            <pc:docMk/>
            <pc:sldMk cId="1758784803" sldId="438"/>
            <ac:spMk id="2" creationId="{93E05C63-B7B1-1CCC-11B7-5598B03B4485}"/>
          </ac:spMkLst>
        </pc:spChg>
      </pc:sldChg>
      <pc:sldChg chg="addSp delSp modSp new mod modClrScheme chgLayout">
        <pc:chgData name="Rayona Mathew(UST,IN)" userId="S::245072@ust.com::ba69e595-3dd2-41bd-a7f7-516712dab024" providerId="AD" clId="Web-{52A89759-4042-417E-9199-59A0F1483EA4}" dt="2023-02-28T12:09:58.157" v="281" actId="20577"/>
        <pc:sldMkLst>
          <pc:docMk/>
          <pc:sldMk cId="1115615014" sldId="439"/>
        </pc:sldMkLst>
        <pc:spChg chg="del">
          <ac:chgData name="Rayona Mathew(UST,IN)" userId="S::245072@ust.com::ba69e595-3dd2-41bd-a7f7-516712dab024" providerId="AD" clId="Web-{52A89759-4042-417E-9199-59A0F1483EA4}" dt="2023-02-28T12:09:34.625" v="260"/>
          <ac:spMkLst>
            <pc:docMk/>
            <pc:sldMk cId="1115615014" sldId="439"/>
            <ac:spMk id="2" creationId="{B766CCDE-830E-C51E-C60E-6441C3FCE1F0}"/>
          </ac:spMkLst>
        </pc:spChg>
        <pc:spChg chg="del">
          <ac:chgData name="Rayona Mathew(UST,IN)" userId="S::245072@ust.com::ba69e595-3dd2-41bd-a7f7-516712dab024" providerId="AD" clId="Web-{52A89759-4042-417E-9199-59A0F1483EA4}" dt="2023-02-28T12:09:00.015" v="254"/>
          <ac:spMkLst>
            <pc:docMk/>
            <pc:sldMk cId="1115615014" sldId="439"/>
            <ac:spMk id="3" creationId="{9ED0062B-1F6B-44DF-CB52-47EC9C249FD0}"/>
          </ac:spMkLst>
        </pc:spChg>
        <pc:spChg chg="del">
          <ac:chgData name="Rayona Mathew(UST,IN)" userId="S::245072@ust.com::ba69e595-3dd2-41bd-a7f7-516712dab024" providerId="AD" clId="Web-{52A89759-4042-417E-9199-59A0F1483EA4}" dt="2023-02-28T12:09:01.765" v="255"/>
          <ac:spMkLst>
            <pc:docMk/>
            <pc:sldMk cId="1115615014" sldId="439"/>
            <ac:spMk id="4" creationId="{3E192F72-30F2-95B4-9481-2E0A9DB62A71}"/>
          </ac:spMkLst>
        </pc:spChg>
        <pc:spChg chg="del">
          <ac:chgData name="Rayona Mathew(UST,IN)" userId="S::245072@ust.com::ba69e595-3dd2-41bd-a7f7-516712dab024" providerId="AD" clId="Web-{52A89759-4042-417E-9199-59A0F1483EA4}" dt="2023-02-28T12:09:03.671" v="256"/>
          <ac:spMkLst>
            <pc:docMk/>
            <pc:sldMk cId="1115615014" sldId="439"/>
            <ac:spMk id="5" creationId="{93A369DF-B834-04A1-5A7A-E819FB426A89}"/>
          </ac:spMkLst>
        </pc:spChg>
        <pc:spChg chg="del mod">
          <ac:chgData name="Rayona Mathew(UST,IN)" userId="S::245072@ust.com::ba69e595-3dd2-41bd-a7f7-516712dab024" providerId="AD" clId="Web-{52A89759-4042-417E-9199-59A0F1483EA4}" dt="2023-02-28T12:09:26.640" v="259"/>
          <ac:spMkLst>
            <pc:docMk/>
            <pc:sldMk cId="1115615014" sldId="439"/>
            <ac:spMk id="6" creationId="{9E3605B7-B6C0-DE10-AEE9-5388DCE79F5B}"/>
          </ac:spMkLst>
        </pc:spChg>
        <pc:spChg chg="add mod">
          <ac:chgData name="Rayona Mathew(UST,IN)" userId="S::245072@ust.com::ba69e595-3dd2-41bd-a7f7-516712dab024" providerId="AD" clId="Web-{52A89759-4042-417E-9199-59A0F1483EA4}" dt="2023-02-28T12:09:58.157" v="281" actId="20577"/>
          <ac:spMkLst>
            <pc:docMk/>
            <pc:sldMk cId="1115615014" sldId="439"/>
            <ac:spMk id="12" creationId="{4E52E040-3A67-094E-3BA8-1162C43A1362}"/>
          </ac:spMkLst>
        </pc:spChg>
        <pc:picChg chg="add mod ord">
          <ac:chgData name="Rayona Mathew(UST,IN)" userId="S::245072@ust.com::ba69e595-3dd2-41bd-a7f7-516712dab024" providerId="AD" clId="Web-{52A89759-4042-417E-9199-59A0F1483EA4}" dt="2023-02-28T12:09:34.625" v="260"/>
          <ac:picMkLst>
            <pc:docMk/>
            <pc:sldMk cId="1115615014" sldId="439"/>
            <ac:picMk id="7" creationId="{C655B6EE-6460-7B5F-1E7C-C56EF6F3D667}"/>
          </ac:picMkLst>
        </pc:picChg>
      </pc:sldChg>
      <pc:sldChg chg="modSp new">
        <pc:chgData name="Rayona Mathew(UST,IN)" userId="S::245072@ust.com::ba69e595-3dd2-41bd-a7f7-516712dab024" providerId="AD" clId="Web-{52A89759-4042-417E-9199-59A0F1483EA4}" dt="2023-02-28T12:14:30.993" v="413" actId="20577"/>
        <pc:sldMkLst>
          <pc:docMk/>
          <pc:sldMk cId="98175034" sldId="440"/>
        </pc:sldMkLst>
        <pc:spChg chg="mod">
          <ac:chgData name="Rayona Mathew(UST,IN)" userId="S::245072@ust.com::ba69e595-3dd2-41bd-a7f7-516712dab024" providerId="AD" clId="Web-{52A89759-4042-417E-9199-59A0F1483EA4}" dt="2023-02-28T12:10:22.783" v="306" actId="20577"/>
          <ac:spMkLst>
            <pc:docMk/>
            <pc:sldMk cId="98175034" sldId="440"/>
            <ac:spMk id="2" creationId="{B12E1867-4EAC-7770-4E3A-46908C979606}"/>
          </ac:spMkLst>
        </pc:spChg>
        <pc:spChg chg="mod">
          <ac:chgData name="Rayona Mathew(UST,IN)" userId="S::245072@ust.com::ba69e595-3dd2-41bd-a7f7-516712dab024" providerId="AD" clId="Web-{52A89759-4042-417E-9199-59A0F1483EA4}" dt="2023-02-28T12:14:30.993" v="413" actId="20577"/>
          <ac:spMkLst>
            <pc:docMk/>
            <pc:sldMk cId="98175034" sldId="440"/>
            <ac:spMk id="3" creationId="{C3AE7769-A47C-8510-114E-2CBE657201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camel.apache.org/components/latest/eips/saga-eip.html" TargetMode="External"/><Relationship Id="rId2" Type="http://schemas.openxmlformats.org/officeDocument/2006/relationships/hyperlink" Target="https://camunda.com/"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78B8-CAD4-C236-2014-6B057087D850}"/>
              </a:ext>
            </a:extLst>
          </p:cNvPr>
          <p:cNvSpPr>
            <a:spLocks noGrp="1"/>
          </p:cNvSpPr>
          <p:nvPr>
            <p:ph type="ctrTitle"/>
          </p:nvPr>
        </p:nvSpPr>
        <p:spPr>
          <a:xfrm>
            <a:off x="1188720" y="1234440"/>
            <a:ext cx="6593378" cy="2304288"/>
          </a:xfrm>
        </p:spPr>
        <p:txBody>
          <a:bodyPr/>
          <a:lstStyle/>
          <a:p>
            <a:r>
              <a:rPr lang="en-US">
                <a:cs typeface="Arial"/>
              </a:rPr>
              <a:t>Saga Pattern</a:t>
            </a:r>
            <a:br>
              <a:rPr lang="en-US">
                <a:cs typeface="Arial"/>
              </a:rPr>
            </a:br>
            <a:r>
              <a:rPr lang="en-US">
                <a:cs typeface="Arial"/>
              </a:rPr>
              <a:t>Choreography</a:t>
            </a:r>
            <a:br>
              <a:rPr lang="en-US">
                <a:cs typeface="Arial"/>
              </a:rPr>
            </a:br>
            <a:r>
              <a:rPr lang="en-US">
                <a:cs typeface="Arial"/>
              </a:rPr>
              <a:t>Orchestration</a:t>
            </a:r>
          </a:p>
        </p:txBody>
      </p:sp>
      <p:sp>
        <p:nvSpPr>
          <p:cNvPr id="3" name="Subtitle 2">
            <a:extLst>
              <a:ext uri="{FF2B5EF4-FFF2-40B4-BE49-F238E27FC236}">
                <a16:creationId xmlns:a16="http://schemas.microsoft.com/office/drawing/2014/main" id="{1D356442-201E-8EB2-16B3-6E6A2AA2F7AD}"/>
              </a:ext>
            </a:extLst>
          </p:cNvPr>
          <p:cNvSpPr>
            <a:spLocks noGrp="1"/>
          </p:cNvSpPr>
          <p:nvPr>
            <p:ph type="subTitle" idx="1"/>
          </p:nvPr>
        </p:nvSpPr>
        <p:spPr>
          <a:xfrm>
            <a:off x="1341120" y="4114800"/>
            <a:ext cx="5166360" cy="394855"/>
          </a:xfrm>
        </p:spPr>
        <p:txBody>
          <a:bodyPr/>
          <a:lstStyle/>
          <a:p>
            <a:r>
              <a:rPr lang="en-US" sz="3200" b="1">
                <a:cs typeface="Arial"/>
              </a:rPr>
              <a:t>UNIQUE</a:t>
            </a:r>
            <a:endParaRPr lang="en-US" sz="3200" b="1"/>
          </a:p>
        </p:txBody>
      </p:sp>
      <p:sp>
        <p:nvSpPr>
          <p:cNvPr id="4" name="Text Placeholder 3">
            <a:extLst>
              <a:ext uri="{FF2B5EF4-FFF2-40B4-BE49-F238E27FC236}">
                <a16:creationId xmlns:a16="http://schemas.microsoft.com/office/drawing/2014/main" id="{9FDF7E13-5C80-D4B4-3718-47F838BE3336}"/>
              </a:ext>
            </a:extLst>
          </p:cNvPr>
          <p:cNvSpPr>
            <a:spLocks noGrp="1"/>
          </p:cNvSpPr>
          <p:nvPr>
            <p:ph type="body" sz="quarter" idx="11"/>
          </p:nvPr>
        </p:nvSpPr>
        <p:spPr>
          <a:xfrm>
            <a:off x="1151312" y="4805101"/>
            <a:ext cx="4944688" cy="1440871"/>
          </a:xfrm>
        </p:spPr>
        <p:txBody>
          <a:bodyPr/>
          <a:lstStyle/>
          <a:p>
            <a:r>
              <a:rPr lang="en-US" sz="2000" b="0">
                <a:cs typeface="Arial"/>
              </a:rPr>
              <a:t>SOWJANYA MORISETTY</a:t>
            </a:r>
          </a:p>
          <a:p>
            <a:r>
              <a:rPr lang="en-US" sz="2000" b="0">
                <a:cs typeface="Arial"/>
              </a:rPr>
              <a:t>YASHWANTH RAVULA</a:t>
            </a:r>
          </a:p>
          <a:p>
            <a:r>
              <a:rPr lang="en-US" sz="2000" b="0">
                <a:cs typeface="Arial"/>
              </a:rPr>
              <a:t>RAYONA MATHEW</a:t>
            </a:r>
          </a:p>
        </p:txBody>
      </p:sp>
    </p:spTree>
    <p:extLst>
      <p:ext uri="{BB962C8B-B14F-4D97-AF65-F5344CB8AC3E}">
        <p14:creationId xmlns:p14="http://schemas.microsoft.com/office/powerpoint/2010/main" val="2542971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4DCE-EC8E-4069-B2D9-5408A1C97CBF}"/>
              </a:ext>
            </a:extLst>
          </p:cNvPr>
          <p:cNvSpPr>
            <a:spLocks noGrp="1"/>
          </p:cNvSpPr>
          <p:nvPr>
            <p:ph type="title"/>
          </p:nvPr>
        </p:nvSpPr>
        <p:spPr/>
        <p:txBody>
          <a:bodyPr/>
          <a:lstStyle/>
          <a:p>
            <a:r>
              <a:rPr lang="en-US" b="1" i="0">
                <a:solidFill>
                  <a:srgbClr val="292929"/>
                </a:solidFill>
                <a:effectLst/>
                <a:latin typeface="sohne"/>
              </a:rPr>
              <a:t>What is Saga Execution Controller?</a:t>
            </a:r>
            <a:br>
              <a:rPr lang="en-US" b="1" i="0">
                <a:solidFill>
                  <a:srgbClr val="292929"/>
                </a:solidFill>
                <a:effectLst/>
                <a:latin typeface="sohne"/>
              </a:rPr>
            </a:br>
            <a:endParaRPr lang="en-IN"/>
          </a:p>
        </p:txBody>
      </p:sp>
      <p:sp>
        <p:nvSpPr>
          <p:cNvPr id="8" name="Content Placeholder 3">
            <a:extLst>
              <a:ext uri="{FF2B5EF4-FFF2-40B4-BE49-F238E27FC236}">
                <a16:creationId xmlns:a16="http://schemas.microsoft.com/office/drawing/2014/main" id="{0B9A596C-98D2-4E9F-851D-600A50B3B066}"/>
              </a:ext>
            </a:extLst>
          </p:cNvPr>
          <p:cNvSpPr>
            <a:spLocks noGrp="1"/>
          </p:cNvSpPr>
          <p:nvPr>
            <p:ph sz="half" idx="1"/>
          </p:nvPr>
        </p:nvSpPr>
        <p:spPr>
          <a:xfrm>
            <a:off x="365125" y="1150938"/>
            <a:ext cx="11458575" cy="4654550"/>
          </a:xfrm>
        </p:spPr>
        <p:txBody>
          <a:bodyPr>
            <a:noAutofit/>
          </a:bodyPr>
          <a:lstStyle/>
          <a:p>
            <a:r>
              <a:rPr lang="en-US" sz="2400" b="0" i="0">
                <a:solidFill>
                  <a:srgbClr val="292929"/>
                </a:solidFill>
                <a:effectLst/>
                <a:latin typeface="Calibri" panose="020F0502020204030204" pitchFamily="34" charset="0"/>
                <a:cs typeface="Calibri" panose="020F0502020204030204" pitchFamily="34" charset="0"/>
              </a:rPr>
              <a:t>Saga execution controller (SEC) is the centralized component that controls the local transactions and rollback events.</a:t>
            </a:r>
            <a:endParaRPr lang="en-US" sz="2400">
              <a:solidFill>
                <a:srgbClr val="292929"/>
              </a:solidFill>
              <a:latin typeface="Calibri" panose="020F0502020204030204" pitchFamily="34" charset="0"/>
              <a:cs typeface="Calibri" panose="020F0502020204030204" pitchFamily="34" charset="0"/>
            </a:endParaRPr>
          </a:p>
          <a:p>
            <a:r>
              <a:rPr lang="en-US" sz="2400">
                <a:solidFill>
                  <a:srgbClr val="757575"/>
                </a:solidFill>
                <a:effectLst/>
                <a:latin typeface="Calibri" panose="020F0502020204030204" pitchFamily="34" charset="0"/>
                <a:cs typeface="Calibri" panose="020F0502020204030204" pitchFamily="34" charset="0"/>
              </a:rPr>
              <a:t>It tracks all the events of distributed transactions as a sequence and decides the rollback events in case of a failure</a:t>
            </a:r>
            <a:r>
              <a:rPr lang="en-US" sz="2400" b="0" i="0">
                <a:solidFill>
                  <a:srgbClr val="757575"/>
                </a:solidFill>
                <a:effectLst/>
                <a:latin typeface="Calibri" panose="020F0502020204030204" pitchFamily="34" charset="0"/>
                <a:cs typeface="Calibri" panose="020F0502020204030204" pitchFamily="34" charset="0"/>
              </a:rPr>
              <a:t>.</a:t>
            </a:r>
            <a:endParaRPr lang="en-US" sz="2400">
              <a:solidFill>
                <a:srgbClr val="292929"/>
              </a:solidFill>
              <a:latin typeface="Calibri" panose="020F0502020204030204" pitchFamily="34" charset="0"/>
              <a:cs typeface="Calibri" panose="020F0502020204030204" pitchFamily="34" charset="0"/>
            </a:endParaRPr>
          </a:p>
          <a:p>
            <a:r>
              <a:rPr lang="en-US" sz="2400" b="0" i="0">
                <a:solidFill>
                  <a:srgbClr val="292929"/>
                </a:solidFill>
                <a:effectLst/>
                <a:latin typeface="Calibri" panose="020F0502020204030204" pitchFamily="34" charset="0"/>
                <a:cs typeface="Calibri" panose="020F0502020204030204" pitchFamily="34" charset="0"/>
              </a:rPr>
              <a:t>Also, the SEC makes sure that rollback events do not have any additional effect other than reversing the local transactions.</a:t>
            </a:r>
            <a:endParaRPr lang="en-US" sz="2400">
              <a:solidFill>
                <a:srgbClr val="292929"/>
              </a:solidFill>
              <a:latin typeface="Calibri" panose="020F0502020204030204" pitchFamily="34" charset="0"/>
              <a:cs typeface="Calibri" panose="020F0502020204030204" pitchFamily="34" charset="0"/>
            </a:endParaRPr>
          </a:p>
          <a:p>
            <a:r>
              <a:rPr lang="en-US" sz="2400" b="0" i="0">
                <a:solidFill>
                  <a:srgbClr val="292929"/>
                </a:solidFill>
                <a:effectLst/>
                <a:latin typeface="Calibri" panose="020F0502020204030204" pitchFamily="34" charset="0"/>
                <a:cs typeface="Calibri" panose="020F0502020204030204" pitchFamily="34" charset="0"/>
              </a:rPr>
              <a:t>I think now you have a high-level understanding of what the Saga pattern is and how it works. To get a better understanding, let’s see how we can implement it.</a:t>
            </a:r>
          </a:p>
          <a:p>
            <a:endParaRPr lang="en-US" sz="2400">
              <a:solidFill>
                <a:srgbClr val="292929"/>
              </a:solidFill>
              <a:latin typeface="Calibri" panose="020F0502020204030204" pitchFamily="34" charset="0"/>
              <a:cs typeface="Calibri" panose="020F0502020204030204" pitchFamily="34" charset="0"/>
            </a:endParaRPr>
          </a:p>
          <a:p>
            <a:r>
              <a:rPr lang="en-US" sz="2400" b="1" i="1">
                <a:solidFill>
                  <a:srgbClr val="292929"/>
                </a:solidFill>
                <a:effectLst/>
                <a:latin typeface="Calibri" panose="020F0502020204030204" pitchFamily="34" charset="0"/>
                <a:cs typeface="Calibri" panose="020F0502020204030204" pitchFamily="34" charset="0"/>
              </a:rPr>
              <a:t>Note: SEC internally uses a log named Saga log to keep track of all transactions</a:t>
            </a:r>
            <a:endParaRPr lang="en-IN"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3106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6C13-07FE-4117-BFB0-1F7047AB52C5}"/>
              </a:ext>
            </a:extLst>
          </p:cNvPr>
          <p:cNvSpPr>
            <a:spLocks noGrp="1"/>
          </p:cNvSpPr>
          <p:nvPr>
            <p:ph type="title"/>
          </p:nvPr>
        </p:nvSpPr>
        <p:spPr/>
        <p:txBody>
          <a:bodyPr/>
          <a:lstStyle/>
          <a:p>
            <a:r>
              <a:rPr lang="en-US" sz="3200">
                <a:solidFill>
                  <a:srgbClr val="292929"/>
                </a:solidFill>
                <a:latin typeface="Calibri" panose="020F0502020204030204" pitchFamily="34" charset="0"/>
                <a:cs typeface="Calibri" panose="020F0502020204030204" pitchFamily="34" charset="0"/>
              </a:rPr>
              <a:t> Pros and Cons of Saga Pattern</a:t>
            </a:r>
            <a:endParaRPr lang="en-IN"/>
          </a:p>
        </p:txBody>
      </p:sp>
      <p:sp>
        <p:nvSpPr>
          <p:cNvPr id="6" name="Content Placeholder 5">
            <a:extLst>
              <a:ext uri="{FF2B5EF4-FFF2-40B4-BE49-F238E27FC236}">
                <a16:creationId xmlns:a16="http://schemas.microsoft.com/office/drawing/2014/main" id="{F984449B-F06A-48E5-882C-66BE8EA6F0BA}"/>
              </a:ext>
            </a:extLst>
          </p:cNvPr>
          <p:cNvSpPr>
            <a:spLocks noGrp="1"/>
          </p:cNvSpPr>
          <p:nvPr>
            <p:ph sz="quarter" idx="14"/>
          </p:nvPr>
        </p:nvSpPr>
        <p:spPr>
          <a:xfrm>
            <a:off x="365760" y="1109609"/>
            <a:ext cx="11457432" cy="4971151"/>
          </a:xfrm>
        </p:spPr>
        <p:txBody>
          <a:bodyPr>
            <a:normAutofit/>
          </a:bodyPr>
          <a:lstStyle/>
          <a:p>
            <a:pPr marL="0" indent="0">
              <a:buNone/>
            </a:pPr>
            <a:r>
              <a:rPr lang="en-US" sz="2800"/>
              <a:t>Pros</a:t>
            </a:r>
          </a:p>
          <a:p>
            <a:pPr algn="l">
              <a:buFont typeface="Arial" panose="020B0604020202020204" pitchFamily="34" charset="0"/>
              <a:buChar char="•"/>
            </a:pPr>
            <a:r>
              <a:rPr lang="en-US" sz="2400" b="0" i="0">
                <a:solidFill>
                  <a:srgbClr val="141414"/>
                </a:solidFill>
                <a:effectLst/>
                <a:latin typeface="Calibri" panose="020F0502020204030204" pitchFamily="34" charset="0"/>
                <a:cs typeface="Calibri" panose="020F0502020204030204" pitchFamily="34" charset="0"/>
              </a:rPr>
              <a:t>Makes transaction management in a loosely coupled, message-driven environment possible.</a:t>
            </a:r>
          </a:p>
          <a:p>
            <a:pPr algn="l">
              <a:buFont typeface="Arial" panose="020B0604020202020204" pitchFamily="34" charset="0"/>
              <a:buChar char="•"/>
            </a:pPr>
            <a:r>
              <a:rPr lang="en-US" sz="2400" b="0" i="0">
                <a:solidFill>
                  <a:srgbClr val="141414"/>
                </a:solidFill>
                <a:effectLst/>
                <a:latin typeface="Calibri" panose="020F0502020204030204" pitchFamily="34" charset="0"/>
                <a:cs typeface="Calibri" panose="020F0502020204030204" pitchFamily="34" charset="0"/>
              </a:rPr>
              <a:t>Well-suited to transactions that have a small number of steps (4 -5).</a:t>
            </a:r>
          </a:p>
          <a:p>
            <a:endParaRPr lang="en-IN"/>
          </a:p>
          <a:p>
            <a:pPr marL="0" indent="0">
              <a:buNone/>
            </a:pPr>
            <a:r>
              <a:rPr lang="en-IN" sz="2800"/>
              <a:t>Cons</a:t>
            </a:r>
          </a:p>
          <a:p>
            <a:pPr algn="l">
              <a:buFont typeface="Arial" panose="020B0604020202020204" pitchFamily="34" charset="0"/>
              <a:buChar char="•"/>
            </a:pPr>
            <a:r>
              <a:rPr lang="en-US" sz="2400" b="0" i="0">
                <a:solidFill>
                  <a:srgbClr val="141414"/>
                </a:solidFill>
                <a:effectLst/>
                <a:latin typeface="Calibri" panose="020F0502020204030204" pitchFamily="34" charset="0"/>
                <a:cs typeface="Calibri" panose="020F0502020204030204" pitchFamily="34" charset="0"/>
              </a:rPr>
              <a:t>Can be complex to manage, particularly if a transaction has a large number of steps and the environment is asynchronous.</a:t>
            </a:r>
          </a:p>
          <a:p>
            <a:pPr algn="l">
              <a:buFont typeface="Arial" panose="020B0604020202020204" pitchFamily="34" charset="0"/>
              <a:buChar char="•"/>
            </a:pPr>
            <a:r>
              <a:rPr lang="en-US" sz="2400" b="0" i="0">
                <a:solidFill>
                  <a:srgbClr val="141414"/>
                </a:solidFill>
                <a:effectLst/>
                <a:latin typeface="Calibri" panose="020F0502020204030204" pitchFamily="34" charset="0"/>
                <a:cs typeface="Calibri" panose="020F0502020204030204" pitchFamily="34" charset="0"/>
              </a:rPr>
              <a:t>Requires a good deal of programming, particularly to support rollback in an asynchronous, message-driven environment.</a:t>
            </a:r>
          </a:p>
          <a:p>
            <a:pPr marL="0" indent="0">
              <a:buNone/>
            </a:pPr>
            <a:endParaRPr lang="en-IN" sz="2800"/>
          </a:p>
        </p:txBody>
      </p:sp>
    </p:spTree>
    <p:extLst>
      <p:ext uri="{BB962C8B-B14F-4D97-AF65-F5344CB8AC3E}">
        <p14:creationId xmlns:p14="http://schemas.microsoft.com/office/powerpoint/2010/main" val="1010829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78E9-C02B-0794-A66A-B87959768599}"/>
              </a:ext>
            </a:extLst>
          </p:cNvPr>
          <p:cNvSpPr>
            <a:spLocks noGrp="1"/>
          </p:cNvSpPr>
          <p:nvPr>
            <p:ph type="title"/>
          </p:nvPr>
        </p:nvSpPr>
        <p:spPr/>
        <p:txBody>
          <a:bodyPr/>
          <a:lstStyle/>
          <a:p>
            <a:r>
              <a:rPr lang="en-US">
                <a:cs typeface="Arial"/>
              </a:rPr>
              <a:t>                               CHOREOGRAPHY</a:t>
            </a:r>
            <a:endParaRPr lang="en-US"/>
          </a:p>
        </p:txBody>
      </p:sp>
      <p:sp>
        <p:nvSpPr>
          <p:cNvPr id="4" name="TextBox 3">
            <a:extLst>
              <a:ext uri="{FF2B5EF4-FFF2-40B4-BE49-F238E27FC236}">
                <a16:creationId xmlns:a16="http://schemas.microsoft.com/office/drawing/2014/main" id="{D464A97C-1D15-7093-A0EB-6BCE5D2D7E88}"/>
              </a:ext>
            </a:extLst>
          </p:cNvPr>
          <p:cNvSpPr txBox="1"/>
          <p:nvPr/>
        </p:nvSpPr>
        <p:spPr>
          <a:xfrm>
            <a:off x="709809" y="1377863"/>
            <a:ext cx="10895554" cy="58785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spcBef>
                <a:spcPts val="1200"/>
              </a:spcBef>
              <a:buSzPct val="100000"/>
              <a:buFont typeface="Arial"/>
              <a:buChar char="•"/>
            </a:pPr>
            <a:r>
              <a:rPr lang="en-US" sz="2400">
                <a:solidFill>
                  <a:srgbClr val="000000"/>
                </a:solidFill>
                <a:cs typeface="Arial"/>
              </a:rPr>
              <a:t>In the Saga Choreography pattern, each microservice that is part of the transaction publishes an event that is processed by the next microservice.</a:t>
            </a:r>
          </a:p>
          <a:p>
            <a:pPr marL="285750" indent="-285750">
              <a:spcBef>
                <a:spcPts val="1200"/>
              </a:spcBef>
              <a:buSzPct val="100000"/>
              <a:buFont typeface="Arial"/>
              <a:buChar char="•"/>
            </a:pPr>
            <a:endParaRPr lang="en-US" sz="2200">
              <a:solidFill>
                <a:srgbClr val="000000"/>
              </a:solidFill>
              <a:cs typeface="Arial"/>
            </a:endParaRPr>
          </a:p>
          <a:p>
            <a:pPr marL="285750" indent="-285750">
              <a:spcBef>
                <a:spcPts val="1200"/>
              </a:spcBef>
              <a:buSzPct val="100000"/>
              <a:buFont typeface="Arial"/>
              <a:buChar char="•"/>
            </a:pPr>
            <a:r>
              <a:rPr lang="en-US" sz="2400">
                <a:solidFill>
                  <a:srgbClr val="000000"/>
                </a:solidFill>
                <a:cs typeface="Arial"/>
              </a:rPr>
              <a:t>To use this pattern, we need to decide if the microservice will be part of the Saga. Accordingly, the microservice needs to use the appropriate framework to implement Saga. </a:t>
            </a:r>
          </a:p>
          <a:p>
            <a:pPr marL="285750" indent="-285750">
              <a:spcBef>
                <a:spcPts val="1200"/>
              </a:spcBef>
              <a:buSzPct val="100000"/>
              <a:buFont typeface="Arial"/>
              <a:buChar char="•"/>
            </a:pPr>
            <a:br>
              <a:rPr lang="en-US" sz="2400">
                <a:solidFill>
                  <a:srgbClr val="000000"/>
                </a:solidFill>
                <a:cs typeface="Arial"/>
              </a:rPr>
            </a:br>
            <a:r>
              <a:rPr lang="en-US" sz="2400">
                <a:solidFill>
                  <a:srgbClr val="000000"/>
                </a:solidFill>
                <a:cs typeface="Arial"/>
              </a:rPr>
              <a:t>In this pattern, the Saga Execution Coordinator is either embedded within the microservice or can be a standalone component.</a:t>
            </a:r>
            <a:endParaRPr lang="en-US"/>
          </a:p>
          <a:p>
            <a:pPr marL="285750" indent="-285750">
              <a:spcBef>
                <a:spcPts val="1200"/>
              </a:spcBef>
              <a:buSzPct val="100000"/>
              <a:buFont typeface="Arial"/>
              <a:buChar char="•"/>
            </a:pPr>
            <a:endParaRPr lang="en-US" sz="2400">
              <a:solidFill>
                <a:srgbClr val="000000"/>
              </a:solidFill>
              <a:cs typeface="Arial"/>
            </a:endParaRPr>
          </a:p>
          <a:p>
            <a:pPr marL="285750" indent="-285750">
              <a:spcBef>
                <a:spcPts val="1200"/>
              </a:spcBef>
              <a:buSzPct val="100000"/>
              <a:buFont typeface="Arial,Sans-Serif"/>
              <a:buChar char="•"/>
            </a:pPr>
            <a:r>
              <a:rPr lang="en-US" sz="2400">
                <a:solidFill>
                  <a:srgbClr val="000000"/>
                </a:solidFill>
                <a:cs typeface="Arial"/>
              </a:rPr>
              <a:t>In the Saga, choreography flow is successful if all the microservices complete their local transaction, and none of the microservices reported any failure.</a:t>
            </a:r>
          </a:p>
          <a:p>
            <a:pPr marL="285750" indent="-285750">
              <a:spcBef>
                <a:spcPts val="1200"/>
              </a:spcBef>
              <a:buFont typeface="Arial"/>
              <a:buChar char="•"/>
            </a:pPr>
            <a:br>
              <a:rPr lang="en-US">
                <a:solidFill>
                  <a:srgbClr val="231F20"/>
                </a:solidFill>
                <a:cs typeface="Arial"/>
              </a:rPr>
            </a:br>
            <a:endParaRPr lang="en-US">
              <a:solidFill>
                <a:srgbClr val="231F20"/>
              </a:solidFill>
              <a:cs typeface="Arial"/>
            </a:endParaRPr>
          </a:p>
        </p:txBody>
      </p:sp>
    </p:spTree>
    <p:extLst>
      <p:ext uri="{BB962C8B-B14F-4D97-AF65-F5344CB8AC3E}">
        <p14:creationId xmlns:p14="http://schemas.microsoft.com/office/powerpoint/2010/main" val="3087616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imeline&#10;&#10;Description automatically generated">
            <a:extLst>
              <a:ext uri="{FF2B5EF4-FFF2-40B4-BE49-F238E27FC236}">
                <a16:creationId xmlns:a16="http://schemas.microsoft.com/office/drawing/2014/main" id="{DE0BAC36-56C1-8353-A64B-EDA8D331443D}"/>
              </a:ext>
            </a:extLst>
          </p:cNvPr>
          <p:cNvPicPr>
            <a:picLocks noChangeAspect="1"/>
          </p:cNvPicPr>
          <p:nvPr/>
        </p:nvPicPr>
        <p:blipFill>
          <a:blip r:embed="rId2"/>
          <a:stretch>
            <a:fillRect/>
          </a:stretch>
        </p:blipFill>
        <p:spPr>
          <a:xfrm>
            <a:off x="235528" y="123945"/>
            <a:ext cx="12053453" cy="6028220"/>
          </a:xfrm>
          <a:prstGeom prst="rect">
            <a:avLst/>
          </a:prstGeom>
        </p:spPr>
      </p:pic>
    </p:spTree>
    <p:extLst>
      <p:ext uri="{BB962C8B-B14F-4D97-AF65-F5344CB8AC3E}">
        <p14:creationId xmlns:p14="http://schemas.microsoft.com/office/powerpoint/2010/main" val="4016968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2E00-E0B3-0EBB-F431-61A422BCD0FD}"/>
              </a:ext>
            </a:extLst>
          </p:cNvPr>
          <p:cNvSpPr>
            <a:spLocks noGrp="1"/>
          </p:cNvSpPr>
          <p:nvPr>
            <p:ph type="title"/>
          </p:nvPr>
        </p:nvSpPr>
        <p:spPr>
          <a:xfrm>
            <a:off x="532774" y="981623"/>
            <a:ext cx="11457432" cy="914400"/>
          </a:xfrm>
        </p:spPr>
        <p:txBody>
          <a:bodyPr/>
          <a:lstStyle/>
          <a:p>
            <a:r>
              <a:rPr lang="en-US">
                <a:solidFill>
                  <a:srgbClr val="161616"/>
                </a:solidFill>
                <a:latin typeface="Segoe UI"/>
                <a:cs typeface="Segoe UI"/>
              </a:rPr>
              <a:t>Benefits</a:t>
            </a:r>
            <a:endParaRPr lang="en-US"/>
          </a:p>
          <a:p>
            <a:endParaRPr lang="en-US">
              <a:cs typeface="Arial"/>
            </a:endParaRPr>
          </a:p>
        </p:txBody>
      </p:sp>
      <p:sp>
        <p:nvSpPr>
          <p:cNvPr id="4" name="TextBox 3">
            <a:extLst>
              <a:ext uri="{FF2B5EF4-FFF2-40B4-BE49-F238E27FC236}">
                <a16:creationId xmlns:a16="http://schemas.microsoft.com/office/drawing/2014/main" id="{74CF3172-359D-A891-5F86-1ECA759DA0B1}"/>
              </a:ext>
            </a:extLst>
          </p:cNvPr>
          <p:cNvSpPr txBox="1"/>
          <p:nvPr/>
        </p:nvSpPr>
        <p:spPr>
          <a:xfrm>
            <a:off x="923794" y="2291219"/>
            <a:ext cx="10245150" cy="47705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spcBef>
                <a:spcPts val="1200"/>
              </a:spcBef>
              <a:buSzPct val="100000"/>
              <a:buFont typeface="Arial"/>
              <a:buChar char="•"/>
            </a:pPr>
            <a:r>
              <a:rPr lang="en-US" sz="2400">
                <a:latin typeface="Arial"/>
                <a:cs typeface="Segoe UI"/>
              </a:rPr>
              <a:t>Good for simple workflows that require few participants and don't need a coordination logic.</a:t>
            </a:r>
          </a:p>
          <a:p>
            <a:pPr marL="285750" indent="-285750">
              <a:spcBef>
                <a:spcPts val="1200"/>
              </a:spcBef>
              <a:buSzPct val="100000"/>
              <a:buFont typeface="Arial"/>
              <a:buChar char="•"/>
            </a:pPr>
            <a:endParaRPr lang="en-US" sz="2400">
              <a:latin typeface="Arial"/>
              <a:cs typeface="Segoe UI"/>
            </a:endParaRPr>
          </a:p>
          <a:p>
            <a:pPr marL="285750" indent="-285750">
              <a:spcBef>
                <a:spcPts val="1200"/>
              </a:spcBef>
              <a:buSzPct val="100000"/>
              <a:buFont typeface="Arial,Sans-Serif"/>
              <a:buChar char="•"/>
            </a:pPr>
            <a:r>
              <a:rPr lang="en-US" sz="2400">
                <a:latin typeface="Arial"/>
                <a:cs typeface="Segoe UI"/>
              </a:rPr>
              <a:t>Doesn't require additional service implementation and maintenance.</a:t>
            </a:r>
          </a:p>
          <a:p>
            <a:pPr marL="285750" indent="-285750">
              <a:spcBef>
                <a:spcPts val="1200"/>
              </a:spcBef>
              <a:buSzPct val="100000"/>
              <a:buFont typeface="Arial,Sans-Serif"/>
              <a:buChar char="•"/>
            </a:pPr>
            <a:endParaRPr lang="en-US" sz="2400">
              <a:latin typeface="Arial"/>
              <a:cs typeface="Segoe UI"/>
            </a:endParaRPr>
          </a:p>
          <a:p>
            <a:pPr marL="285750" indent="-285750">
              <a:spcBef>
                <a:spcPts val="1200"/>
              </a:spcBef>
              <a:buSzPct val="100000"/>
              <a:buFont typeface="Arial,Sans-Serif"/>
              <a:buChar char="•"/>
            </a:pPr>
            <a:r>
              <a:rPr lang="en-US" sz="2400">
                <a:latin typeface="Arial"/>
                <a:cs typeface="Segoe UI"/>
              </a:rPr>
              <a:t>Doesn't introduce a single point of failure, since the responsibilities are distributed across the saga participants.</a:t>
            </a:r>
          </a:p>
          <a:p>
            <a:pPr marL="285750" indent="-285750">
              <a:spcBef>
                <a:spcPts val="1200"/>
              </a:spcBef>
              <a:buFont typeface="Arial"/>
              <a:buChar char="•"/>
            </a:pPr>
            <a:endParaRPr lang="en-US" sz="2400">
              <a:latin typeface="Arial"/>
              <a:cs typeface="Arial"/>
            </a:endParaRPr>
          </a:p>
          <a:p>
            <a:pPr marL="285750" indent="-285750">
              <a:spcBef>
                <a:spcPts val="1200"/>
              </a:spcBef>
              <a:buSzPct val="100000"/>
              <a:buFont typeface="Arial,Sans-Serif"/>
              <a:buChar char="•"/>
            </a:pPr>
            <a:endParaRPr lang="en-US" sz="2400">
              <a:latin typeface="Arial"/>
              <a:cs typeface="Segoe UI"/>
            </a:endParaRPr>
          </a:p>
          <a:p>
            <a:pPr marL="285750" indent="-285750">
              <a:spcBef>
                <a:spcPts val="1200"/>
              </a:spcBef>
              <a:buSzPct val="100000"/>
              <a:buFont typeface="Arial"/>
              <a:buChar char="•"/>
            </a:pPr>
            <a:endParaRPr lang="en-US" sz="2400">
              <a:latin typeface="Arial"/>
              <a:cs typeface="Segoe UI"/>
            </a:endParaRPr>
          </a:p>
        </p:txBody>
      </p:sp>
    </p:spTree>
    <p:extLst>
      <p:ext uri="{BB962C8B-B14F-4D97-AF65-F5344CB8AC3E}">
        <p14:creationId xmlns:p14="http://schemas.microsoft.com/office/powerpoint/2010/main" val="1518032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2E00-E0B3-0EBB-F431-61A422BCD0FD}"/>
              </a:ext>
            </a:extLst>
          </p:cNvPr>
          <p:cNvSpPr>
            <a:spLocks noGrp="1"/>
          </p:cNvSpPr>
          <p:nvPr>
            <p:ph type="title"/>
          </p:nvPr>
        </p:nvSpPr>
        <p:spPr>
          <a:xfrm>
            <a:off x="522335" y="908555"/>
            <a:ext cx="11457432" cy="914400"/>
          </a:xfrm>
        </p:spPr>
        <p:txBody>
          <a:bodyPr/>
          <a:lstStyle/>
          <a:p>
            <a:r>
              <a:rPr lang="en-US">
                <a:solidFill>
                  <a:srgbClr val="161616"/>
                </a:solidFill>
                <a:latin typeface="Segoe UI"/>
                <a:cs typeface="Segoe UI"/>
              </a:rPr>
              <a:t>Drawbacks</a:t>
            </a:r>
            <a:endParaRPr lang="en-US"/>
          </a:p>
          <a:p>
            <a:endParaRPr lang="en-US">
              <a:cs typeface="Arial"/>
            </a:endParaRPr>
          </a:p>
        </p:txBody>
      </p:sp>
      <p:sp>
        <p:nvSpPr>
          <p:cNvPr id="3" name="Content Placeholder 2">
            <a:extLst>
              <a:ext uri="{FF2B5EF4-FFF2-40B4-BE49-F238E27FC236}">
                <a16:creationId xmlns:a16="http://schemas.microsoft.com/office/drawing/2014/main" id="{04A94BAD-1383-531A-1362-4A09987296B6}"/>
              </a:ext>
            </a:extLst>
          </p:cNvPr>
          <p:cNvSpPr>
            <a:spLocks noGrp="1"/>
          </p:cNvSpPr>
          <p:nvPr>
            <p:ph idx="1"/>
          </p:nvPr>
        </p:nvSpPr>
        <p:spPr>
          <a:xfrm>
            <a:off x="227215" y="4904509"/>
            <a:ext cx="11457432" cy="4251960"/>
          </a:xfrm>
        </p:spPr>
        <p:txBody>
          <a:bodyPr vert="horz" lIns="0" tIns="0" rIns="0" bIns="0" numCol="2" spcCol="941832" rtlCol="0" anchor="t">
            <a:normAutofit/>
          </a:bodyPr>
          <a:lstStyle/>
          <a:p>
            <a:pPr marL="285750" indent="-285750">
              <a:buFont typeface="Arial"/>
              <a:buChar char="•"/>
            </a:pPr>
            <a:endParaRPr lang="en-US" sz="2400">
              <a:solidFill>
                <a:srgbClr val="161616"/>
              </a:solidFill>
              <a:latin typeface="Segoe UI"/>
              <a:cs typeface="Segoe UI"/>
            </a:endParaRPr>
          </a:p>
          <a:p>
            <a:endParaRPr lang="en-US" sz="2400">
              <a:solidFill>
                <a:srgbClr val="161616"/>
              </a:solidFill>
              <a:latin typeface="Segoe UI"/>
              <a:cs typeface="Segoe UI"/>
            </a:endParaRPr>
          </a:p>
          <a:p>
            <a:pPr marL="285750" indent="-285750">
              <a:buFont typeface="Arial"/>
              <a:buChar char="•"/>
            </a:pPr>
            <a:endParaRPr lang="en-US" sz="2400">
              <a:solidFill>
                <a:srgbClr val="161616"/>
              </a:solidFill>
              <a:latin typeface="Segoe UI"/>
              <a:cs typeface="Segoe UI"/>
            </a:endParaRPr>
          </a:p>
          <a:p>
            <a:endParaRPr lang="en-US" sz="2400">
              <a:cs typeface="Arial"/>
            </a:endParaRPr>
          </a:p>
        </p:txBody>
      </p:sp>
      <p:sp>
        <p:nvSpPr>
          <p:cNvPr id="5" name="TextBox 4">
            <a:extLst>
              <a:ext uri="{FF2B5EF4-FFF2-40B4-BE49-F238E27FC236}">
                <a16:creationId xmlns:a16="http://schemas.microsoft.com/office/drawing/2014/main" id="{979820C5-B8CF-A3E0-9A5E-8E5E1CDFE4C9}"/>
              </a:ext>
            </a:extLst>
          </p:cNvPr>
          <p:cNvSpPr txBox="1"/>
          <p:nvPr/>
        </p:nvSpPr>
        <p:spPr>
          <a:xfrm>
            <a:off x="673273" y="2098109"/>
            <a:ext cx="10850671" cy="409342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spcBef>
                <a:spcPts val="1200"/>
              </a:spcBef>
              <a:buSzPct val="100000"/>
              <a:buFont typeface="Arial" panose="020B0604020202020204" pitchFamily="34" charset="0"/>
              <a:buChar char="•"/>
            </a:pPr>
            <a:r>
              <a:rPr lang="en-US" sz="2400">
                <a:solidFill>
                  <a:srgbClr val="161616"/>
                </a:solidFill>
                <a:latin typeface="Arial"/>
                <a:cs typeface="Segoe UI"/>
              </a:rPr>
              <a:t>Workflow can become confusing when adding new steps, as it's difficult to track which saga participants listen to which commands.</a:t>
            </a:r>
          </a:p>
          <a:p>
            <a:pPr marL="285750" indent="-285750">
              <a:spcBef>
                <a:spcPts val="1200"/>
              </a:spcBef>
              <a:buSzPct val="100000"/>
              <a:buFont typeface="Arial" panose="020B0604020202020204" pitchFamily="34" charset="0"/>
              <a:buChar char="•"/>
            </a:pPr>
            <a:endParaRPr lang="en-US" sz="2400">
              <a:solidFill>
                <a:srgbClr val="161616"/>
              </a:solidFill>
              <a:latin typeface="Arial"/>
              <a:cs typeface="Segoe UI"/>
            </a:endParaRPr>
          </a:p>
          <a:p>
            <a:pPr marL="285750" indent="-285750">
              <a:spcBef>
                <a:spcPts val="1200"/>
              </a:spcBef>
              <a:buSzPct val="100000"/>
              <a:buFont typeface="Arial" panose="020B0604020202020204" pitchFamily="34" charset="0"/>
              <a:buChar char="•"/>
            </a:pPr>
            <a:r>
              <a:rPr lang="en-US" sz="2400">
                <a:solidFill>
                  <a:srgbClr val="161616"/>
                </a:solidFill>
                <a:latin typeface="Arial"/>
                <a:cs typeface="Segoe UI"/>
              </a:rPr>
              <a:t>There's a risk of cyclic dependency between saga participants because they have to consume each other's commands.</a:t>
            </a:r>
          </a:p>
          <a:p>
            <a:pPr marL="285750" indent="-285750">
              <a:spcBef>
                <a:spcPts val="1200"/>
              </a:spcBef>
              <a:buSzPct val="100000"/>
              <a:buFont typeface="Arial" panose="020B0604020202020204" pitchFamily="34" charset="0"/>
              <a:buChar char="•"/>
            </a:pPr>
            <a:endParaRPr lang="en-US" sz="2400">
              <a:solidFill>
                <a:srgbClr val="161616"/>
              </a:solidFill>
              <a:latin typeface="Arial"/>
              <a:cs typeface="Segoe UI"/>
            </a:endParaRPr>
          </a:p>
          <a:p>
            <a:pPr marL="285750" indent="-285750">
              <a:spcBef>
                <a:spcPts val="1200"/>
              </a:spcBef>
              <a:buSzPct val="100000"/>
              <a:buFont typeface="Arial" panose="020B0604020202020204" pitchFamily="34" charset="0"/>
              <a:buChar char="•"/>
            </a:pPr>
            <a:r>
              <a:rPr lang="en-US" sz="2400">
                <a:solidFill>
                  <a:srgbClr val="161616"/>
                </a:solidFill>
                <a:latin typeface="Arial"/>
                <a:cs typeface="Segoe UI"/>
              </a:rPr>
              <a:t>Integration testing is difficult because all services must be running to simulate a transaction.</a:t>
            </a:r>
          </a:p>
          <a:p>
            <a:pPr marL="285750" indent="-285750">
              <a:spcBef>
                <a:spcPts val="1200"/>
              </a:spcBef>
              <a:buSzPct val="100000"/>
              <a:buFont typeface="Arial" panose="020B0604020202020204" pitchFamily="34" charset="0"/>
              <a:buChar char="•"/>
            </a:pPr>
            <a:endParaRPr lang="en-US" sz="2400">
              <a:solidFill>
                <a:srgbClr val="161616"/>
              </a:solidFill>
              <a:latin typeface="Arial"/>
              <a:cs typeface="Segoe UI"/>
            </a:endParaRPr>
          </a:p>
        </p:txBody>
      </p:sp>
    </p:spTree>
    <p:extLst>
      <p:ext uri="{BB962C8B-B14F-4D97-AF65-F5344CB8AC3E}">
        <p14:creationId xmlns:p14="http://schemas.microsoft.com/office/powerpoint/2010/main" val="66606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8FA6-3A36-CAF6-659B-989BAD74287A}"/>
              </a:ext>
            </a:extLst>
          </p:cNvPr>
          <p:cNvSpPr>
            <a:spLocks noGrp="1"/>
          </p:cNvSpPr>
          <p:nvPr>
            <p:ph type="title"/>
          </p:nvPr>
        </p:nvSpPr>
        <p:spPr>
          <a:xfrm>
            <a:off x="365760" y="2651760"/>
            <a:ext cx="11457432" cy="914400"/>
          </a:xfrm>
        </p:spPr>
        <p:txBody>
          <a:bodyPr/>
          <a:lstStyle/>
          <a:p>
            <a:r>
              <a:rPr lang="en-US" sz="4800">
                <a:solidFill>
                  <a:srgbClr val="3A3A3A"/>
                </a:solidFill>
                <a:latin typeface="Calibri"/>
                <a:cs typeface="Calibri"/>
              </a:rPr>
              <a:t>                            ORCHESTRATION</a:t>
            </a:r>
            <a:endParaRPr lang="en-US" sz="4800">
              <a:latin typeface="Calibri"/>
              <a:cs typeface="Calibri"/>
            </a:endParaRPr>
          </a:p>
        </p:txBody>
      </p:sp>
    </p:spTree>
    <p:extLst>
      <p:ext uri="{BB962C8B-B14F-4D97-AF65-F5344CB8AC3E}">
        <p14:creationId xmlns:p14="http://schemas.microsoft.com/office/powerpoint/2010/main" val="220687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2E00-E0B3-0EBB-F431-61A422BCD0FD}"/>
              </a:ext>
            </a:extLst>
          </p:cNvPr>
          <p:cNvSpPr>
            <a:spLocks noGrp="1"/>
          </p:cNvSpPr>
          <p:nvPr>
            <p:ph type="title"/>
          </p:nvPr>
        </p:nvSpPr>
        <p:spPr>
          <a:xfrm>
            <a:off x="694006" y="365760"/>
            <a:ext cx="10929894" cy="914400"/>
          </a:xfrm>
        </p:spPr>
        <p:txBody>
          <a:bodyPr/>
          <a:lstStyle/>
          <a:p>
            <a:r>
              <a:rPr lang="en-US" sz="3000" b="0">
                <a:solidFill>
                  <a:srgbClr val="3A3A3A"/>
                </a:solidFill>
              </a:rPr>
              <a:t>                  </a:t>
            </a:r>
            <a:r>
              <a:rPr lang="en-US" sz="3000">
                <a:solidFill>
                  <a:srgbClr val="3A3A3A"/>
                </a:solidFill>
                <a:latin typeface="Calibri"/>
                <a:cs typeface="Calibri"/>
              </a:rPr>
              <a:t>Orchestration Saga Pattern With Spring Boot</a:t>
            </a:r>
            <a:endParaRPr lang="en-US" sz="3000">
              <a:latin typeface="Calibri"/>
              <a:cs typeface="Calibri"/>
            </a:endParaRPr>
          </a:p>
          <a:p>
            <a:endParaRPr lang="en-US">
              <a:cs typeface="Arial"/>
            </a:endParaRPr>
          </a:p>
        </p:txBody>
      </p:sp>
      <p:sp>
        <p:nvSpPr>
          <p:cNvPr id="4" name="TextBox 3">
            <a:extLst>
              <a:ext uri="{FF2B5EF4-FFF2-40B4-BE49-F238E27FC236}">
                <a16:creationId xmlns:a16="http://schemas.microsoft.com/office/drawing/2014/main" id="{1658C100-3D3E-05AC-FF9B-A06F6F5368EB}"/>
              </a:ext>
            </a:extLst>
          </p:cNvPr>
          <p:cNvSpPr txBox="1"/>
          <p:nvPr/>
        </p:nvSpPr>
        <p:spPr>
          <a:xfrm>
            <a:off x="691662" y="1588476"/>
            <a:ext cx="10937629" cy="446276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spcBef>
                <a:spcPts val="1200"/>
              </a:spcBef>
              <a:buSzPct val="100000"/>
              <a:buFont typeface="Arial"/>
              <a:buChar char="•"/>
            </a:pPr>
            <a:r>
              <a:rPr lang="en-US" sz="2400">
                <a:solidFill>
                  <a:srgbClr val="212121"/>
                </a:solidFill>
                <a:latin typeface="Calibri"/>
                <a:cs typeface="Calibri"/>
              </a:rPr>
              <a:t>In this pattern, we will have an orchestrator, a separate service, which will be coordinating all the transactions among all the Microservices. If things are fine, it makes the order-request as complete, otherwise marks that as cancelled.</a:t>
            </a:r>
          </a:p>
          <a:p>
            <a:pPr marL="342900" indent="-342900">
              <a:spcBef>
                <a:spcPts val="1200"/>
              </a:spcBef>
              <a:buSzPct val="100000"/>
              <a:buFont typeface="Arial,Sans-Serif"/>
              <a:buChar char="•"/>
            </a:pPr>
            <a:r>
              <a:rPr lang="en-US" sz="2400">
                <a:solidFill>
                  <a:srgbClr val="000000"/>
                </a:solidFill>
                <a:latin typeface="Calibri"/>
                <a:cs typeface="Calibri"/>
              </a:rPr>
              <a:t>In the Orchestration pattern, </a:t>
            </a:r>
            <a:r>
              <a:rPr lang="en-US" sz="2400" b="1">
                <a:solidFill>
                  <a:srgbClr val="000000"/>
                </a:solidFill>
                <a:latin typeface="Calibri"/>
                <a:cs typeface="Calibri"/>
              </a:rPr>
              <a:t>a single orchestrator is responsible for managing the overall transaction status.</a:t>
            </a:r>
            <a:endParaRPr lang="en-US" sz="2400">
              <a:solidFill>
                <a:srgbClr val="000000"/>
              </a:solidFill>
              <a:latin typeface="Calibri"/>
              <a:cs typeface="Calibri"/>
            </a:endParaRPr>
          </a:p>
          <a:p>
            <a:pPr marL="342900" indent="-342900">
              <a:spcBef>
                <a:spcPts val="1200"/>
              </a:spcBef>
              <a:buFont typeface="Arial,Sans-Serif"/>
              <a:buChar char="•"/>
            </a:pPr>
            <a:r>
              <a:rPr lang="en-US" sz="2400">
                <a:solidFill>
                  <a:srgbClr val="000000"/>
                </a:solidFill>
                <a:latin typeface="Calibri"/>
                <a:cs typeface="Calibri"/>
              </a:rPr>
              <a:t>If any of the microservices encounter a failure, the orchestrator is responsible for invoking the necessary compensating transactions:</a:t>
            </a:r>
          </a:p>
          <a:p>
            <a:pPr marL="342900" indent="-342900">
              <a:spcBef>
                <a:spcPts val="1200"/>
              </a:spcBef>
              <a:buFont typeface="Arial,Sans-Serif"/>
              <a:buChar char="•"/>
            </a:pPr>
            <a:endParaRPr lang="en-US" sz="2400">
              <a:solidFill>
                <a:srgbClr val="212121"/>
              </a:solidFill>
              <a:latin typeface="Calibri"/>
              <a:cs typeface="Calibri"/>
            </a:endParaRPr>
          </a:p>
          <a:p>
            <a:pPr marL="285750" indent="-285750">
              <a:spcBef>
                <a:spcPts val="1200"/>
              </a:spcBef>
              <a:buSzPct val="100000"/>
              <a:buFont typeface="Arial"/>
              <a:buChar char="•"/>
            </a:pPr>
            <a:endParaRPr lang="en-US" sz="2400">
              <a:solidFill>
                <a:srgbClr val="212121"/>
              </a:solidFill>
              <a:latin typeface="Calibri"/>
              <a:cs typeface="Calibri"/>
            </a:endParaRPr>
          </a:p>
          <a:p>
            <a:pPr marL="285750" indent="-285750">
              <a:spcBef>
                <a:spcPts val="1200"/>
              </a:spcBef>
              <a:buSzPct val="100000"/>
              <a:buFont typeface="Arial"/>
              <a:buChar char="•"/>
            </a:pPr>
            <a:endParaRPr lang="en-US" sz="2400">
              <a:solidFill>
                <a:srgbClr val="212121"/>
              </a:solidFill>
              <a:latin typeface="Calibri"/>
              <a:cs typeface="Calibri"/>
            </a:endParaRPr>
          </a:p>
        </p:txBody>
      </p:sp>
    </p:spTree>
    <p:extLst>
      <p:ext uri="{BB962C8B-B14F-4D97-AF65-F5344CB8AC3E}">
        <p14:creationId xmlns:p14="http://schemas.microsoft.com/office/powerpoint/2010/main" val="422534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E98E7662-6132-2D78-7CC3-2F89434A036D}"/>
              </a:ext>
            </a:extLst>
          </p:cNvPr>
          <p:cNvPicPr>
            <a:picLocks noGrp="1" noChangeAspect="1"/>
          </p:cNvPicPr>
          <p:nvPr>
            <p:ph idx="1"/>
          </p:nvPr>
        </p:nvPicPr>
        <p:blipFill>
          <a:blip r:embed="rId2"/>
          <a:stretch>
            <a:fillRect/>
          </a:stretch>
        </p:blipFill>
        <p:spPr>
          <a:xfrm>
            <a:off x="899584" y="738554"/>
            <a:ext cx="10167045" cy="5342206"/>
          </a:xfrm>
        </p:spPr>
      </p:pic>
    </p:spTree>
    <p:extLst>
      <p:ext uri="{BB962C8B-B14F-4D97-AF65-F5344CB8AC3E}">
        <p14:creationId xmlns:p14="http://schemas.microsoft.com/office/powerpoint/2010/main" val="3279994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E1E9A-581B-B32A-FFD2-C30C08F21410}"/>
              </a:ext>
            </a:extLst>
          </p:cNvPr>
          <p:cNvSpPr txBox="1"/>
          <p:nvPr/>
        </p:nvSpPr>
        <p:spPr>
          <a:xfrm>
            <a:off x="363416" y="1711569"/>
            <a:ext cx="11451314"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spcBef>
                <a:spcPts val="1200"/>
              </a:spcBef>
              <a:buSzPct val="100000"/>
              <a:buFont typeface="Arial"/>
              <a:buChar char="•"/>
            </a:pPr>
            <a:r>
              <a:rPr lang="en-US" sz="2400">
                <a:solidFill>
                  <a:srgbClr val="000000"/>
                </a:solidFill>
                <a:latin typeface="Calibri"/>
                <a:cs typeface="Arial"/>
              </a:rPr>
              <a:t>The Saga orchestration pattern is </a:t>
            </a:r>
            <a:r>
              <a:rPr lang="en-US" sz="2400" b="1">
                <a:solidFill>
                  <a:srgbClr val="000000"/>
                </a:solidFill>
                <a:latin typeface="Calibri"/>
                <a:cs typeface="Arial"/>
              </a:rPr>
              <a:t>useful for brownfield microservice application development architecture.</a:t>
            </a:r>
            <a:endParaRPr lang="en-US" sz="2400">
              <a:solidFill>
                <a:srgbClr val="000000"/>
              </a:solidFill>
              <a:latin typeface="Calibri"/>
              <a:cs typeface="Arial"/>
            </a:endParaRPr>
          </a:p>
          <a:p>
            <a:pPr marL="285750" indent="-285750">
              <a:spcBef>
                <a:spcPts val="1200"/>
              </a:spcBef>
              <a:buSzPct val="100000"/>
              <a:buFont typeface="Arial"/>
              <a:buChar char="•"/>
            </a:pPr>
            <a:r>
              <a:rPr lang="en-US" sz="2400">
                <a:solidFill>
                  <a:srgbClr val="000000"/>
                </a:solidFill>
                <a:latin typeface="Calibri"/>
                <a:cs typeface="Arial"/>
              </a:rPr>
              <a:t>In other words, this pattern works when we already have a set of microservices and would like to implement the Saga pattern in the application.</a:t>
            </a:r>
          </a:p>
          <a:p>
            <a:pPr marL="285750" indent="-285750">
              <a:spcBef>
                <a:spcPts val="1200"/>
              </a:spcBef>
              <a:buSzPct val="100000"/>
              <a:buFont typeface="Arial"/>
              <a:buChar char="•"/>
            </a:pPr>
            <a:r>
              <a:rPr lang="en-US" sz="2400">
                <a:solidFill>
                  <a:srgbClr val="000000"/>
                </a:solidFill>
                <a:latin typeface="Calibri"/>
                <a:ea typeface="+mn-lt"/>
                <a:cs typeface="+mn-lt"/>
              </a:rPr>
              <a:t>We need to define the appropriate compensating transactions to proceed with this pattern.</a:t>
            </a:r>
            <a:endParaRPr lang="en-US" sz="2400">
              <a:solidFill>
                <a:srgbClr val="000000"/>
              </a:solidFill>
              <a:latin typeface="Calibri"/>
              <a:cs typeface="Arial"/>
            </a:endParaRPr>
          </a:p>
          <a:p>
            <a:pPr marL="182880" indent="-182880">
              <a:spcBef>
                <a:spcPts val="1200"/>
              </a:spcBef>
              <a:buSzPct val="100000"/>
              <a:buFont typeface="Arial"/>
              <a:buChar char="•"/>
            </a:pPr>
            <a:endParaRPr lang="en-US" sz="2400">
              <a:solidFill>
                <a:srgbClr val="231F20"/>
              </a:solidFill>
              <a:latin typeface="Calibri"/>
              <a:cs typeface="Arial"/>
            </a:endParaRPr>
          </a:p>
        </p:txBody>
      </p:sp>
    </p:spTree>
    <p:extLst>
      <p:ext uri="{BB962C8B-B14F-4D97-AF65-F5344CB8AC3E}">
        <p14:creationId xmlns:p14="http://schemas.microsoft.com/office/powerpoint/2010/main" val="2903772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                           </a:t>
            </a:r>
            <a:r>
              <a:rPr lang="en-IN">
                <a:solidFill>
                  <a:srgbClr val="292929"/>
                </a:solidFill>
                <a:latin typeface="sohne"/>
                <a:cs typeface="Arial"/>
              </a:rPr>
              <a:t>        </a:t>
            </a:r>
            <a:r>
              <a:rPr lang="en-IN" b="1" i="0">
                <a:solidFill>
                  <a:srgbClr val="292929"/>
                </a:solidFill>
                <a:effectLst/>
                <a:latin typeface="sohne"/>
              </a:rPr>
              <a:t>Saga Pattern</a:t>
            </a:r>
            <a:br>
              <a:rPr lang="en-IN" b="1" i="0">
                <a:solidFill>
                  <a:srgbClr val="292929"/>
                </a:solidFill>
                <a:effectLst/>
                <a:latin typeface="sohne"/>
              </a:rPr>
            </a:br>
            <a:endParaRPr lang="en-US">
              <a:cs typeface="Arial"/>
            </a:endParaRP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828800"/>
            <a:ext cx="11285102" cy="4251960"/>
          </a:xfrm>
        </p:spPr>
        <p:txBody>
          <a:bodyPr vert="horz" lIns="0" tIns="0" rIns="0" bIns="0" spcCol="301752" rtlCol="0" anchor="t">
            <a:normAutofit/>
          </a:bodyPr>
          <a:lstStyle/>
          <a:p>
            <a:r>
              <a:rPr lang="en-US" sz="2400">
                <a:cs typeface="Arial"/>
              </a:rPr>
              <a:t>CONTENTS:</a:t>
            </a:r>
          </a:p>
          <a:p>
            <a:pPr marL="342900" indent="-342900">
              <a:buFont typeface="Wingdings" panose="020B0604020202020204" pitchFamily="34" charset="0"/>
              <a:buChar char="§"/>
            </a:pPr>
            <a:r>
              <a:rPr lang="en-US" sz="2000">
                <a:latin typeface="Calibri"/>
                <a:ea typeface="+mn-lt"/>
                <a:cs typeface="Calibri"/>
              </a:rPr>
              <a:t>Introduction</a:t>
            </a:r>
            <a:endParaRPr lang="en-US" sz="2000">
              <a:latin typeface="Calibri"/>
              <a:cs typeface="Calibri"/>
            </a:endParaRPr>
          </a:p>
          <a:p>
            <a:pPr>
              <a:buFont typeface="Wingdings" panose="05000000000000000000" pitchFamily="2" charset="2"/>
              <a:buChar char="§"/>
            </a:pPr>
            <a:r>
              <a:rPr lang="en-US" sz="2000">
                <a:solidFill>
                  <a:srgbClr val="292929"/>
                </a:solidFill>
                <a:latin typeface="Calibri"/>
                <a:cs typeface="Calibri"/>
              </a:rPr>
              <a:t> </a:t>
            </a:r>
            <a:r>
              <a:rPr lang="en-US" sz="2000" i="0">
                <a:solidFill>
                  <a:srgbClr val="292929"/>
                </a:solidFill>
                <a:effectLst/>
                <a:latin typeface="Calibri"/>
                <a:cs typeface="Calibri"/>
              </a:rPr>
              <a:t> Why We Need Saga Pattern</a:t>
            </a:r>
          </a:p>
          <a:p>
            <a:pPr>
              <a:buFont typeface="Wingdings" panose="05000000000000000000" pitchFamily="2" charset="2"/>
              <a:buChar char="§"/>
            </a:pPr>
            <a:r>
              <a:rPr lang="en-US" sz="2000">
                <a:solidFill>
                  <a:srgbClr val="292929"/>
                </a:solidFill>
                <a:latin typeface="Calibri"/>
                <a:cs typeface="Calibri"/>
              </a:rPr>
              <a:t> </a:t>
            </a:r>
            <a:r>
              <a:rPr lang="en-US" sz="2000" i="0">
                <a:solidFill>
                  <a:srgbClr val="292929"/>
                </a:solidFill>
                <a:effectLst/>
                <a:latin typeface="Calibri"/>
                <a:cs typeface="Calibri"/>
              </a:rPr>
              <a:t> What is Saga Execution Controller</a:t>
            </a:r>
          </a:p>
          <a:p>
            <a:pPr>
              <a:buFont typeface="Wingdings" panose="05000000000000000000" pitchFamily="2" charset="2"/>
              <a:buChar char="§"/>
            </a:pPr>
            <a:r>
              <a:rPr lang="en-US" sz="2000">
                <a:solidFill>
                  <a:srgbClr val="292929"/>
                </a:solidFill>
                <a:latin typeface="Calibri"/>
                <a:cs typeface="Calibri"/>
              </a:rPr>
              <a:t>  Pros and Cons of Saga Pattern</a:t>
            </a:r>
          </a:p>
          <a:p>
            <a:pPr>
              <a:buFont typeface="Wingdings" panose="05000000000000000000" pitchFamily="2" charset="2"/>
              <a:buChar char="§"/>
            </a:pPr>
            <a:r>
              <a:rPr lang="en-US" sz="2000">
                <a:solidFill>
                  <a:srgbClr val="292929"/>
                </a:solidFill>
                <a:latin typeface="Calibri"/>
                <a:cs typeface="Calibri"/>
              </a:rPr>
              <a:t>  Choreography</a:t>
            </a:r>
            <a:endParaRPr lang="en-US" sz="2000" i="0">
              <a:solidFill>
                <a:srgbClr val="292929"/>
              </a:solidFill>
              <a:effectLst/>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a:solidFill>
                  <a:srgbClr val="292929"/>
                </a:solidFill>
                <a:latin typeface="Calibri"/>
                <a:cs typeface="Calibri"/>
              </a:rPr>
              <a:t>  Orchestration</a:t>
            </a:r>
            <a:endParaRPr lang="en-US" sz="2000" i="0">
              <a:solidFill>
                <a:srgbClr val="292929"/>
              </a:solidFill>
              <a:effectLst/>
              <a:latin typeface="Calibri"/>
              <a:cs typeface="Calibri" panose="020F0502020204030204" pitchFamily="34" charset="0"/>
            </a:endParaRPr>
          </a:p>
          <a:p>
            <a:pPr>
              <a:buFont typeface="Wingdings" panose="05000000000000000000" pitchFamily="2" charset="2"/>
              <a:buChar char="§"/>
            </a:pPr>
            <a:endParaRPr lang="en-US" sz="2000">
              <a:solidFill>
                <a:srgbClr val="292929"/>
              </a:solidFill>
              <a:cs typeface="Calibri" panose="020F0502020204030204" pitchFamily="34" charset="0"/>
            </a:endParaRPr>
          </a:p>
          <a:p>
            <a:pPr marL="0" indent="0">
              <a:buNone/>
            </a:pPr>
            <a:endParaRPr lang="en-US" sz="2000">
              <a:cs typeface="Arial"/>
            </a:endParaRPr>
          </a:p>
        </p:txBody>
      </p:sp>
    </p:spTree>
    <p:extLst>
      <p:ext uri="{BB962C8B-B14F-4D97-AF65-F5344CB8AC3E}">
        <p14:creationId xmlns:p14="http://schemas.microsoft.com/office/powerpoint/2010/main" val="877123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848E6-6AE7-E382-774B-9772B43075E6}"/>
              </a:ext>
            </a:extLst>
          </p:cNvPr>
          <p:cNvSpPr txBox="1"/>
          <p:nvPr/>
        </p:nvSpPr>
        <p:spPr>
          <a:xfrm>
            <a:off x="753473" y="1717964"/>
            <a:ext cx="11112943" cy="498598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sz="2400">
                <a:solidFill>
                  <a:srgbClr val="000000"/>
                </a:solidFill>
                <a:latin typeface="Calibri"/>
                <a:ea typeface="+mn-lt"/>
                <a:cs typeface="+mn-lt"/>
              </a:rPr>
              <a:t>Here are a few frameworks available to implement the orchestrator pattern:</a:t>
            </a:r>
          </a:p>
          <a:p>
            <a:pPr>
              <a:spcBef>
                <a:spcPts val="1200"/>
              </a:spcBef>
              <a:buSzPct val="100000"/>
            </a:pPr>
            <a:endParaRPr lang="en-US" sz="2400">
              <a:solidFill>
                <a:srgbClr val="000000"/>
              </a:solidFill>
              <a:latin typeface="Calibri"/>
              <a:ea typeface="+mn-lt"/>
              <a:cs typeface="+mn-lt"/>
            </a:endParaRPr>
          </a:p>
          <a:p>
            <a:pPr>
              <a:buSzPct val="100000"/>
              <a:buFont typeface="Arial"/>
              <a:buChar char="•"/>
            </a:pPr>
            <a:r>
              <a:rPr lang="en-US" sz="2400" b="1">
                <a:solidFill>
                  <a:srgbClr val="2456B4"/>
                </a:solidFill>
                <a:latin typeface="Calibri"/>
                <a:ea typeface="+mn-lt"/>
                <a:cs typeface="+mn-lt"/>
                <a:hlinkClick r:id="rId2"/>
              </a:rPr>
              <a:t>Camunda</a:t>
            </a:r>
            <a:r>
              <a:rPr lang="en-US" sz="2400">
                <a:solidFill>
                  <a:srgbClr val="000000"/>
                </a:solidFill>
                <a:latin typeface="Calibri"/>
                <a:ea typeface="+mn-lt"/>
                <a:cs typeface="+mn-lt"/>
              </a:rPr>
              <a:t> is a Java-based framework that supports Business Process Model and Notation (BPMN) standard for workflow and process automation.</a:t>
            </a:r>
            <a:endParaRPr lang="en-US" sz="2400">
              <a:solidFill>
                <a:srgbClr val="000000"/>
              </a:solidFill>
              <a:latin typeface="Calibri"/>
              <a:cs typeface="Arial"/>
            </a:endParaRPr>
          </a:p>
          <a:p>
            <a:pPr>
              <a:buSzPct val="100000"/>
            </a:pPr>
            <a:endParaRPr lang="en-US" sz="2400">
              <a:solidFill>
                <a:srgbClr val="000000"/>
              </a:solidFill>
              <a:latin typeface="Calibri"/>
              <a:ea typeface="+mn-lt"/>
              <a:cs typeface="+mn-lt"/>
            </a:endParaRPr>
          </a:p>
          <a:p>
            <a:pPr>
              <a:buFont typeface="Arial"/>
              <a:buChar char="•"/>
            </a:pPr>
            <a:r>
              <a:rPr lang="en-US" sz="2400" b="1">
                <a:solidFill>
                  <a:srgbClr val="2456B4"/>
                </a:solidFill>
                <a:latin typeface="Calibri"/>
                <a:ea typeface="+mn-lt"/>
                <a:cs typeface="+mn-lt"/>
                <a:hlinkClick r:id="rId3"/>
              </a:rPr>
              <a:t>Apache Camel</a:t>
            </a:r>
            <a:r>
              <a:rPr lang="en-US" sz="2400">
                <a:solidFill>
                  <a:srgbClr val="000000"/>
                </a:solidFill>
                <a:latin typeface="Calibri"/>
                <a:ea typeface="+mn-lt"/>
                <a:cs typeface="+mn-lt"/>
              </a:rPr>
              <a:t> provides the implementation for Saga Enterprise Integration Pattern (EIP)</a:t>
            </a:r>
            <a:endParaRPr lang="en-US" sz="2400">
              <a:latin typeface="Calibri"/>
              <a:cs typeface="Calibri"/>
            </a:endParaRPr>
          </a:p>
          <a:p>
            <a:pPr>
              <a:spcBef>
                <a:spcPts val="1200"/>
              </a:spcBef>
              <a:buSzPct val="100000"/>
            </a:pPr>
            <a:endParaRPr lang="en-US" sz="2400">
              <a:solidFill>
                <a:srgbClr val="000000"/>
              </a:solidFill>
              <a:latin typeface="Calibri"/>
              <a:cs typeface="Arial"/>
            </a:endParaRPr>
          </a:p>
          <a:p>
            <a:pPr marL="182880" indent="-182880">
              <a:spcBef>
                <a:spcPts val="1200"/>
              </a:spcBef>
              <a:buSzPct val="100000"/>
              <a:buFont typeface="Arial"/>
              <a:buChar char="•"/>
            </a:pPr>
            <a:endParaRPr lang="en-US" sz="2400">
              <a:solidFill>
                <a:srgbClr val="000000"/>
              </a:solidFill>
              <a:latin typeface="Calibri"/>
              <a:cs typeface="Arial"/>
            </a:endParaRPr>
          </a:p>
          <a:p>
            <a:pPr marL="182880" indent="-182880">
              <a:spcBef>
                <a:spcPts val="1200"/>
              </a:spcBef>
              <a:buSzPct val="100000"/>
              <a:buFont typeface="Arial"/>
              <a:buChar char="•"/>
            </a:pPr>
            <a:endParaRPr lang="en-US" sz="2400">
              <a:solidFill>
                <a:srgbClr val="000000"/>
              </a:solidFill>
              <a:latin typeface="Calibri"/>
              <a:cs typeface="Arial"/>
            </a:endParaRPr>
          </a:p>
          <a:p>
            <a:pPr marL="182880" indent="-182880">
              <a:spcBef>
                <a:spcPts val="1200"/>
              </a:spcBef>
              <a:buSzPct val="100000"/>
              <a:buFont typeface="Arial"/>
              <a:buChar char="•"/>
            </a:pPr>
            <a:endParaRPr lang="en-US" sz="2400">
              <a:solidFill>
                <a:srgbClr val="000000"/>
              </a:solidFill>
              <a:latin typeface="Calibri"/>
              <a:cs typeface="Arial"/>
            </a:endParaRPr>
          </a:p>
          <a:p>
            <a:pPr marL="182880" indent="-182880">
              <a:spcBef>
                <a:spcPts val="1200"/>
              </a:spcBef>
              <a:buSzPct val="100000"/>
              <a:buFont typeface="Arial"/>
              <a:buChar char="•"/>
            </a:pPr>
            <a:endParaRPr lang="en-US" sz="2400">
              <a:solidFill>
                <a:srgbClr val="000000"/>
              </a:solidFill>
              <a:latin typeface="Calibri"/>
              <a:cs typeface="Arial"/>
            </a:endParaRPr>
          </a:p>
        </p:txBody>
      </p:sp>
    </p:spTree>
    <p:extLst>
      <p:ext uri="{BB962C8B-B14F-4D97-AF65-F5344CB8AC3E}">
        <p14:creationId xmlns:p14="http://schemas.microsoft.com/office/powerpoint/2010/main" val="229503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4898-66EA-4A64-A7A9-73BEFC57E88F}"/>
              </a:ext>
            </a:extLst>
          </p:cNvPr>
          <p:cNvSpPr>
            <a:spLocks noGrp="1"/>
          </p:cNvSpPr>
          <p:nvPr>
            <p:ph type="title"/>
          </p:nvPr>
        </p:nvSpPr>
        <p:spPr/>
        <p:txBody>
          <a:bodyPr/>
          <a:lstStyle/>
          <a:p>
            <a:r>
              <a:rPr lang="en-IN" b="1" i="0">
                <a:solidFill>
                  <a:srgbClr val="292929"/>
                </a:solidFill>
                <a:effectLst/>
                <a:latin typeface="sohne"/>
              </a:rPr>
              <a:t>Introduction to Saga Pattern</a:t>
            </a:r>
            <a:br>
              <a:rPr lang="en-IN" b="1" i="0">
                <a:solidFill>
                  <a:srgbClr val="292929"/>
                </a:solidFill>
                <a:effectLst/>
                <a:latin typeface="sohne"/>
              </a:rPr>
            </a:br>
            <a:endParaRPr lang="en-IN"/>
          </a:p>
        </p:txBody>
      </p:sp>
      <p:sp>
        <p:nvSpPr>
          <p:cNvPr id="3" name="Content Placeholder 2">
            <a:extLst>
              <a:ext uri="{FF2B5EF4-FFF2-40B4-BE49-F238E27FC236}">
                <a16:creationId xmlns:a16="http://schemas.microsoft.com/office/drawing/2014/main" id="{2DE543F0-422D-4CD4-AD63-662B7CF03F48}"/>
              </a:ext>
            </a:extLst>
          </p:cNvPr>
          <p:cNvSpPr>
            <a:spLocks noGrp="1"/>
          </p:cNvSpPr>
          <p:nvPr>
            <p:ph sz="half" idx="1"/>
          </p:nvPr>
        </p:nvSpPr>
        <p:spPr>
          <a:xfrm>
            <a:off x="365760" y="832207"/>
            <a:ext cx="11377601" cy="5248553"/>
          </a:xfrm>
        </p:spPr>
        <p:txBody>
          <a:bodyPr vert="horz" lIns="0" tIns="0" rIns="0" bIns="0" spcCol="301752" rtlCol="0" anchor="t">
            <a:noAutofit/>
          </a:bodyPr>
          <a:lstStyle/>
          <a:p>
            <a:pPr algn="l"/>
            <a:endParaRPr lang="en-US" sz="2000" b="0" i="0">
              <a:solidFill>
                <a:srgbClr val="000000"/>
              </a:solidFill>
              <a:effectLst/>
              <a:latin typeface="Calibri" panose="020F0502020204030204" pitchFamily="34" charset="0"/>
              <a:cs typeface="Calibri" panose="020F0502020204030204" pitchFamily="34" charset="0"/>
            </a:endParaRPr>
          </a:p>
          <a:p>
            <a:pPr algn="l"/>
            <a:r>
              <a:rPr lang="en-US" sz="2400" b="0" i="0">
                <a:solidFill>
                  <a:srgbClr val="000000"/>
                </a:solidFill>
                <a:effectLst/>
                <a:latin typeface="Calibri"/>
                <a:cs typeface="Calibri"/>
              </a:rPr>
              <a:t>The Saga architecture pattern </a:t>
            </a:r>
            <a:r>
              <a:rPr lang="en-US" sz="2400" b="1" i="0">
                <a:solidFill>
                  <a:srgbClr val="000000"/>
                </a:solidFill>
                <a:effectLst/>
                <a:latin typeface="Calibri"/>
                <a:cs typeface="Calibri"/>
              </a:rPr>
              <a:t>provides transaction management using a sequence of local transactions.</a:t>
            </a:r>
            <a:endParaRPr lang="en-US" sz="2400" b="0" i="0">
              <a:solidFill>
                <a:srgbClr val="000000"/>
              </a:solidFill>
              <a:effectLst/>
              <a:latin typeface="Calibri"/>
              <a:cs typeface="Calibri"/>
            </a:endParaRPr>
          </a:p>
          <a:p>
            <a:pPr algn="l"/>
            <a:r>
              <a:rPr lang="en-US" sz="2400" b="0" i="0">
                <a:solidFill>
                  <a:srgbClr val="000000"/>
                </a:solidFill>
                <a:effectLst/>
                <a:latin typeface="Calibri"/>
                <a:cs typeface="Calibri"/>
              </a:rPr>
              <a:t>A local transaction is the unit of work performed by a Saga participant. Every operation that is part of the Saga can be rolled back by a compensating transaction. Further, the Saga pattern guarantees that either all operations complete successfully or the corresponding compensation transactions are run to undo the work previously completed.</a:t>
            </a:r>
          </a:p>
          <a:p>
            <a:r>
              <a:rPr lang="en-US" sz="2400" b="0" i="0">
                <a:solidFill>
                  <a:srgbClr val="000000"/>
                </a:solidFill>
                <a:effectLst/>
                <a:latin typeface="Calibri"/>
                <a:cs typeface="Calibri"/>
              </a:rPr>
              <a:t>In the Saga pattern, </a:t>
            </a:r>
            <a:r>
              <a:rPr lang="en-US" sz="2400" b="1" i="0">
                <a:solidFill>
                  <a:srgbClr val="000000"/>
                </a:solidFill>
                <a:effectLst/>
                <a:latin typeface="Calibri"/>
                <a:cs typeface="Calibri"/>
              </a:rPr>
              <a:t>a compensating transaction must be </a:t>
            </a:r>
            <a:r>
              <a:rPr lang="en-US" sz="2400" b="1" i="1">
                <a:solidFill>
                  <a:srgbClr val="000000"/>
                </a:solidFill>
                <a:effectLst/>
                <a:latin typeface="Calibri"/>
                <a:cs typeface="Calibri"/>
              </a:rPr>
              <a:t>idempotent</a:t>
            </a:r>
            <a:r>
              <a:rPr lang="en-US" sz="2400" b="1" i="0">
                <a:solidFill>
                  <a:srgbClr val="000000"/>
                </a:solidFill>
                <a:effectLst/>
                <a:latin typeface="Calibri"/>
                <a:cs typeface="Calibri"/>
              </a:rPr>
              <a:t> and </a:t>
            </a:r>
            <a:r>
              <a:rPr lang="en-US" sz="2400" b="1" i="1">
                <a:solidFill>
                  <a:srgbClr val="000000"/>
                </a:solidFill>
                <a:latin typeface="Calibri"/>
                <a:cs typeface="Calibri"/>
              </a:rPr>
              <a:t>retry able</a:t>
            </a:r>
            <a:r>
              <a:rPr lang="en-US" sz="2400" b="1" i="0">
                <a:solidFill>
                  <a:srgbClr val="000000"/>
                </a:solidFill>
                <a:effectLst/>
                <a:latin typeface="Calibri"/>
                <a:cs typeface="Calibri"/>
              </a:rPr>
              <a:t>.</a:t>
            </a:r>
            <a:r>
              <a:rPr lang="en-US" sz="2400" b="0" i="0">
                <a:solidFill>
                  <a:srgbClr val="000000"/>
                </a:solidFill>
                <a:effectLst/>
                <a:latin typeface="Calibri"/>
                <a:cs typeface="Calibri"/>
              </a:rPr>
              <a:t> These two principles ensure that we can manage transactions without any manual intervention.</a:t>
            </a:r>
          </a:p>
          <a:p>
            <a:pPr algn="l"/>
            <a:r>
              <a:rPr lang="en-US" sz="2400" b="0" i="0">
                <a:solidFill>
                  <a:srgbClr val="000000"/>
                </a:solidFill>
                <a:effectLst/>
                <a:latin typeface="Calibri"/>
                <a:cs typeface="Calibri"/>
              </a:rPr>
              <a:t>The Saga Execution Coordinator (SEC) guarantees these principles:</a:t>
            </a:r>
          </a:p>
          <a:p>
            <a:pPr>
              <a:buFont typeface="Wingdings" panose="05000000000000000000" pitchFamily="2" charset="2"/>
              <a:buChar char="§"/>
            </a:pPr>
            <a:endParaRPr lang="en-IN"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9986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01F67B-F159-45D6-BD82-5064BE0795D9}"/>
              </a:ext>
            </a:extLst>
          </p:cNvPr>
          <p:cNvPicPr>
            <a:picLocks noChangeAspect="1"/>
          </p:cNvPicPr>
          <p:nvPr/>
        </p:nvPicPr>
        <p:blipFill>
          <a:blip r:embed="rId2"/>
          <a:stretch>
            <a:fillRect/>
          </a:stretch>
        </p:blipFill>
        <p:spPr>
          <a:xfrm>
            <a:off x="611403" y="592142"/>
            <a:ext cx="10998395" cy="4781242"/>
          </a:xfrm>
          <a:prstGeom prst="rect">
            <a:avLst/>
          </a:prstGeom>
        </p:spPr>
      </p:pic>
    </p:spTree>
    <p:extLst>
      <p:ext uri="{BB962C8B-B14F-4D97-AF65-F5344CB8AC3E}">
        <p14:creationId xmlns:p14="http://schemas.microsoft.com/office/powerpoint/2010/main" val="1664801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085CA-8290-4132-B85D-4CBEA726E1A5}"/>
              </a:ext>
            </a:extLst>
          </p:cNvPr>
          <p:cNvSpPr>
            <a:spLocks noGrp="1"/>
          </p:cNvSpPr>
          <p:nvPr>
            <p:ph sz="half" idx="1"/>
          </p:nvPr>
        </p:nvSpPr>
        <p:spPr>
          <a:xfrm>
            <a:off x="431515" y="770562"/>
            <a:ext cx="11270750" cy="5106256"/>
          </a:xfrm>
        </p:spPr>
        <p:txBody>
          <a:bodyPr>
            <a:normAutofit/>
          </a:bodyPr>
          <a:lstStyle/>
          <a:p>
            <a:pPr>
              <a:buFont typeface="Wingdings" panose="05000000000000000000" pitchFamily="2" charset="2"/>
              <a:buChar char="§"/>
            </a:pPr>
            <a:r>
              <a:rPr lang="en-US" sz="2400" b="0" i="0">
                <a:solidFill>
                  <a:srgbClr val="000000"/>
                </a:solidFill>
                <a:effectLst/>
                <a:latin typeface="Calibri" panose="020F0502020204030204" pitchFamily="34" charset="0"/>
                <a:cs typeface="Calibri" panose="020F0502020204030204" pitchFamily="34" charset="0"/>
              </a:rPr>
              <a:t>The above diagram shows how to visualize the Saga pattern for the online order processing scenario we discussed earlier.</a:t>
            </a:r>
            <a:endParaRPr lang="en-US" sz="2400" b="0" i="0">
              <a:solidFill>
                <a:srgbClr val="292929"/>
              </a:solidFill>
              <a:effectLst/>
              <a:latin typeface="Calibri" panose="020F0502020204030204" pitchFamily="34" charset="0"/>
              <a:cs typeface="Calibri" panose="020F0502020204030204" pitchFamily="34" charset="0"/>
            </a:endParaRPr>
          </a:p>
          <a:p>
            <a:pPr marL="0" indent="0">
              <a:buNone/>
            </a:pPr>
            <a:endParaRPr lang="en-US" sz="2400" b="0" i="0">
              <a:solidFill>
                <a:srgbClr val="292929"/>
              </a:solidFill>
              <a:effectLst/>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400" b="0" i="0">
                <a:solidFill>
                  <a:srgbClr val="292929"/>
                </a:solidFill>
                <a:effectLst/>
                <a:latin typeface="Calibri" panose="020F0502020204030204" pitchFamily="34" charset="0"/>
                <a:cs typeface="Calibri" panose="020F0502020204030204" pitchFamily="34" charset="0"/>
              </a:rPr>
              <a:t>The Saga pattern manages transactions that span across multiple Microservices using a sequence of local transactions. The following diagram contains the rollback events in red color, which is a part of the SAGA workflow.</a:t>
            </a:r>
          </a:p>
          <a:p>
            <a:r>
              <a:rPr lang="en-US" sz="2400" b="0" i="0">
                <a:solidFill>
                  <a:srgbClr val="292929"/>
                </a:solidFill>
                <a:effectLst/>
                <a:latin typeface="Calibri" panose="020F0502020204030204" pitchFamily="34" charset="0"/>
                <a:cs typeface="Calibri" panose="020F0502020204030204" pitchFamily="34" charset="0"/>
              </a:rPr>
              <a:t>These events are triggered by the Saga Execution Controller in case of a failure happens to ensure the system’s stability.</a:t>
            </a:r>
          </a:p>
          <a:p>
            <a:endParaRPr lang="en-IN" sz="2400">
              <a:latin typeface="Calibri" panose="020F0502020204030204" pitchFamily="34" charset="0"/>
              <a:cs typeface="Calibri" panose="020F0502020204030204" pitchFamily="34" charset="0"/>
            </a:endParaRPr>
          </a:p>
          <a:p>
            <a:r>
              <a:rPr lang="en-IN" sz="2400"/>
              <a:t>Example :</a:t>
            </a:r>
          </a:p>
        </p:txBody>
      </p:sp>
    </p:spTree>
    <p:extLst>
      <p:ext uri="{BB962C8B-B14F-4D97-AF65-F5344CB8AC3E}">
        <p14:creationId xmlns:p14="http://schemas.microsoft.com/office/powerpoint/2010/main" val="1938496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diagram, screenshot, line&#10;&#10;Description automatically generated">
            <a:extLst>
              <a:ext uri="{FF2B5EF4-FFF2-40B4-BE49-F238E27FC236}">
                <a16:creationId xmlns:a16="http://schemas.microsoft.com/office/drawing/2014/main" id="{3170E5E7-38C9-40C6-84EC-F3F11551A2D9}"/>
              </a:ext>
            </a:extLst>
          </p:cNvPr>
          <p:cNvPicPr>
            <a:picLocks noChangeAspect="1"/>
          </p:cNvPicPr>
          <p:nvPr/>
        </p:nvPicPr>
        <p:blipFill>
          <a:blip r:embed="rId2"/>
          <a:stretch>
            <a:fillRect/>
          </a:stretch>
        </p:blipFill>
        <p:spPr>
          <a:xfrm>
            <a:off x="781264" y="0"/>
            <a:ext cx="10629472" cy="6377683"/>
          </a:xfrm>
          <a:prstGeom prst="rect">
            <a:avLst/>
          </a:prstGeom>
        </p:spPr>
      </p:pic>
    </p:spTree>
    <p:extLst>
      <p:ext uri="{BB962C8B-B14F-4D97-AF65-F5344CB8AC3E}">
        <p14:creationId xmlns:p14="http://schemas.microsoft.com/office/powerpoint/2010/main" val="1197337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0809-B8BA-4AC6-A11C-7ADCEAB145BF}"/>
              </a:ext>
            </a:extLst>
          </p:cNvPr>
          <p:cNvSpPr>
            <a:spLocks noGrp="1"/>
          </p:cNvSpPr>
          <p:nvPr>
            <p:ph type="title"/>
          </p:nvPr>
        </p:nvSpPr>
        <p:spPr/>
        <p:txBody>
          <a:bodyPr/>
          <a:lstStyle/>
          <a:p>
            <a:r>
              <a:rPr lang="en-US" b="1" i="0">
                <a:solidFill>
                  <a:srgbClr val="292929"/>
                </a:solidFill>
                <a:effectLst/>
                <a:latin typeface="sohne"/>
              </a:rPr>
              <a:t>Why We Need Saga Pattern?</a:t>
            </a:r>
            <a:br>
              <a:rPr lang="en-US" b="1" i="0">
                <a:solidFill>
                  <a:srgbClr val="292929"/>
                </a:solidFill>
                <a:effectLst/>
                <a:latin typeface="sohne"/>
              </a:rPr>
            </a:br>
            <a:endParaRPr lang="en-IN"/>
          </a:p>
        </p:txBody>
      </p:sp>
      <p:sp>
        <p:nvSpPr>
          <p:cNvPr id="3" name="Content Placeholder 2">
            <a:extLst>
              <a:ext uri="{FF2B5EF4-FFF2-40B4-BE49-F238E27FC236}">
                <a16:creationId xmlns:a16="http://schemas.microsoft.com/office/drawing/2014/main" id="{D990E763-AC38-4ADD-8F76-F7F012AC1581}"/>
              </a:ext>
            </a:extLst>
          </p:cNvPr>
          <p:cNvSpPr>
            <a:spLocks noGrp="1"/>
          </p:cNvSpPr>
          <p:nvPr>
            <p:ph sz="half" idx="1"/>
          </p:nvPr>
        </p:nvSpPr>
        <p:spPr>
          <a:xfrm>
            <a:off x="365760" y="1280160"/>
            <a:ext cx="11264586" cy="4800600"/>
          </a:xfrm>
        </p:spPr>
        <p:txBody>
          <a:bodyPr>
            <a:normAutofit/>
          </a:bodyPr>
          <a:lstStyle/>
          <a:p>
            <a:r>
              <a:rPr lang="en-US" sz="2400" b="0" i="0">
                <a:solidFill>
                  <a:srgbClr val="292929"/>
                </a:solidFill>
                <a:effectLst/>
                <a:latin typeface="Calibri" panose="020F0502020204030204" pitchFamily="34" charset="0"/>
                <a:cs typeface="Calibri" panose="020F0502020204030204" pitchFamily="34" charset="0"/>
              </a:rPr>
              <a:t>The Microservice architecture allows us to maintain applications services and their databases separately. However, with the complexity of modern-day requirements, it is common to have data changes that need to propagate across multiple services.</a:t>
            </a:r>
          </a:p>
          <a:p>
            <a:r>
              <a:rPr lang="en-US" sz="2400" b="0" i="0">
                <a:solidFill>
                  <a:srgbClr val="292929"/>
                </a:solidFill>
                <a:effectLst/>
                <a:latin typeface="Calibri" panose="020F0502020204030204" pitchFamily="34" charset="0"/>
                <a:cs typeface="Calibri" panose="020F0502020204030204" pitchFamily="34" charset="0"/>
              </a:rPr>
              <a:t>For example, let’s consider a simple online booking ticket system built with Microservices. There are separate Microservices for;</a:t>
            </a:r>
          </a:p>
          <a:p>
            <a:endParaRPr lang="en-US" sz="2400">
              <a:solidFill>
                <a:srgbClr val="292929"/>
              </a:solidFill>
              <a:latin typeface="Calibri" panose="020F0502020204030204" pitchFamily="34" charset="0"/>
              <a:cs typeface="Calibri" panose="020F0502020204030204" pitchFamily="34" charset="0"/>
            </a:endParaRPr>
          </a:p>
          <a:p>
            <a:pPr marL="457200" indent="-457200" algn="l">
              <a:buFont typeface="+mj-lt"/>
              <a:buAutoNum type="arabicPeriod"/>
            </a:pPr>
            <a:r>
              <a:rPr lang="en-US" sz="2400" b="0" i="0">
                <a:solidFill>
                  <a:srgbClr val="292929"/>
                </a:solidFill>
                <a:effectLst/>
                <a:latin typeface="Calibri" panose="020F0502020204030204" pitchFamily="34" charset="0"/>
                <a:cs typeface="Calibri" panose="020F0502020204030204" pitchFamily="34" charset="0"/>
              </a:rPr>
              <a:t>Ticket booking.</a:t>
            </a:r>
          </a:p>
          <a:p>
            <a:pPr marL="457200" indent="-457200" algn="l">
              <a:buFont typeface="+mj-lt"/>
              <a:buAutoNum type="arabicPeriod"/>
            </a:pPr>
            <a:r>
              <a:rPr lang="en-US" sz="2400" b="0" i="0">
                <a:solidFill>
                  <a:srgbClr val="292929"/>
                </a:solidFill>
                <a:effectLst/>
                <a:latin typeface="Calibri" panose="020F0502020204030204" pitchFamily="34" charset="0"/>
                <a:cs typeface="Calibri" panose="020F0502020204030204" pitchFamily="34" charset="0"/>
              </a:rPr>
              <a:t>Payment processing.</a:t>
            </a:r>
          </a:p>
          <a:p>
            <a:pPr marL="457200" indent="-457200" algn="l">
              <a:buFont typeface="+mj-lt"/>
              <a:buAutoNum type="arabicPeriod"/>
            </a:pPr>
            <a:r>
              <a:rPr lang="en-US" sz="2400" b="0" i="0">
                <a:solidFill>
                  <a:srgbClr val="292929"/>
                </a:solidFill>
                <a:effectLst/>
                <a:latin typeface="Calibri" panose="020F0502020204030204" pitchFamily="34" charset="0"/>
                <a:cs typeface="Calibri" panose="020F0502020204030204" pitchFamily="34" charset="0"/>
              </a:rPr>
              <a:t>Updating available seats.</a:t>
            </a:r>
          </a:p>
          <a:p>
            <a:pPr marL="457200" indent="-457200" algn="l">
              <a:buFont typeface="+mj-lt"/>
              <a:buAutoNum type="arabicPeriod"/>
            </a:pPr>
            <a:r>
              <a:rPr lang="en-US" sz="2400" b="0" i="0">
                <a:solidFill>
                  <a:srgbClr val="292929"/>
                </a:solidFill>
                <a:effectLst/>
                <a:latin typeface="Calibri" panose="020F0502020204030204" pitchFamily="34" charset="0"/>
                <a:cs typeface="Calibri" panose="020F0502020204030204" pitchFamily="34" charset="0"/>
              </a:rPr>
              <a:t>Sending confirmations to customers.</a:t>
            </a:r>
          </a:p>
          <a:p>
            <a:endParaRPr lang="en-IN"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032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D359-8EAA-42B0-BC0A-3AA7BFE0FEE5}"/>
              </a:ext>
            </a:extLst>
          </p:cNvPr>
          <p:cNvSpPr>
            <a:spLocks noGrp="1"/>
          </p:cNvSpPr>
          <p:nvPr>
            <p:ph type="title"/>
          </p:nvPr>
        </p:nvSpPr>
        <p:spPr>
          <a:xfrm>
            <a:off x="287677" y="365759"/>
            <a:ext cx="11535516" cy="5675445"/>
          </a:xfrm>
        </p:spPr>
        <p:txBody>
          <a:bodyPr/>
          <a:lstStyle/>
          <a:p>
            <a:pPr marL="342900" indent="-342900">
              <a:buFont typeface="Arial" panose="020B0604020202020204" pitchFamily="34" charset="0"/>
              <a:buChar char="•"/>
            </a:pPr>
            <a:r>
              <a:rPr lang="en-US" sz="2400" b="0" i="0">
                <a:solidFill>
                  <a:srgbClr val="292929"/>
                </a:solidFill>
                <a:effectLst/>
                <a:latin typeface="Calibri" panose="020F0502020204030204" pitchFamily="34" charset="0"/>
                <a:cs typeface="Calibri" panose="020F0502020204030204" pitchFamily="34" charset="0"/>
              </a:rPr>
              <a:t>Suppose a customer makes a booking. It requires invoking several Microservices in sequence to complete the flow starting from booking, payment, reserve seats, and send confirmation.</a:t>
            </a:r>
            <a:br>
              <a:rPr lang="en-US" sz="2400" b="0" i="0">
                <a:solidFill>
                  <a:srgbClr val="292929"/>
                </a:solidFill>
                <a:effectLst/>
                <a:latin typeface="Calibri" panose="020F0502020204030204" pitchFamily="34" charset="0"/>
                <a:cs typeface="Calibri" panose="020F0502020204030204" pitchFamily="34" charset="0"/>
              </a:rPr>
            </a:br>
            <a:br>
              <a:rPr lang="en-US" sz="2400" b="0" i="0">
                <a:solidFill>
                  <a:srgbClr val="292929"/>
                </a:solidFill>
                <a:effectLst/>
                <a:latin typeface="Calibri" panose="020F0502020204030204" pitchFamily="34" charset="0"/>
                <a:cs typeface="Calibri" panose="020F0502020204030204" pitchFamily="34" charset="0"/>
              </a:rPr>
            </a:br>
            <a:r>
              <a:rPr lang="en-US" sz="2400" b="0" i="0">
                <a:solidFill>
                  <a:srgbClr val="292929"/>
                </a:solidFill>
                <a:effectLst/>
                <a:latin typeface="Calibri" panose="020F0502020204030204" pitchFamily="34" charset="0"/>
                <a:cs typeface="Calibri" panose="020F0502020204030204" pitchFamily="34" charset="0"/>
              </a:rPr>
              <a:t>But, what happens if any of these steps fail? We somehow need to roll back any previous steps to maintain data integrity</a:t>
            </a:r>
            <a:br>
              <a:rPr lang="en-US" b="0" i="0">
                <a:solidFill>
                  <a:srgbClr val="292929"/>
                </a:solidFill>
                <a:effectLst/>
                <a:latin typeface="source-serif-pro"/>
              </a:rPr>
            </a:br>
            <a:endParaRPr lang="en-IN"/>
          </a:p>
        </p:txBody>
      </p:sp>
    </p:spTree>
    <p:extLst>
      <p:ext uri="{BB962C8B-B14F-4D97-AF65-F5344CB8AC3E}">
        <p14:creationId xmlns:p14="http://schemas.microsoft.com/office/powerpoint/2010/main" val="3139408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customer service&#10;&#10;Description automatically generated with low confidence">
            <a:extLst>
              <a:ext uri="{FF2B5EF4-FFF2-40B4-BE49-F238E27FC236}">
                <a16:creationId xmlns:a16="http://schemas.microsoft.com/office/drawing/2014/main" id="{E0187A0A-2078-4C4D-AC34-AFBE5D7184E8}"/>
              </a:ext>
            </a:extLst>
          </p:cNvPr>
          <p:cNvPicPr>
            <a:picLocks noChangeAspect="1"/>
          </p:cNvPicPr>
          <p:nvPr/>
        </p:nvPicPr>
        <p:blipFill>
          <a:blip r:embed="rId2"/>
          <a:stretch>
            <a:fillRect/>
          </a:stretch>
        </p:blipFill>
        <p:spPr>
          <a:xfrm>
            <a:off x="381000" y="0"/>
            <a:ext cx="11430000" cy="6858000"/>
          </a:xfrm>
          <a:prstGeom prst="rect">
            <a:avLst/>
          </a:prstGeom>
        </p:spPr>
      </p:pic>
    </p:spTree>
    <p:extLst>
      <p:ext uri="{BB962C8B-B14F-4D97-AF65-F5344CB8AC3E}">
        <p14:creationId xmlns:p14="http://schemas.microsoft.com/office/powerpoint/2010/main" val="3274672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6F4F5F-5654-457F-900A-BA90EFD93BF5}">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3f1b19a1-ec80-4ead-b989-6245eb2781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UST</vt:lpstr>
      <vt:lpstr>Saga Pattern Choreography Orchestration</vt:lpstr>
      <vt:lpstr>                                   Saga Pattern </vt:lpstr>
      <vt:lpstr>Introduction to Saga Pattern </vt:lpstr>
      <vt:lpstr>PowerPoint Presentation</vt:lpstr>
      <vt:lpstr>PowerPoint Presentation</vt:lpstr>
      <vt:lpstr>PowerPoint Presentation</vt:lpstr>
      <vt:lpstr>Why We Need Saga Pattern? </vt:lpstr>
      <vt:lpstr>Suppose a customer makes a booking. It requires invoking several Microservices in sequence to complete the flow starting from booking, payment, reserve seats, and send confirmation.  But, what happens if any of these steps fail? We somehow need to roll back any previous steps to maintain data integrity </vt:lpstr>
      <vt:lpstr>PowerPoint Presentation</vt:lpstr>
      <vt:lpstr>What is Saga Execution Controller? </vt:lpstr>
      <vt:lpstr> Pros and Cons of Saga Pattern</vt:lpstr>
      <vt:lpstr>                               CHOREOGRAPHY</vt:lpstr>
      <vt:lpstr>PowerPoint Presentation</vt:lpstr>
      <vt:lpstr>Benefits </vt:lpstr>
      <vt:lpstr>Drawbacks </vt:lpstr>
      <vt:lpstr>                            ORCHESTRATION</vt:lpstr>
      <vt:lpstr>                  Orchestration Saga Pattern With Spring Boot </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2023-06-05T10:23:48Z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