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468" r:id="rId5"/>
    <p:sldId id="431" r:id="rId6"/>
    <p:sldId id="456" r:id="rId7"/>
    <p:sldId id="459" r:id="rId8"/>
    <p:sldId id="460" r:id="rId9"/>
    <p:sldId id="461" r:id="rId10"/>
    <p:sldId id="462" r:id="rId11"/>
    <p:sldId id="463" r:id="rId12"/>
    <p:sldId id="464" r:id="rId13"/>
    <p:sldId id="466" r:id="rId14"/>
    <p:sldId id="467" r:id="rId15"/>
    <p:sldId id="473" r:id="rId16"/>
    <p:sldId id="442" r:id="rId17"/>
    <p:sldId id="433" r:id="rId18"/>
    <p:sldId id="264" r:id="rId19"/>
    <p:sldId id="444" r:id="rId20"/>
    <p:sldId id="445" r:id="rId21"/>
    <p:sldId id="470" r:id="rId22"/>
    <p:sldId id="469" r:id="rId23"/>
    <p:sldId id="453" r:id="rId24"/>
    <p:sldId id="472" r:id="rId25"/>
    <p:sldId id="451" r:id="rId26"/>
    <p:sldId id="450" r:id="rId27"/>
    <p:sldId id="452" r:id="rId28"/>
    <p:sldId id="454" r:id="rId29"/>
    <p:sldId id="455" r:id="rId30"/>
    <p:sldId id="471" r:id="rId31"/>
    <p:sldId id="448" r:id="rId32"/>
    <p:sldId id="430" r:id="rId33"/>
    <p:sldId id="432" r:id="rId34"/>
    <p:sldId id="438" r:id="rId35"/>
    <p:sldId id="436" r:id="rId36"/>
    <p:sldId id="439" r:id="rId37"/>
    <p:sldId id="440" r:id="rId38"/>
    <p:sldId id="443" r:id="rId39"/>
    <p:sldId id="446" r:id="rId40"/>
    <p:sldId id="447" r:id="rId41"/>
    <p:sldId id="42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119B1-966D-44A1-8730-0382589D5375}" v="105" dt="2023-03-01T03:50:57.371"/>
    <p1510:client id="{122452B3-9681-43B0-866D-655328B5DB12}" v="185" dt="2023-03-02T17:40:44.072"/>
    <p1510:client id="{227AFEB0-5E13-465E-A779-857C28F0FEB9}" v="117" dt="2023-03-02T05:02:08.950"/>
    <p1510:client id="{2DE26FE2-45FB-4F26-A176-2705B95D5F2D}" v="176" dt="2023-03-02T08:55:48.439"/>
    <p1510:client id="{2E58EBB2-A53C-498D-BB2B-2F58CD890035}" v="264" dt="2023-03-01T12:23:02.346"/>
    <p1510:client id="{48F7E3C2-C5CE-43E1-AF29-DB22FFF4C819}" v="321" dt="2023-03-02T19:50:49.758"/>
    <p1510:client id="{4B42A6EF-A70A-41AC-8E3A-8C59AA59A465}" v="27" dt="2023-02-28T12:21:16.889"/>
    <p1510:client id="{50776864-5CEE-4036-B912-6E541F31ADA6}" v="234" dt="2023-03-03T04:03:54.924"/>
    <p1510:client id="{52A89759-4042-417E-9199-59A0F1483EA4}" v="453" dt="2023-02-28T12:22:58.789"/>
    <p1510:client id="{6E28D61B-953A-4489-8DD9-C92FF8615AFA}" v="2" dt="2023-02-28T12:07:26.179"/>
    <p1510:client id="{7037063D-103E-48E3-9DE1-A55BF8B948D3}" v="8" dt="2023-02-28T12:02:02.347"/>
    <p1510:client id="{75CECE49-DC76-446C-B7F6-325D2B5087A7}" v="4" dt="2023-03-02T15:34:13.223"/>
    <p1510:client id="{76FE704C-A693-42E0-9199-6E8AB325CF6B}" v="42" dt="2023-03-01T04:43:04.888"/>
    <p1510:client id="{79CEB347-1348-45C9-9F61-E02D0F688FA3}" v="3" dt="2023-03-03T09:21:56.569"/>
    <p1510:client id="{844D9FFA-C088-4474-988A-996A087D0FAC}" v="42" dt="2023-02-28T11:37:15.924"/>
    <p1510:client id="{8A3E20D6-BD49-4340-B392-8CA89F98CBF4}" v="58" dt="2023-03-03T03:56:51.534"/>
    <p1510:client id="{8D91A25F-7A4C-447F-BB9D-D836C706589A}" v="2" dt="2023-03-03T09:07:25.461"/>
    <p1510:client id="{9548A62A-5CCC-4F94-91CB-C0625A0719E2}" v="85" dt="2023-03-02T12:33:15.918"/>
    <p1510:client id="{9F0285ED-859C-4F87-AB4D-9F18E8800C70}" v="5" dt="2023-02-28T11:59:05.023"/>
    <p1510:client id="{A2290BF9-10C5-4FB7-8FB9-582DEE8C0BC4}" v="35" dt="2023-02-28T11:45:59.968"/>
    <p1510:client id="{ADD610D9-C3F0-4219-B482-52BC67A0F6D8}" v="147" dt="2023-03-03T09:02:56.119"/>
    <p1510:client id="{B1A1D940-D619-46DE-945A-FB96B31A9340}" v="113" dt="2023-03-02T04:22:33.731"/>
    <p1510:client id="{B4DD1757-7FFF-451A-8A9C-7E64A57EF684}" v="38" dt="2023-02-28T11:55:10.046"/>
    <p1510:client id="{B86895FF-EF37-49DD-A9D6-22169F7C3276}" v="2" dt="2023-03-03T09:20:26.839"/>
    <p1510:client id="{B903161E-8D1E-4399-A3C3-922CD925991A}" v="22" dt="2023-03-03T03:53:39.732"/>
    <p1510:client id="{CE7A43F9-E938-4E02-8AD5-A6F4B46499DF}" v="790" dt="2023-03-02T18:06:40.477"/>
    <p1510:client id="{D84026BC-2C8D-4B02-A669-90218723CE4B}" v="2" dt="2023-02-28T12:08:37.375"/>
    <p1510:client id="{E7AC67EC-131E-4826-B58B-F1D0BD3FFDFB}" v="2" dt="2023-02-28T12:08:59.262"/>
    <p1510:client id="{ED29B79D-4331-485A-9511-12903F0309A8}" v="2" dt="2023-02-28T12:10:11.831"/>
    <p1510:client id="{FB1D1232-FE77-434D-91BE-48259B30732A}" v="362" dt="2023-02-28T12:23:51.907"/>
    <p1510:client id="{FC12B7D1-C922-4CA7-8C7C-9777C3F40540}" v="1" dt="2023-03-03T08:38:45.30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Ravula(UST,IN)" userId="S::245098@ust.com::26c642e7-a083-4a2f-87f6-e20b0ef91a94" providerId="AD" clId="Web-{50776864-5CEE-4036-B912-6E541F31ADA6}"/>
    <pc:docChg chg="addSld delSld modSld">
      <pc:chgData name="Yashwanth Ravula(UST,IN)" userId="S::245098@ust.com::26c642e7-a083-4a2f-87f6-e20b0ef91a94" providerId="AD" clId="Web-{50776864-5CEE-4036-B912-6E541F31ADA6}" dt="2023-03-03T04:03:54.924" v="303" actId="1076"/>
      <pc:docMkLst>
        <pc:docMk/>
      </pc:docMkLst>
      <pc:sldChg chg="modSp">
        <pc:chgData name="Yashwanth Ravula(UST,IN)" userId="S::245098@ust.com::26c642e7-a083-4a2f-87f6-e20b0ef91a94" providerId="AD" clId="Web-{50776864-5CEE-4036-B912-6E541F31ADA6}" dt="2023-03-03T03:57:41.567" v="267" actId="20577"/>
        <pc:sldMkLst>
          <pc:docMk/>
          <pc:sldMk cId="4163659290" sldId="442"/>
        </pc:sldMkLst>
        <pc:spChg chg="mod">
          <ac:chgData name="Yashwanth Ravula(UST,IN)" userId="S::245098@ust.com::26c642e7-a083-4a2f-87f6-e20b0ef91a94" providerId="AD" clId="Web-{50776864-5CEE-4036-B912-6E541F31ADA6}" dt="2023-03-03T03:57:41.567" v="267" actId="20577"/>
          <ac:spMkLst>
            <pc:docMk/>
            <pc:sldMk cId="4163659290" sldId="442"/>
            <ac:spMk id="3" creationId="{020FB93D-AC3A-6ACD-CBC8-FE2AC7E893B6}"/>
          </ac:spMkLst>
        </pc:spChg>
      </pc:sldChg>
      <pc:sldChg chg="modSp mod chgLayout">
        <pc:chgData name="Yashwanth Ravula(UST,IN)" userId="S::245098@ust.com::26c642e7-a083-4a2f-87f6-e20b0ef91a94" providerId="AD" clId="Web-{50776864-5CEE-4036-B912-6E541F31ADA6}" dt="2023-03-03T04:03:54.924" v="303" actId="1076"/>
        <pc:sldMkLst>
          <pc:docMk/>
          <pc:sldMk cId="1133210417" sldId="452"/>
        </pc:sldMkLst>
        <pc:spChg chg="mod ord">
          <ac:chgData name="Yashwanth Ravula(UST,IN)" userId="S::245098@ust.com::26c642e7-a083-4a2f-87f6-e20b0ef91a94" providerId="AD" clId="Web-{50776864-5CEE-4036-B912-6E541F31ADA6}" dt="2023-03-03T04:03:54.924" v="303" actId="1076"/>
          <ac:spMkLst>
            <pc:docMk/>
            <pc:sldMk cId="1133210417" sldId="452"/>
            <ac:spMk id="2" creationId="{60956068-AB54-9D54-06B5-09FEBCE37258}"/>
          </ac:spMkLst>
        </pc:spChg>
        <pc:spChg chg="mod ord">
          <ac:chgData name="Yashwanth Ravula(UST,IN)" userId="S::245098@ust.com::26c642e7-a083-4a2f-87f6-e20b0ef91a94" providerId="AD" clId="Web-{50776864-5CEE-4036-B912-6E541F31ADA6}" dt="2023-03-03T04:03:42.502" v="302"/>
          <ac:spMkLst>
            <pc:docMk/>
            <pc:sldMk cId="1133210417" sldId="452"/>
            <ac:spMk id="3" creationId="{DFA55937-248F-8AD5-B1E6-DB5B037AA508}"/>
          </ac:spMkLst>
        </pc:spChg>
      </pc:sldChg>
      <pc:sldChg chg="modSp">
        <pc:chgData name="Yashwanth Ravula(UST,IN)" userId="S::245098@ust.com::26c642e7-a083-4a2f-87f6-e20b0ef91a94" providerId="AD" clId="Web-{50776864-5CEE-4036-B912-6E541F31ADA6}" dt="2023-03-03T03:48:57.658" v="191" actId="1076"/>
        <pc:sldMkLst>
          <pc:docMk/>
          <pc:sldMk cId="2137832043" sldId="466"/>
        </pc:sldMkLst>
        <pc:graphicFrameChg chg="mod">
          <ac:chgData name="Yashwanth Ravula(UST,IN)" userId="S::245098@ust.com::26c642e7-a083-4a2f-87f6-e20b0ef91a94" providerId="AD" clId="Web-{50776864-5CEE-4036-B912-6E541F31ADA6}" dt="2023-03-03T03:48:57.658" v="191" actId="1076"/>
          <ac:graphicFrameMkLst>
            <pc:docMk/>
            <pc:sldMk cId="2137832043" sldId="466"/>
            <ac:graphicFrameMk id="53" creationId="{E5DEC043-9679-A6A4-05E2-9D633D150FFD}"/>
          </ac:graphicFrameMkLst>
        </pc:graphicFrameChg>
      </pc:sldChg>
      <pc:sldChg chg="addSp delSp modSp new mod modClrScheme chgLayout">
        <pc:chgData name="Yashwanth Ravula(UST,IN)" userId="S::245098@ust.com::26c642e7-a083-4a2f-87f6-e20b0ef91a94" providerId="AD" clId="Web-{50776864-5CEE-4036-B912-6E541F31ADA6}" dt="2023-03-03T04:01:30.169" v="301" actId="14100"/>
        <pc:sldMkLst>
          <pc:docMk/>
          <pc:sldMk cId="556145404" sldId="469"/>
        </pc:sldMkLst>
        <pc:spChg chg="mod ord">
          <ac:chgData name="Yashwanth Ravula(UST,IN)" userId="S::245098@ust.com::26c642e7-a083-4a2f-87f6-e20b0ef91a94" providerId="AD" clId="Web-{50776864-5CEE-4036-B912-6E541F31ADA6}" dt="2023-03-03T03:50:23.474" v="197"/>
          <ac:spMkLst>
            <pc:docMk/>
            <pc:sldMk cId="556145404" sldId="469"/>
            <ac:spMk id="2" creationId="{8F58DFC5-D0E1-3050-2B5B-08E50AD2C5C9}"/>
          </ac:spMkLst>
        </pc:spChg>
        <pc:spChg chg="del mod ord">
          <ac:chgData name="Yashwanth Ravula(UST,IN)" userId="S::245098@ust.com::26c642e7-a083-4a2f-87f6-e20b0ef91a94" providerId="AD" clId="Web-{50776864-5CEE-4036-B912-6E541F31ADA6}" dt="2023-03-03T03:51:51.586" v="219"/>
          <ac:spMkLst>
            <pc:docMk/>
            <pc:sldMk cId="556145404" sldId="469"/>
            <ac:spMk id="3" creationId="{D6FC2F32-B4E9-96A3-21C3-2F0E4CBA3378}"/>
          </ac:spMkLst>
        </pc:spChg>
        <pc:spChg chg="add del mod ord">
          <ac:chgData name="Yashwanth Ravula(UST,IN)" userId="S::245098@ust.com::26c642e7-a083-4a2f-87f6-e20b0ef91a94" providerId="AD" clId="Web-{50776864-5CEE-4036-B912-6E541F31ADA6}" dt="2023-03-03T04:01:22.512" v="300"/>
          <ac:spMkLst>
            <pc:docMk/>
            <pc:sldMk cId="556145404" sldId="469"/>
            <ac:spMk id="4" creationId="{B4C64E73-7956-A174-2572-5C1FA35AEF9A}"/>
          </ac:spMkLst>
        </pc:spChg>
        <pc:spChg chg="add del mod ord">
          <ac:chgData name="Yashwanth Ravula(UST,IN)" userId="S::245098@ust.com::26c642e7-a083-4a2f-87f6-e20b0ef91a94" providerId="AD" clId="Web-{50776864-5CEE-4036-B912-6E541F31ADA6}" dt="2023-03-03T03:34:46.066" v="26"/>
          <ac:spMkLst>
            <pc:docMk/>
            <pc:sldMk cId="556145404" sldId="469"/>
            <ac:spMk id="5" creationId="{BD5D775D-4085-E9F3-4C4F-B48680793854}"/>
          </ac:spMkLst>
        </pc:spChg>
        <pc:spChg chg="add del mod">
          <ac:chgData name="Yashwanth Ravula(UST,IN)" userId="S::245098@ust.com::26c642e7-a083-4a2f-87f6-e20b0ef91a94" providerId="AD" clId="Web-{50776864-5CEE-4036-B912-6E541F31ADA6}" dt="2023-03-03T03:52:49.104" v="223"/>
          <ac:spMkLst>
            <pc:docMk/>
            <pc:sldMk cId="556145404" sldId="469"/>
            <ac:spMk id="15" creationId="{9A5900F9-6EE2-A172-5C99-B0DB660A8487}"/>
          </ac:spMkLst>
        </pc:spChg>
        <pc:graphicFrameChg chg="add mod modGraphic">
          <ac:chgData name="Yashwanth Ravula(UST,IN)" userId="S::245098@ust.com::26c642e7-a083-4a2f-87f6-e20b0ef91a94" providerId="AD" clId="Web-{50776864-5CEE-4036-B912-6E541F31ADA6}" dt="2023-03-03T03:56:03.783" v="260" actId="14100"/>
          <ac:graphicFrameMkLst>
            <pc:docMk/>
            <pc:sldMk cId="556145404" sldId="469"/>
            <ac:graphicFrameMk id="7" creationId="{8452F0D8-CB32-5F45-014E-612C16559C3F}"/>
          </ac:graphicFrameMkLst>
        </pc:graphicFrameChg>
        <pc:graphicFrameChg chg="add mod modGraphic">
          <ac:chgData name="Yashwanth Ravula(UST,IN)" userId="S::245098@ust.com::26c642e7-a083-4a2f-87f6-e20b0ef91a94" providerId="AD" clId="Web-{50776864-5CEE-4036-B912-6E541F31ADA6}" dt="2023-03-03T04:01:30.169" v="301" actId="14100"/>
          <ac:graphicFrameMkLst>
            <pc:docMk/>
            <pc:sldMk cId="556145404" sldId="469"/>
            <ac:graphicFrameMk id="254" creationId="{5F16C3ED-94C4-171A-C4DD-59CD2E9950E3}"/>
          </ac:graphicFrameMkLst>
        </pc:graphicFrameChg>
      </pc:sldChg>
      <pc:sldChg chg="new del">
        <pc:chgData name="Yashwanth Ravula(UST,IN)" userId="S::245098@ust.com::26c642e7-a083-4a2f-87f6-e20b0ef91a94" providerId="AD" clId="Web-{50776864-5CEE-4036-B912-6E541F31ADA6}" dt="2023-03-03T03:41:51.940" v="98"/>
        <pc:sldMkLst>
          <pc:docMk/>
          <pc:sldMk cId="1213958613" sldId="470"/>
        </pc:sldMkLst>
      </pc:sldChg>
      <pc:sldChg chg="modSp new add del">
        <pc:chgData name="Yashwanth Ravula(UST,IN)" userId="S::245098@ust.com::26c642e7-a083-4a2f-87f6-e20b0ef91a94" providerId="AD" clId="Web-{50776864-5CEE-4036-B912-6E541F31ADA6}" dt="2023-03-03T03:44:38.196" v="121"/>
        <pc:sldMkLst>
          <pc:docMk/>
          <pc:sldMk cId="3516309073" sldId="470"/>
        </pc:sldMkLst>
        <pc:spChg chg="mod">
          <ac:chgData name="Yashwanth Ravula(UST,IN)" userId="S::245098@ust.com::26c642e7-a083-4a2f-87f6-e20b0ef91a94" providerId="AD" clId="Web-{50776864-5CEE-4036-B912-6E541F31ADA6}" dt="2023-03-03T03:44:25.180" v="120" actId="14100"/>
          <ac:spMkLst>
            <pc:docMk/>
            <pc:sldMk cId="3516309073" sldId="470"/>
            <ac:spMk id="2" creationId="{3975CFCE-D35D-9D0E-8E99-2A492E0F1B17}"/>
          </ac:spMkLst>
        </pc:spChg>
      </pc:sldChg>
    </pc:docChg>
  </pc:docChgLst>
  <pc:docChgLst>
    <pc:chgData name="Yashwanth Ravula(UST,IN)" userId="S::245098@ust.com::26c642e7-a083-4a2f-87f6-e20b0ef91a94" providerId="AD" clId="Web-{9548A62A-5CCC-4F94-91CB-C0625A0719E2}"/>
    <pc:docChg chg="modSld">
      <pc:chgData name="Yashwanth Ravula(UST,IN)" userId="S::245098@ust.com::26c642e7-a083-4a2f-87f6-e20b0ef91a94" providerId="AD" clId="Web-{9548A62A-5CCC-4F94-91CB-C0625A0719E2}" dt="2023-03-02T12:33:12.168" v="82" actId="20577"/>
      <pc:docMkLst>
        <pc:docMk/>
      </pc:docMkLst>
      <pc:sldChg chg="addSp delSp modSp mod chgLayout">
        <pc:chgData name="Yashwanth Ravula(UST,IN)" userId="S::245098@ust.com::26c642e7-a083-4a2f-87f6-e20b0ef91a94" providerId="AD" clId="Web-{9548A62A-5CCC-4F94-91CB-C0625A0719E2}" dt="2023-03-02T12:22:22.733" v="8"/>
        <pc:sldMkLst>
          <pc:docMk/>
          <pc:sldMk cId="4151454420" sldId="264"/>
        </pc:sldMkLst>
        <pc:spChg chg="add del mod ord">
          <ac:chgData name="Yashwanth Ravula(UST,IN)" userId="S::245098@ust.com::26c642e7-a083-4a2f-87f6-e20b0ef91a94" providerId="AD" clId="Web-{9548A62A-5CCC-4F94-91CB-C0625A0719E2}" dt="2023-03-02T12:22:22.733" v="8"/>
          <ac:spMkLst>
            <pc:docMk/>
            <pc:sldMk cId="4151454420" sldId="264"/>
            <ac:spMk id="2" creationId="{A7AA02F3-C416-1D6B-049C-30D86175F24B}"/>
          </ac:spMkLst>
        </pc:spChg>
        <pc:spChg chg="mod ord">
          <ac:chgData name="Yashwanth Ravula(UST,IN)" userId="S::245098@ust.com::26c642e7-a083-4a2f-87f6-e20b0ef91a94" providerId="AD" clId="Web-{9548A62A-5CCC-4F94-91CB-C0625A0719E2}" dt="2023-03-02T12:22:14.874" v="7" actId="14100"/>
          <ac:spMkLst>
            <pc:docMk/>
            <pc:sldMk cId="4151454420" sldId="264"/>
            <ac:spMk id="3" creationId="{95A1310C-7516-9B42-A1FD-3E54A6F3494C}"/>
          </ac:spMkLst>
        </pc:spChg>
      </pc:sldChg>
      <pc:sldChg chg="modSp">
        <pc:chgData name="Yashwanth Ravula(UST,IN)" userId="S::245098@ust.com::26c642e7-a083-4a2f-87f6-e20b0ef91a94" providerId="AD" clId="Web-{9548A62A-5CCC-4F94-91CB-C0625A0719E2}" dt="2023-03-02T12:33:12.168" v="82" actId="20577"/>
        <pc:sldMkLst>
          <pc:docMk/>
          <pc:sldMk cId="359614143" sldId="433"/>
        </pc:sldMkLst>
        <pc:spChg chg="mod">
          <ac:chgData name="Yashwanth Ravula(UST,IN)" userId="S::245098@ust.com::26c642e7-a083-4a2f-87f6-e20b0ef91a94" providerId="AD" clId="Web-{9548A62A-5CCC-4F94-91CB-C0625A0719E2}" dt="2023-03-02T12:33:12.168" v="82" actId="20577"/>
          <ac:spMkLst>
            <pc:docMk/>
            <pc:sldMk cId="359614143" sldId="433"/>
            <ac:spMk id="2" creationId="{A1FA77BB-B48A-608B-6CE4-8ED3488E8B91}"/>
          </ac:spMkLst>
        </pc:spChg>
        <pc:spChg chg="mod">
          <ac:chgData name="Yashwanth Ravula(UST,IN)" userId="S::245098@ust.com::26c642e7-a083-4a2f-87f6-e20b0ef91a94" providerId="AD" clId="Web-{9548A62A-5CCC-4F94-91CB-C0625A0719E2}" dt="2023-03-02T12:22:41.858" v="10" actId="14100"/>
          <ac:spMkLst>
            <pc:docMk/>
            <pc:sldMk cId="359614143" sldId="433"/>
            <ac:spMk id="3" creationId="{45AA5242-7A7D-9D34-6850-0D5645FE712D}"/>
          </ac:spMkLst>
        </pc:spChg>
      </pc:sldChg>
      <pc:sldChg chg="modSp mod chgLayout">
        <pc:chgData name="Yashwanth Ravula(UST,IN)" userId="S::245098@ust.com::26c642e7-a083-4a2f-87f6-e20b0ef91a94" providerId="AD" clId="Web-{9548A62A-5CCC-4F94-91CB-C0625A0719E2}" dt="2023-03-02T12:33:06.636" v="81" actId="20577"/>
        <pc:sldMkLst>
          <pc:docMk/>
          <pc:sldMk cId="4163659290" sldId="442"/>
        </pc:sldMkLst>
        <pc:spChg chg="mod ord">
          <ac:chgData name="Yashwanth Ravula(UST,IN)" userId="S::245098@ust.com::26c642e7-a083-4a2f-87f6-e20b0ef91a94" providerId="AD" clId="Web-{9548A62A-5CCC-4F94-91CB-C0625A0719E2}" dt="2023-03-02T12:31:53.354" v="68" actId="1076"/>
          <ac:spMkLst>
            <pc:docMk/>
            <pc:sldMk cId="4163659290" sldId="442"/>
            <ac:spMk id="2" creationId="{E7EFE3C0-E31C-6459-73A8-59105475D401}"/>
          </ac:spMkLst>
        </pc:spChg>
        <pc:spChg chg="mod ord">
          <ac:chgData name="Yashwanth Ravula(UST,IN)" userId="S::245098@ust.com::26c642e7-a083-4a2f-87f6-e20b0ef91a94" providerId="AD" clId="Web-{9548A62A-5CCC-4F94-91CB-C0625A0719E2}" dt="2023-03-02T12:33:06.636" v="81" actId="20577"/>
          <ac:spMkLst>
            <pc:docMk/>
            <pc:sldMk cId="4163659290" sldId="442"/>
            <ac:spMk id="3" creationId="{020FB93D-AC3A-6ACD-CBC8-FE2AC7E893B6}"/>
          </ac:spMkLst>
        </pc:spChg>
      </pc:sldChg>
      <pc:sldChg chg="modSp mod modClrScheme chgLayout">
        <pc:chgData name="Yashwanth Ravula(UST,IN)" userId="S::245098@ust.com::26c642e7-a083-4a2f-87f6-e20b0ef91a94" providerId="AD" clId="Web-{9548A62A-5CCC-4F94-91CB-C0625A0719E2}" dt="2023-03-02T12:28:13.552" v="48" actId="14100"/>
        <pc:sldMkLst>
          <pc:docMk/>
          <pc:sldMk cId="2533536236" sldId="444"/>
        </pc:sldMkLst>
        <pc:spChg chg="mod ord">
          <ac:chgData name="Yashwanth Ravula(UST,IN)" userId="S::245098@ust.com::26c642e7-a083-4a2f-87f6-e20b0ef91a94" providerId="AD" clId="Web-{9548A62A-5CCC-4F94-91CB-C0625A0719E2}" dt="2023-03-02T12:28:13.552" v="48" actId="14100"/>
          <ac:spMkLst>
            <pc:docMk/>
            <pc:sldMk cId="2533536236" sldId="444"/>
            <ac:spMk id="2" creationId="{B06A8644-75A7-E56C-37D5-84D534448EE1}"/>
          </ac:spMkLst>
        </pc:spChg>
        <pc:spChg chg="mod ord">
          <ac:chgData name="Yashwanth Ravula(UST,IN)" userId="S::245098@ust.com::26c642e7-a083-4a2f-87f6-e20b0ef91a94" providerId="AD" clId="Web-{9548A62A-5CCC-4F94-91CB-C0625A0719E2}" dt="2023-03-02T12:27:28.255" v="36" actId="14100"/>
          <ac:spMkLst>
            <pc:docMk/>
            <pc:sldMk cId="2533536236" sldId="444"/>
            <ac:spMk id="3" creationId="{2900A694-2C28-35AA-398A-82C321E9069C}"/>
          </ac:spMkLst>
        </pc:spChg>
      </pc:sldChg>
      <pc:sldChg chg="addSp delSp modSp mod chgLayout">
        <pc:chgData name="Yashwanth Ravula(UST,IN)" userId="S::245098@ust.com::26c642e7-a083-4a2f-87f6-e20b0ef91a94" providerId="AD" clId="Web-{9548A62A-5CCC-4F94-91CB-C0625A0719E2}" dt="2023-03-02T12:29:27.304" v="53" actId="1076"/>
        <pc:sldMkLst>
          <pc:docMk/>
          <pc:sldMk cId="757731584" sldId="445"/>
        </pc:sldMkLst>
        <pc:spChg chg="add del mod ord">
          <ac:chgData name="Yashwanth Ravula(UST,IN)" userId="S::245098@ust.com::26c642e7-a083-4a2f-87f6-e20b0ef91a94" providerId="AD" clId="Web-{9548A62A-5CCC-4F94-91CB-C0625A0719E2}" dt="2023-03-02T12:29:01.006" v="50"/>
          <ac:spMkLst>
            <pc:docMk/>
            <pc:sldMk cId="757731584" sldId="445"/>
            <ac:spMk id="2" creationId="{DA94FB4F-D31C-24CE-1A26-8A06EF4A5C4A}"/>
          </ac:spMkLst>
        </pc:spChg>
        <pc:spChg chg="mod ord">
          <ac:chgData name="Yashwanth Ravula(UST,IN)" userId="S::245098@ust.com::26c642e7-a083-4a2f-87f6-e20b0ef91a94" providerId="AD" clId="Web-{9548A62A-5CCC-4F94-91CB-C0625A0719E2}" dt="2023-03-02T12:29:27.304" v="53" actId="1076"/>
          <ac:spMkLst>
            <pc:docMk/>
            <pc:sldMk cId="757731584" sldId="445"/>
            <ac:spMk id="3" creationId="{1AFCBDC0-0C4B-85B3-EC13-740C9DF83D00}"/>
          </ac:spMkLst>
        </pc:spChg>
      </pc:sldChg>
      <pc:sldChg chg="modSp">
        <pc:chgData name="Yashwanth Ravula(UST,IN)" userId="S::245098@ust.com::26c642e7-a083-4a2f-87f6-e20b0ef91a94" providerId="AD" clId="Web-{9548A62A-5CCC-4F94-91CB-C0625A0719E2}" dt="2023-03-02T12:24:01.844" v="16" actId="20577"/>
        <pc:sldMkLst>
          <pc:docMk/>
          <pc:sldMk cId="1133210417" sldId="452"/>
        </pc:sldMkLst>
        <pc:spChg chg="mod">
          <ac:chgData name="Yashwanth Ravula(UST,IN)" userId="S::245098@ust.com::26c642e7-a083-4a2f-87f6-e20b0ef91a94" providerId="AD" clId="Web-{9548A62A-5CCC-4F94-91CB-C0625A0719E2}" dt="2023-03-02T12:24:01.844" v="16" actId="20577"/>
          <ac:spMkLst>
            <pc:docMk/>
            <pc:sldMk cId="1133210417" sldId="452"/>
            <ac:spMk id="2" creationId="{60956068-AB54-9D54-06B5-09FEBCE37258}"/>
          </ac:spMkLst>
        </pc:spChg>
        <pc:spChg chg="mod">
          <ac:chgData name="Yashwanth Ravula(UST,IN)" userId="S::245098@ust.com::26c642e7-a083-4a2f-87f6-e20b0ef91a94" providerId="AD" clId="Web-{9548A62A-5CCC-4F94-91CB-C0625A0719E2}" dt="2023-03-02T12:23:13.156" v="11" actId="1076"/>
          <ac:spMkLst>
            <pc:docMk/>
            <pc:sldMk cId="1133210417" sldId="452"/>
            <ac:spMk id="3" creationId="{DFA55937-248F-8AD5-B1E6-DB5B037AA508}"/>
          </ac:spMkLst>
        </pc:spChg>
      </pc:sldChg>
      <pc:sldChg chg="modSp">
        <pc:chgData name="Yashwanth Ravula(UST,IN)" userId="S::245098@ust.com::26c642e7-a083-4a2f-87f6-e20b0ef91a94" providerId="AD" clId="Web-{9548A62A-5CCC-4F94-91CB-C0625A0719E2}" dt="2023-03-02T12:24:44.548" v="21" actId="20577"/>
        <pc:sldMkLst>
          <pc:docMk/>
          <pc:sldMk cId="19244136" sldId="453"/>
        </pc:sldMkLst>
        <pc:spChg chg="mod">
          <ac:chgData name="Yashwanth Ravula(UST,IN)" userId="S::245098@ust.com::26c642e7-a083-4a2f-87f6-e20b0ef91a94" providerId="AD" clId="Web-{9548A62A-5CCC-4F94-91CB-C0625A0719E2}" dt="2023-03-02T12:24:44.548" v="21" actId="20577"/>
          <ac:spMkLst>
            <pc:docMk/>
            <pc:sldMk cId="19244136" sldId="453"/>
            <ac:spMk id="3" creationId="{A475E339-374D-08CD-9943-833B27247B34}"/>
          </ac:spMkLst>
        </pc:spChg>
      </pc:sldChg>
      <pc:sldChg chg="modSp">
        <pc:chgData name="Yashwanth Ravula(UST,IN)" userId="S::245098@ust.com::26c642e7-a083-4a2f-87f6-e20b0ef91a94" providerId="AD" clId="Web-{9548A62A-5CCC-4F94-91CB-C0625A0719E2}" dt="2023-03-02T12:25:18.096" v="24" actId="14100"/>
        <pc:sldMkLst>
          <pc:docMk/>
          <pc:sldMk cId="883697915" sldId="455"/>
        </pc:sldMkLst>
        <pc:spChg chg="mod">
          <ac:chgData name="Yashwanth Ravula(UST,IN)" userId="S::245098@ust.com::26c642e7-a083-4a2f-87f6-e20b0ef91a94" providerId="AD" clId="Web-{9548A62A-5CCC-4F94-91CB-C0625A0719E2}" dt="2023-03-02T12:25:18.096" v="24" actId="14100"/>
          <ac:spMkLst>
            <pc:docMk/>
            <pc:sldMk cId="883697915" sldId="455"/>
            <ac:spMk id="3" creationId="{F5226773-D9E9-216A-F317-CC38761F6C51}"/>
          </ac:spMkLst>
        </pc:spChg>
      </pc:sldChg>
    </pc:docChg>
  </pc:docChgLst>
  <pc:docChgLst>
    <pc:chgData name="Rayona Mathew(UST,IN)" userId="S::245072@ust.com::ba69e595-3dd2-41bd-a7f7-516712dab024" providerId="AD" clId="Web-{122452B3-9681-43B0-866D-655328B5DB12}"/>
    <pc:docChg chg="addSld delSld modSld sldOrd">
      <pc:chgData name="Rayona Mathew(UST,IN)" userId="S::245072@ust.com::ba69e595-3dd2-41bd-a7f7-516712dab024" providerId="AD" clId="Web-{122452B3-9681-43B0-866D-655328B5DB12}" dt="2023-03-02T17:40:42.135" v="178" actId="20577"/>
      <pc:docMkLst>
        <pc:docMk/>
      </pc:docMkLst>
      <pc:sldChg chg="modSp">
        <pc:chgData name="Rayona Mathew(UST,IN)" userId="S::245072@ust.com::ba69e595-3dd2-41bd-a7f7-516712dab024" providerId="AD" clId="Web-{122452B3-9681-43B0-866D-655328B5DB12}" dt="2023-03-02T17:40:42.135" v="178" actId="20577"/>
        <pc:sldMkLst>
          <pc:docMk/>
          <pc:sldMk cId="2090374411" sldId="256"/>
        </pc:sldMkLst>
        <pc:spChg chg="mod">
          <ac:chgData name="Rayona Mathew(UST,IN)" userId="S::245072@ust.com::ba69e595-3dd2-41bd-a7f7-516712dab024" providerId="AD" clId="Web-{122452B3-9681-43B0-866D-655328B5DB12}" dt="2023-03-02T17:39:39.165" v="154" actId="20577"/>
          <ac:spMkLst>
            <pc:docMk/>
            <pc:sldMk cId="2090374411" sldId="256"/>
            <ac:spMk id="2" creationId="{8AB9DB62-7740-4015-9623-764DF9201FC5}"/>
          </ac:spMkLst>
        </pc:spChg>
        <pc:spChg chg="mod">
          <ac:chgData name="Rayona Mathew(UST,IN)" userId="S::245072@ust.com::ba69e595-3dd2-41bd-a7f7-516712dab024" providerId="AD" clId="Web-{122452B3-9681-43B0-866D-655328B5DB12}" dt="2023-03-02T17:39:55.712" v="160" actId="20577"/>
          <ac:spMkLst>
            <pc:docMk/>
            <pc:sldMk cId="2090374411" sldId="256"/>
            <ac:spMk id="5" creationId="{5CEBBB1D-F7D8-D340-BD20-6F0A5E12BD08}"/>
          </ac:spMkLst>
        </pc:spChg>
        <pc:spChg chg="mod">
          <ac:chgData name="Rayona Mathew(UST,IN)" userId="S::245072@ust.com::ba69e595-3dd2-41bd-a7f7-516712dab024" providerId="AD" clId="Web-{122452B3-9681-43B0-866D-655328B5DB12}" dt="2023-03-02T17:40:42.135" v="178" actId="20577"/>
          <ac:spMkLst>
            <pc:docMk/>
            <pc:sldMk cId="2090374411" sldId="256"/>
            <ac:spMk id="19" creationId="{A385DD5C-AB56-7D44-97A6-153DA70A4202}"/>
          </ac:spMkLst>
        </pc:spChg>
      </pc:sldChg>
      <pc:sldChg chg="ord">
        <pc:chgData name="Rayona Mathew(UST,IN)" userId="S::245072@ust.com::ba69e595-3dd2-41bd-a7f7-516712dab024" providerId="AD" clId="Web-{122452B3-9681-43B0-866D-655328B5DB12}" dt="2023-03-02T16:06:44.314" v="0"/>
        <pc:sldMkLst>
          <pc:docMk/>
          <pc:sldMk cId="2296051366" sldId="436"/>
        </pc:sldMkLst>
      </pc:sldChg>
      <pc:sldChg chg="modSp">
        <pc:chgData name="Rayona Mathew(UST,IN)" userId="S::245072@ust.com::ba69e595-3dd2-41bd-a7f7-516712dab024" providerId="AD" clId="Web-{122452B3-9681-43B0-866D-655328B5DB12}" dt="2023-03-02T17:33:45.455" v="39" actId="20577"/>
        <pc:sldMkLst>
          <pc:docMk/>
          <pc:sldMk cId="1382630997" sldId="446"/>
        </pc:sldMkLst>
        <pc:spChg chg="mod">
          <ac:chgData name="Rayona Mathew(UST,IN)" userId="S::245072@ust.com::ba69e595-3dd2-41bd-a7f7-516712dab024" providerId="AD" clId="Web-{122452B3-9681-43B0-866D-655328B5DB12}" dt="2023-03-02T17:33:45.455" v="39" actId="20577"/>
          <ac:spMkLst>
            <pc:docMk/>
            <pc:sldMk cId="1382630997" sldId="446"/>
            <ac:spMk id="3" creationId="{E88EE183-D373-CE5C-05D2-A7D03FFAEF1A}"/>
          </ac:spMkLst>
        </pc:spChg>
      </pc:sldChg>
      <pc:sldChg chg="modSp">
        <pc:chgData name="Rayona Mathew(UST,IN)" userId="S::245072@ust.com::ba69e595-3dd2-41bd-a7f7-516712dab024" providerId="AD" clId="Web-{122452B3-9681-43B0-866D-655328B5DB12}" dt="2023-03-02T17:31:22.045" v="27" actId="20577"/>
        <pc:sldMkLst>
          <pc:docMk/>
          <pc:sldMk cId="3512173189" sldId="447"/>
        </pc:sldMkLst>
        <pc:spChg chg="mod">
          <ac:chgData name="Rayona Mathew(UST,IN)" userId="S::245072@ust.com::ba69e595-3dd2-41bd-a7f7-516712dab024" providerId="AD" clId="Web-{122452B3-9681-43B0-866D-655328B5DB12}" dt="2023-03-02T17:31:22.045" v="27" actId="20577"/>
          <ac:spMkLst>
            <pc:docMk/>
            <pc:sldMk cId="3512173189" sldId="447"/>
            <ac:spMk id="3" creationId="{E63C0FE5-8046-AB85-4420-EC0429BB7E65}"/>
          </ac:spMkLst>
        </pc:spChg>
      </pc:sldChg>
      <pc:sldChg chg="modSp">
        <pc:chgData name="Rayona Mathew(UST,IN)" userId="S::245072@ust.com::ba69e595-3dd2-41bd-a7f7-516712dab024" providerId="AD" clId="Web-{122452B3-9681-43B0-866D-655328B5DB12}" dt="2023-03-02T17:19:56.157" v="15" actId="20577"/>
        <pc:sldMkLst>
          <pc:docMk/>
          <pc:sldMk cId="1562893680" sldId="448"/>
        </pc:sldMkLst>
        <pc:spChg chg="mod">
          <ac:chgData name="Rayona Mathew(UST,IN)" userId="S::245072@ust.com::ba69e595-3dd2-41bd-a7f7-516712dab024" providerId="AD" clId="Web-{122452B3-9681-43B0-866D-655328B5DB12}" dt="2023-03-02T17:19:56.157" v="15" actId="20577"/>
          <ac:spMkLst>
            <pc:docMk/>
            <pc:sldMk cId="1562893680" sldId="448"/>
            <ac:spMk id="3" creationId="{4D624F9F-A850-B46A-64DF-2B37C298DF76}"/>
          </ac:spMkLst>
        </pc:spChg>
      </pc:sldChg>
      <pc:sldChg chg="del">
        <pc:chgData name="Rayona Mathew(UST,IN)" userId="S::245072@ust.com::ba69e595-3dd2-41bd-a7f7-516712dab024" providerId="AD" clId="Web-{122452B3-9681-43B0-866D-655328B5DB12}" dt="2023-03-02T17:02:56.150" v="1"/>
        <pc:sldMkLst>
          <pc:docMk/>
          <pc:sldMk cId="1171673723" sldId="449"/>
        </pc:sldMkLst>
      </pc:sldChg>
      <pc:sldChg chg="add del">
        <pc:chgData name="Rayona Mathew(UST,IN)" userId="S::245072@ust.com::ba69e595-3dd2-41bd-a7f7-516712dab024" providerId="AD" clId="Web-{122452B3-9681-43B0-866D-655328B5DB12}" dt="2023-03-02T17:38:03.897" v="43"/>
        <pc:sldMkLst>
          <pc:docMk/>
          <pc:sldMk cId="427393029" sldId="457"/>
        </pc:sldMkLst>
      </pc:sldChg>
      <pc:sldChg chg="add del">
        <pc:chgData name="Rayona Mathew(UST,IN)" userId="S::245072@ust.com::ba69e595-3dd2-41bd-a7f7-516712dab024" providerId="AD" clId="Web-{122452B3-9681-43B0-866D-655328B5DB12}" dt="2023-03-02T17:38:03.053" v="42"/>
        <pc:sldMkLst>
          <pc:docMk/>
          <pc:sldMk cId="2065389314" sldId="458"/>
        </pc:sldMkLst>
      </pc:sldChg>
    </pc:docChg>
  </pc:docChgLst>
  <pc:docChgLst>
    <pc:chgData name="Sowjanya Morisetty(UST,IN)" userId="S::245132@ust.com::fafc9569-a945-46e7-9869-5c26008d3c84" providerId="AD" clId="Web-{7037063D-103E-48E3-9DE1-A55BF8B948D3}"/>
    <pc:docChg chg="modSld">
      <pc:chgData name="Sowjanya Morisetty(UST,IN)" userId="S::245132@ust.com::fafc9569-a945-46e7-9869-5c26008d3c84" providerId="AD" clId="Web-{7037063D-103E-48E3-9DE1-A55BF8B948D3}" dt="2023-02-28T12:02:02.347" v="7" actId="20577"/>
      <pc:docMkLst>
        <pc:docMk/>
      </pc:docMkLst>
      <pc:sldChg chg="modSp">
        <pc:chgData name="Sowjanya Morisetty(UST,IN)" userId="S::245132@ust.com::fafc9569-a945-46e7-9869-5c26008d3c84" providerId="AD" clId="Web-{7037063D-103E-48E3-9DE1-A55BF8B948D3}" dt="2023-02-28T12:02:02.347" v="7" actId="20577"/>
        <pc:sldMkLst>
          <pc:docMk/>
          <pc:sldMk cId="877123665" sldId="431"/>
        </pc:sldMkLst>
        <pc:spChg chg="mod">
          <ac:chgData name="Sowjanya Morisetty(UST,IN)" userId="S::245132@ust.com::fafc9569-a945-46e7-9869-5c26008d3c84" providerId="AD" clId="Web-{7037063D-103E-48E3-9DE1-A55BF8B948D3}" dt="2023-02-28T12:02:02.347" v="7" actId="20577"/>
          <ac:spMkLst>
            <pc:docMk/>
            <pc:sldMk cId="877123665" sldId="431"/>
            <ac:spMk id="6" creationId="{8BC7BFEE-38DA-DFBD-CD0D-D04ADB94AB00}"/>
          </ac:spMkLst>
        </pc:spChg>
      </pc:sldChg>
    </pc:docChg>
  </pc:docChgLst>
  <pc:docChgLst>
    <pc:chgData name="Rayona Mathew(UST,IN)" userId="S::245072@ust.com::ba69e595-3dd2-41bd-a7f7-516712dab024" providerId="AD" clId="Web-{75CECE49-DC76-446C-B7F6-325D2B5087A7}"/>
    <pc:docChg chg="addSld delSld">
      <pc:chgData name="Rayona Mathew(UST,IN)" userId="S::245072@ust.com::ba69e595-3dd2-41bd-a7f7-516712dab024" providerId="AD" clId="Web-{75CECE49-DC76-446C-B7F6-325D2B5087A7}" dt="2023-03-02T15:34:13.223" v="3"/>
      <pc:docMkLst>
        <pc:docMk/>
      </pc:docMkLst>
      <pc:sldChg chg="new add del replId">
        <pc:chgData name="Rayona Mathew(UST,IN)" userId="S::245072@ust.com::ba69e595-3dd2-41bd-a7f7-516712dab024" providerId="AD" clId="Web-{75CECE49-DC76-446C-B7F6-325D2B5087A7}" dt="2023-03-02T15:34:13.223" v="3"/>
        <pc:sldMkLst>
          <pc:docMk/>
          <pc:sldMk cId="1472268050" sldId="457"/>
        </pc:sldMkLst>
      </pc:sldChg>
    </pc:docChg>
  </pc:docChgLst>
  <pc:docChgLst>
    <pc:chgData name="Rayona Mathew(UST,IN)" userId="S::245072@ust.com::ba69e595-3dd2-41bd-a7f7-516712dab024" providerId="AD" clId="Web-{B903161E-8D1E-4399-A3C3-922CD925991A}"/>
    <pc:docChg chg="modSld">
      <pc:chgData name="Rayona Mathew(UST,IN)" userId="S::245072@ust.com::ba69e595-3dd2-41bd-a7f7-516712dab024" providerId="AD" clId="Web-{B903161E-8D1E-4399-A3C3-922CD925991A}" dt="2023-03-03T03:53:39.248" v="20" actId="20577"/>
      <pc:docMkLst>
        <pc:docMk/>
      </pc:docMkLst>
      <pc:sldChg chg="modSp">
        <pc:chgData name="Rayona Mathew(UST,IN)" userId="S::245072@ust.com::ba69e595-3dd2-41bd-a7f7-516712dab024" providerId="AD" clId="Web-{B903161E-8D1E-4399-A3C3-922CD925991A}" dt="2023-03-03T03:53:39.248" v="20" actId="20577"/>
        <pc:sldMkLst>
          <pc:docMk/>
          <pc:sldMk cId="1382630997" sldId="446"/>
        </pc:sldMkLst>
        <pc:spChg chg="mod">
          <ac:chgData name="Rayona Mathew(UST,IN)" userId="S::245072@ust.com::ba69e595-3dd2-41bd-a7f7-516712dab024" providerId="AD" clId="Web-{B903161E-8D1E-4399-A3C3-922CD925991A}" dt="2023-03-03T03:53:39.248" v="20" actId="20577"/>
          <ac:spMkLst>
            <pc:docMk/>
            <pc:sldMk cId="1382630997" sldId="446"/>
            <ac:spMk id="3" creationId="{E88EE183-D373-CE5C-05D2-A7D03FFAEF1A}"/>
          </ac:spMkLst>
        </pc:spChg>
      </pc:sldChg>
    </pc:docChg>
  </pc:docChgLst>
  <pc:docChgLst>
    <pc:chgData name="Yashwanth Ravula(UST,IN)" userId="S::245098@ust.com::26c642e7-a083-4a2f-87f6-e20b0ef91a94" providerId="AD" clId="Web-{ADD610D9-C3F0-4219-B482-52BC67A0F6D8}"/>
    <pc:docChg chg="addSld modSld sldOrd">
      <pc:chgData name="Yashwanth Ravula(UST,IN)" userId="S::245098@ust.com::26c642e7-a083-4a2f-87f6-e20b0ef91a94" providerId="AD" clId="Web-{ADD610D9-C3F0-4219-B482-52BC67A0F6D8}" dt="2023-03-03T09:02:56.119" v="161" actId="20577"/>
      <pc:docMkLst>
        <pc:docMk/>
      </pc:docMkLst>
      <pc:sldChg chg="modSp">
        <pc:chgData name="Yashwanth Ravula(UST,IN)" userId="S::245098@ust.com::26c642e7-a083-4a2f-87f6-e20b0ef91a94" providerId="AD" clId="Web-{ADD610D9-C3F0-4219-B482-52BC67A0F6D8}" dt="2023-03-03T09:02:56.119" v="161" actId="20577"/>
        <pc:sldMkLst>
          <pc:docMk/>
          <pc:sldMk cId="4151454420" sldId="264"/>
        </pc:sldMkLst>
        <pc:spChg chg="mod">
          <ac:chgData name="Yashwanth Ravula(UST,IN)" userId="S::245098@ust.com::26c642e7-a083-4a2f-87f6-e20b0ef91a94" providerId="AD" clId="Web-{ADD610D9-C3F0-4219-B482-52BC67A0F6D8}" dt="2023-03-03T09:02:56.119" v="161" actId="20577"/>
          <ac:spMkLst>
            <pc:docMk/>
            <pc:sldMk cId="4151454420" sldId="264"/>
            <ac:spMk id="3" creationId="{95A1310C-7516-9B42-A1FD-3E54A6F3494C}"/>
          </ac:spMkLst>
        </pc:spChg>
      </pc:sldChg>
      <pc:sldChg chg="modSp">
        <pc:chgData name="Yashwanth Ravula(UST,IN)" userId="S::245098@ust.com::26c642e7-a083-4a2f-87f6-e20b0ef91a94" providerId="AD" clId="Web-{ADD610D9-C3F0-4219-B482-52BC67A0F6D8}" dt="2023-03-03T08:25:38.282" v="14" actId="20577"/>
        <pc:sldMkLst>
          <pc:docMk/>
          <pc:sldMk cId="359614143" sldId="433"/>
        </pc:sldMkLst>
        <pc:spChg chg="mod">
          <ac:chgData name="Yashwanth Ravula(UST,IN)" userId="S::245098@ust.com::26c642e7-a083-4a2f-87f6-e20b0ef91a94" providerId="AD" clId="Web-{ADD610D9-C3F0-4219-B482-52BC67A0F6D8}" dt="2023-03-03T08:25:38.282" v="14" actId="20577"/>
          <ac:spMkLst>
            <pc:docMk/>
            <pc:sldMk cId="359614143" sldId="433"/>
            <ac:spMk id="3" creationId="{45AA5242-7A7D-9D34-6850-0D5645FE712D}"/>
          </ac:spMkLst>
        </pc:spChg>
      </pc:sldChg>
      <pc:sldChg chg="modSp">
        <pc:chgData name="Yashwanth Ravula(UST,IN)" userId="S::245098@ust.com::26c642e7-a083-4a2f-87f6-e20b0ef91a94" providerId="AD" clId="Web-{ADD610D9-C3F0-4219-B482-52BC67A0F6D8}" dt="2023-03-03T08:25:25.375" v="10" actId="20577"/>
        <pc:sldMkLst>
          <pc:docMk/>
          <pc:sldMk cId="4163659290" sldId="442"/>
        </pc:sldMkLst>
        <pc:spChg chg="mod">
          <ac:chgData name="Yashwanth Ravula(UST,IN)" userId="S::245098@ust.com::26c642e7-a083-4a2f-87f6-e20b0ef91a94" providerId="AD" clId="Web-{ADD610D9-C3F0-4219-B482-52BC67A0F6D8}" dt="2023-03-03T08:25:14.359" v="7" actId="20577"/>
          <ac:spMkLst>
            <pc:docMk/>
            <pc:sldMk cId="4163659290" sldId="442"/>
            <ac:spMk id="2" creationId="{E7EFE3C0-E31C-6459-73A8-59105475D401}"/>
          </ac:spMkLst>
        </pc:spChg>
        <pc:spChg chg="mod">
          <ac:chgData name="Yashwanth Ravula(UST,IN)" userId="S::245098@ust.com::26c642e7-a083-4a2f-87f6-e20b0ef91a94" providerId="AD" clId="Web-{ADD610D9-C3F0-4219-B482-52BC67A0F6D8}" dt="2023-03-03T08:25:25.375" v="10" actId="20577"/>
          <ac:spMkLst>
            <pc:docMk/>
            <pc:sldMk cId="4163659290" sldId="442"/>
            <ac:spMk id="3" creationId="{020FB93D-AC3A-6ACD-CBC8-FE2AC7E893B6}"/>
          </ac:spMkLst>
        </pc:spChg>
      </pc:sldChg>
      <pc:sldChg chg="modSp">
        <pc:chgData name="Yashwanth Ravula(UST,IN)" userId="S::245098@ust.com::26c642e7-a083-4a2f-87f6-e20b0ef91a94" providerId="AD" clId="Web-{ADD610D9-C3F0-4219-B482-52BC67A0F6D8}" dt="2023-03-03T08:26:26.549" v="26" actId="20577"/>
        <pc:sldMkLst>
          <pc:docMk/>
          <pc:sldMk cId="1133210417" sldId="452"/>
        </pc:sldMkLst>
        <pc:spChg chg="mod">
          <ac:chgData name="Yashwanth Ravula(UST,IN)" userId="S::245098@ust.com::26c642e7-a083-4a2f-87f6-e20b0ef91a94" providerId="AD" clId="Web-{ADD610D9-C3F0-4219-B482-52BC67A0F6D8}" dt="2023-03-03T08:26:19.752" v="18" actId="20577"/>
          <ac:spMkLst>
            <pc:docMk/>
            <pc:sldMk cId="1133210417" sldId="452"/>
            <ac:spMk id="2" creationId="{60956068-AB54-9D54-06B5-09FEBCE37258}"/>
          </ac:spMkLst>
        </pc:spChg>
        <pc:spChg chg="mod">
          <ac:chgData name="Yashwanth Ravula(UST,IN)" userId="S::245098@ust.com::26c642e7-a083-4a2f-87f6-e20b0ef91a94" providerId="AD" clId="Web-{ADD610D9-C3F0-4219-B482-52BC67A0F6D8}" dt="2023-03-03T08:26:26.549" v="26" actId="20577"/>
          <ac:spMkLst>
            <pc:docMk/>
            <pc:sldMk cId="1133210417" sldId="452"/>
            <ac:spMk id="3" creationId="{DFA55937-248F-8AD5-B1E6-DB5B037AA508}"/>
          </ac:spMkLst>
        </pc:spChg>
      </pc:sldChg>
      <pc:sldChg chg="modSp ord">
        <pc:chgData name="Yashwanth Ravula(UST,IN)" userId="S::245098@ust.com::26c642e7-a083-4a2f-87f6-e20b0ef91a94" providerId="AD" clId="Web-{ADD610D9-C3F0-4219-B482-52BC67A0F6D8}" dt="2023-03-03T08:48:29.785" v="136" actId="20577"/>
        <pc:sldMkLst>
          <pc:docMk/>
          <pc:sldMk cId="19244136" sldId="453"/>
        </pc:sldMkLst>
        <pc:spChg chg="mod">
          <ac:chgData name="Yashwanth Ravula(UST,IN)" userId="S::245098@ust.com::26c642e7-a083-4a2f-87f6-e20b0ef91a94" providerId="AD" clId="Web-{ADD610D9-C3F0-4219-B482-52BC67A0F6D8}" dt="2023-03-03T08:48:29.785" v="136" actId="20577"/>
          <ac:spMkLst>
            <pc:docMk/>
            <pc:sldMk cId="19244136" sldId="453"/>
            <ac:spMk id="3" creationId="{A475E339-374D-08CD-9943-833B27247B34}"/>
          </ac:spMkLst>
        </pc:spChg>
      </pc:sldChg>
      <pc:sldChg chg="addSp delSp modSp new">
        <pc:chgData name="Yashwanth Ravula(UST,IN)" userId="S::245098@ust.com::26c642e7-a083-4a2f-87f6-e20b0ef91a94" providerId="AD" clId="Web-{ADD610D9-C3F0-4219-B482-52BC67A0F6D8}" dt="2023-03-03T08:35:28.016" v="47" actId="20577"/>
        <pc:sldMkLst>
          <pc:docMk/>
          <pc:sldMk cId="1082967816" sldId="470"/>
        </pc:sldMkLst>
        <pc:spChg chg="del">
          <ac:chgData name="Yashwanth Ravula(UST,IN)" userId="S::245098@ust.com::26c642e7-a083-4a2f-87f6-e20b0ef91a94" providerId="AD" clId="Web-{ADD610D9-C3F0-4219-B482-52BC67A0F6D8}" dt="2023-03-03T08:32:52.059" v="28"/>
          <ac:spMkLst>
            <pc:docMk/>
            <pc:sldMk cId="1082967816" sldId="470"/>
            <ac:spMk id="2" creationId="{3DC00A88-A8B8-C9E6-DC27-5C2742A455BB}"/>
          </ac:spMkLst>
        </pc:spChg>
        <pc:spChg chg="mod">
          <ac:chgData name="Yashwanth Ravula(UST,IN)" userId="S::245098@ust.com::26c642e7-a083-4a2f-87f6-e20b0ef91a94" providerId="AD" clId="Web-{ADD610D9-C3F0-4219-B482-52BC67A0F6D8}" dt="2023-03-03T08:35:28.016" v="47" actId="20577"/>
          <ac:spMkLst>
            <pc:docMk/>
            <pc:sldMk cId="1082967816" sldId="470"/>
            <ac:spMk id="3" creationId="{13D77AE6-D428-3831-A6BA-06B2E79577F4}"/>
          </ac:spMkLst>
        </pc:spChg>
        <pc:picChg chg="add mod">
          <ac:chgData name="Yashwanth Ravula(UST,IN)" userId="S::245098@ust.com::26c642e7-a083-4a2f-87f6-e20b0ef91a94" providerId="AD" clId="Web-{ADD610D9-C3F0-4219-B482-52BC67A0F6D8}" dt="2023-03-03T08:35:18.281" v="46" actId="1076"/>
          <ac:picMkLst>
            <pc:docMk/>
            <pc:sldMk cId="1082967816" sldId="470"/>
            <ac:picMk id="4" creationId="{4E6D9045-EED5-1ECF-15FA-C9664DB41E57}"/>
          </ac:picMkLst>
        </pc:picChg>
      </pc:sldChg>
      <pc:sldChg chg="new">
        <pc:chgData name="Yashwanth Ravula(UST,IN)" userId="S::245098@ust.com::26c642e7-a083-4a2f-87f6-e20b0ef91a94" providerId="AD" clId="Web-{ADD610D9-C3F0-4219-B482-52BC67A0F6D8}" dt="2023-03-03T08:36:20.079" v="50"/>
        <pc:sldMkLst>
          <pc:docMk/>
          <pc:sldMk cId="1230819706" sldId="471"/>
        </pc:sldMkLst>
      </pc:sldChg>
      <pc:sldChg chg="addSp delSp modSp new">
        <pc:chgData name="Yashwanth Ravula(UST,IN)" userId="S::245098@ust.com::26c642e7-a083-4a2f-87f6-e20b0ef91a94" providerId="AD" clId="Web-{ADD610D9-C3F0-4219-B482-52BC67A0F6D8}" dt="2023-03-03T08:48:51.270" v="139" actId="14100"/>
        <pc:sldMkLst>
          <pc:docMk/>
          <pc:sldMk cId="1729341402" sldId="472"/>
        </pc:sldMkLst>
        <pc:spChg chg="del">
          <ac:chgData name="Yashwanth Ravula(UST,IN)" userId="S::245098@ust.com::26c642e7-a083-4a2f-87f6-e20b0ef91a94" providerId="AD" clId="Web-{ADD610D9-C3F0-4219-B482-52BC67A0F6D8}" dt="2023-03-03T08:44:54.029" v="102"/>
          <ac:spMkLst>
            <pc:docMk/>
            <pc:sldMk cId="1729341402" sldId="472"/>
            <ac:spMk id="2" creationId="{0964F304-E8C7-DEAD-14C6-EB812F6EFED8}"/>
          </ac:spMkLst>
        </pc:spChg>
        <pc:spChg chg="add del mod">
          <ac:chgData name="Yashwanth Ravula(UST,IN)" userId="S::245098@ust.com::26c642e7-a083-4a2f-87f6-e20b0ef91a94" providerId="AD" clId="Web-{ADD610D9-C3F0-4219-B482-52BC67A0F6D8}" dt="2023-03-03T08:48:51.270" v="139" actId="14100"/>
          <ac:spMkLst>
            <pc:docMk/>
            <pc:sldMk cId="1729341402" sldId="472"/>
            <ac:spMk id="3" creationId="{6A61BE37-90E5-9B5B-8557-04A3566CFFDB}"/>
          </ac:spMkLst>
        </pc:spChg>
        <pc:spChg chg="add del mod">
          <ac:chgData name="Yashwanth Ravula(UST,IN)" userId="S::245098@ust.com::26c642e7-a083-4a2f-87f6-e20b0ef91a94" providerId="AD" clId="Web-{ADD610D9-C3F0-4219-B482-52BC67A0F6D8}" dt="2023-03-03T08:45:53.890" v="112"/>
          <ac:spMkLst>
            <pc:docMk/>
            <pc:sldMk cId="1729341402" sldId="472"/>
            <ac:spMk id="4" creationId="{40E004F3-B8EC-40E2-9622-E26B9D40BF3F}"/>
          </ac:spMkLst>
        </pc:spChg>
      </pc:sldChg>
      <pc:sldChg chg="delSp modSp new">
        <pc:chgData name="Yashwanth Ravula(UST,IN)" userId="S::245098@ust.com::26c642e7-a083-4a2f-87f6-e20b0ef91a94" providerId="AD" clId="Web-{ADD610D9-C3F0-4219-B482-52BC67A0F6D8}" dt="2023-03-03T08:54:19.137" v="158" actId="14100"/>
        <pc:sldMkLst>
          <pc:docMk/>
          <pc:sldMk cId="3945663660" sldId="473"/>
        </pc:sldMkLst>
        <pc:spChg chg="mod">
          <ac:chgData name="Yashwanth Ravula(UST,IN)" userId="S::245098@ust.com::26c642e7-a083-4a2f-87f6-e20b0ef91a94" providerId="AD" clId="Web-{ADD610D9-C3F0-4219-B482-52BC67A0F6D8}" dt="2023-03-03T08:54:19.137" v="158" actId="14100"/>
          <ac:spMkLst>
            <pc:docMk/>
            <pc:sldMk cId="3945663660" sldId="473"/>
            <ac:spMk id="2" creationId="{643729D2-C6EA-3EB9-145D-24AC8D4B5CB4}"/>
          </ac:spMkLst>
        </pc:spChg>
        <pc:spChg chg="del">
          <ac:chgData name="Yashwanth Ravula(UST,IN)" userId="S::245098@ust.com::26c642e7-a083-4a2f-87f6-e20b0ef91a94" providerId="AD" clId="Web-{ADD610D9-C3F0-4219-B482-52BC67A0F6D8}" dt="2023-03-03T08:54:00.480" v="156"/>
          <ac:spMkLst>
            <pc:docMk/>
            <pc:sldMk cId="3945663660" sldId="473"/>
            <ac:spMk id="3" creationId="{376A3746-B70B-1611-9007-554812D0F99E}"/>
          </ac:spMkLst>
        </pc:spChg>
      </pc:sldChg>
    </pc:docChg>
  </pc:docChgLst>
  <pc:docChgLst>
    <pc:chgData name="Sowjanya Morisetty(UST,IN)" userId="S::245132@ust.com::fafc9569-a945-46e7-9869-5c26008d3c84" providerId="AD" clId="Web-{6E28D61B-953A-4489-8DD9-C92FF8615AFA}"/>
    <pc:docChg chg="modSld">
      <pc:chgData name="Sowjanya Morisetty(UST,IN)" userId="S::245132@ust.com::fafc9569-a945-46e7-9869-5c26008d3c84" providerId="AD" clId="Web-{6E28D61B-953A-4489-8DD9-C92FF8615AFA}" dt="2023-02-28T12:07:26.179" v="1" actId="20577"/>
      <pc:docMkLst>
        <pc:docMk/>
      </pc:docMkLst>
      <pc:sldChg chg="modSp">
        <pc:chgData name="Sowjanya Morisetty(UST,IN)" userId="S::245132@ust.com::fafc9569-a945-46e7-9869-5c26008d3c84" providerId="AD" clId="Web-{6E28D61B-953A-4489-8DD9-C92FF8615AFA}" dt="2023-02-28T12:07:26.179" v="1" actId="20577"/>
        <pc:sldMkLst>
          <pc:docMk/>
          <pc:sldMk cId="877123665" sldId="431"/>
        </pc:sldMkLst>
        <pc:spChg chg="mod">
          <ac:chgData name="Sowjanya Morisetty(UST,IN)" userId="S::245132@ust.com::fafc9569-a945-46e7-9869-5c26008d3c84" providerId="AD" clId="Web-{6E28D61B-953A-4489-8DD9-C92FF8615AFA}" dt="2023-02-28T12:07:26.179" v="1" actId="20577"/>
          <ac:spMkLst>
            <pc:docMk/>
            <pc:sldMk cId="877123665" sldId="431"/>
            <ac:spMk id="6" creationId="{8BC7BFEE-38DA-DFBD-CD0D-D04ADB94AB00}"/>
          </ac:spMkLst>
        </pc:spChg>
      </pc:sldChg>
    </pc:docChg>
  </pc:docChgLst>
  <pc:docChgLst>
    <pc:chgData name="Rayona Mathew(UST,IN)" userId="S::245072@ust.com::ba69e595-3dd2-41bd-a7f7-516712dab024" providerId="AD" clId="Web-{2E58EBB2-A53C-498D-BB2B-2F58CD890035}"/>
    <pc:docChg chg="addSld modSld">
      <pc:chgData name="Rayona Mathew(UST,IN)" userId="S::245072@ust.com::ba69e595-3dd2-41bd-a7f7-516712dab024" providerId="AD" clId="Web-{2E58EBB2-A53C-498D-BB2B-2F58CD890035}" dt="2023-03-01T12:23:02.346" v="257" actId="20577"/>
      <pc:docMkLst>
        <pc:docMk/>
      </pc:docMkLst>
      <pc:sldChg chg="modSp">
        <pc:chgData name="Rayona Mathew(UST,IN)" userId="S::245072@ust.com::ba69e595-3dd2-41bd-a7f7-516712dab024" providerId="AD" clId="Web-{2E58EBB2-A53C-498D-BB2B-2F58CD890035}" dt="2023-03-01T12:21:32.999" v="246" actId="20577"/>
        <pc:sldMkLst>
          <pc:docMk/>
          <pc:sldMk cId="1235875679" sldId="430"/>
        </pc:sldMkLst>
        <pc:spChg chg="mod">
          <ac:chgData name="Rayona Mathew(UST,IN)" userId="S::245072@ust.com::ba69e595-3dd2-41bd-a7f7-516712dab024" providerId="AD" clId="Web-{2E58EBB2-A53C-498D-BB2B-2F58CD890035}" dt="2023-03-01T11:13:49.477" v="65" actId="20577"/>
          <ac:spMkLst>
            <pc:docMk/>
            <pc:sldMk cId="1235875679" sldId="430"/>
            <ac:spMk id="2" creationId="{93E05C63-B7B1-1CCC-11B7-5598B03B4485}"/>
          </ac:spMkLst>
        </pc:spChg>
        <pc:spChg chg="mod">
          <ac:chgData name="Rayona Mathew(UST,IN)" userId="S::245072@ust.com::ba69e595-3dd2-41bd-a7f7-516712dab024" providerId="AD" clId="Web-{2E58EBB2-A53C-498D-BB2B-2F58CD890035}" dt="2023-03-01T12:21:32.999" v="246" actId="20577"/>
          <ac:spMkLst>
            <pc:docMk/>
            <pc:sldMk cId="1235875679" sldId="430"/>
            <ac:spMk id="6" creationId="{8BC7BFEE-38DA-DFBD-CD0D-D04ADB94AB00}"/>
          </ac:spMkLst>
        </pc:spChg>
      </pc:sldChg>
      <pc:sldChg chg="modSp">
        <pc:chgData name="Rayona Mathew(UST,IN)" userId="S::245072@ust.com::ba69e595-3dd2-41bd-a7f7-516712dab024" providerId="AD" clId="Web-{2E58EBB2-A53C-498D-BB2B-2F58CD890035}" dt="2023-03-01T12:21:43.921" v="247" actId="20577"/>
        <pc:sldMkLst>
          <pc:docMk/>
          <pc:sldMk cId="1601934536" sldId="432"/>
        </pc:sldMkLst>
        <pc:spChg chg="mod">
          <ac:chgData name="Rayona Mathew(UST,IN)" userId="S::245072@ust.com::ba69e595-3dd2-41bd-a7f7-516712dab024" providerId="AD" clId="Web-{2E58EBB2-A53C-498D-BB2B-2F58CD890035}" dt="2023-03-01T12:21:43.921" v="247" actId="20577"/>
          <ac:spMkLst>
            <pc:docMk/>
            <pc:sldMk cId="1601934536" sldId="432"/>
            <ac:spMk id="6" creationId="{8BC7BFEE-38DA-DFBD-CD0D-D04ADB94AB00}"/>
          </ac:spMkLst>
        </pc:spChg>
      </pc:sldChg>
      <pc:sldChg chg="modSp">
        <pc:chgData name="Rayona Mathew(UST,IN)" userId="S::245072@ust.com::ba69e595-3dd2-41bd-a7f7-516712dab024" providerId="AD" clId="Web-{2E58EBB2-A53C-498D-BB2B-2F58CD890035}" dt="2023-03-01T12:22:08.047" v="250" actId="20577"/>
        <pc:sldMkLst>
          <pc:docMk/>
          <pc:sldMk cId="1758784803" sldId="438"/>
        </pc:sldMkLst>
        <pc:spChg chg="mod">
          <ac:chgData name="Rayona Mathew(UST,IN)" userId="S::245072@ust.com::ba69e595-3dd2-41bd-a7f7-516712dab024" providerId="AD" clId="Web-{2E58EBB2-A53C-498D-BB2B-2F58CD890035}" dt="2023-03-01T12:22:08.047" v="250" actId="20577"/>
          <ac:spMkLst>
            <pc:docMk/>
            <pc:sldMk cId="1758784803" sldId="438"/>
            <ac:spMk id="6" creationId="{8BC7BFEE-38DA-DFBD-CD0D-D04ADB94AB00}"/>
          </ac:spMkLst>
        </pc:spChg>
      </pc:sldChg>
      <pc:sldChg chg="modSp">
        <pc:chgData name="Rayona Mathew(UST,IN)" userId="S::245072@ust.com::ba69e595-3dd2-41bd-a7f7-516712dab024" providerId="AD" clId="Web-{2E58EBB2-A53C-498D-BB2B-2F58CD890035}" dt="2023-03-01T12:22:27.126" v="255" actId="20577"/>
        <pc:sldMkLst>
          <pc:docMk/>
          <pc:sldMk cId="98175034" sldId="440"/>
        </pc:sldMkLst>
        <pc:spChg chg="mod">
          <ac:chgData name="Rayona Mathew(UST,IN)" userId="S::245072@ust.com::ba69e595-3dd2-41bd-a7f7-516712dab024" providerId="AD" clId="Web-{2E58EBB2-A53C-498D-BB2B-2F58CD890035}" dt="2023-03-01T12:22:27.126" v="255" actId="20577"/>
          <ac:spMkLst>
            <pc:docMk/>
            <pc:sldMk cId="98175034" sldId="440"/>
            <ac:spMk id="3" creationId="{C3AE7769-A47C-8510-114E-2CBE65720147}"/>
          </ac:spMkLst>
        </pc:spChg>
      </pc:sldChg>
      <pc:sldChg chg="modSp new">
        <pc:chgData name="Rayona Mathew(UST,IN)" userId="S::245072@ust.com::ba69e595-3dd2-41bd-a7f7-516712dab024" providerId="AD" clId="Web-{2E58EBB2-A53C-498D-BB2B-2F58CD890035}" dt="2023-03-01T12:22:48.299" v="256" actId="20577"/>
        <pc:sldMkLst>
          <pc:docMk/>
          <pc:sldMk cId="1382630997" sldId="446"/>
        </pc:sldMkLst>
        <pc:spChg chg="mod">
          <ac:chgData name="Rayona Mathew(UST,IN)" userId="S::245072@ust.com::ba69e595-3dd2-41bd-a7f7-516712dab024" providerId="AD" clId="Web-{2E58EBB2-A53C-498D-BB2B-2F58CD890035}" dt="2023-03-01T10:32:17.750" v="6" actId="20577"/>
          <ac:spMkLst>
            <pc:docMk/>
            <pc:sldMk cId="1382630997" sldId="446"/>
            <ac:spMk id="2" creationId="{433390AA-8278-316B-5245-D1AC0154E89B}"/>
          </ac:spMkLst>
        </pc:spChg>
        <pc:spChg chg="mod">
          <ac:chgData name="Rayona Mathew(UST,IN)" userId="S::245072@ust.com::ba69e595-3dd2-41bd-a7f7-516712dab024" providerId="AD" clId="Web-{2E58EBB2-A53C-498D-BB2B-2F58CD890035}" dt="2023-03-01T12:22:48.299" v="256" actId="20577"/>
          <ac:spMkLst>
            <pc:docMk/>
            <pc:sldMk cId="1382630997" sldId="446"/>
            <ac:spMk id="3" creationId="{E88EE183-D373-CE5C-05D2-A7D03FFAEF1A}"/>
          </ac:spMkLst>
        </pc:spChg>
      </pc:sldChg>
      <pc:sldChg chg="modSp new">
        <pc:chgData name="Rayona Mathew(UST,IN)" userId="S::245072@ust.com::ba69e595-3dd2-41bd-a7f7-516712dab024" providerId="AD" clId="Web-{2E58EBB2-A53C-498D-BB2B-2F58CD890035}" dt="2023-03-01T12:23:02.346" v="257" actId="20577"/>
        <pc:sldMkLst>
          <pc:docMk/>
          <pc:sldMk cId="3512173189" sldId="447"/>
        </pc:sldMkLst>
        <pc:spChg chg="mod">
          <ac:chgData name="Rayona Mathew(UST,IN)" userId="S::245072@ust.com::ba69e595-3dd2-41bd-a7f7-516712dab024" providerId="AD" clId="Web-{2E58EBB2-A53C-498D-BB2B-2F58CD890035}" dt="2023-03-01T11:12:16.990" v="45" actId="20577"/>
          <ac:spMkLst>
            <pc:docMk/>
            <pc:sldMk cId="3512173189" sldId="447"/>
            <ac:spMk id="2" creationId="{CCB2AA5F-C887-B079-40DE-C8C624E50BAD}"/>
          </ac:spMkLst>
        </pc:spChg>
        <pc:spChg chg="mod">
          <ac:chgData name="Rayona Mathew(UST,IN)" userId="S::245072@ust.com::ba69e595-3dd2-41bd-a7f7-516712dab024" providerId="AD" clId="Web-{2E58EBB2-A53C-498D-BB2B-2F58CD890035}" dt="2023-03-01T12:23:02.346" v="257" actId="20577"/>
          <ac:spMkLst>
            <pc:docMk/>
            <pc:sldMk cId="3512173189" sldId="447"/>
            <ac:spMk id="3" creationId="{E63C0FE5-8046-AB85-4420-EC0429BB7E65}"/>
          </ac:spMkLst>
        </pc:spChg>
      </pc:sldChg>
      <pc:sldChg chg="modSp new">
        <pc:chgData name="Rayona Mathew(UST,IN)" userId="S::245072@ust.com::ba69e595-3dd2-41bd-a7f7-516712dab024" providerId="AD" clId="Web-{2E58EBB2-A53C-498D-BB2B-2F58CD890035}" dt="2023-03-01T12:21:24.733" v="245" actId="20577"/>
        <pc:sldMkLst>
          <pc:docMk/>
          <pc:sldMk cId="1562893680" sldId="448"/>
        </pc:sldMkLst>
        <pc:spChg chg="mod">
          <ac:chgData name="Rayona Mathew(UST,IN)" userId="S::245072@ust.com::ba69e595-3dd2-41bd-a7f7-516712dab024" providerId="AD" clId="Web-{2E58EBB2-A53C-498D-BB2B-2F58CD890035}" dt="2023-03-01T11:13:08.476" v="53" actId="20577"/>
          <ac:spMkLst>
            <pc:docMk/>
            <pc:sldMk cId="1562893680" sldId="448"/>
            <ac:spMk id="2" creationId="{588C70ED-D25A-28F8-E59B-20176797D829}"/>
          </ac:spMkLst>
        </pc:spChg>
        <pc:spChg chg="mod">
          <ac:chgData name="Rayona Mathew(UST,IN)" userId="S::245072@ust.com::ba69e595-3dd2-41bd-a7f7-516712dab024" providerId="AD" clId="Web-{2E58EBB2-A53C-498D-BB2B-2F58CD890035}" dt="2023-03-01T12:21:24.733" v="245" actId="20577"/>
          <ac:spMkLst>
            <pc:docMk/>
            <pc:sldMk cId="1562893680" sldId="448"/>
            <ac:spMk id="3" creationId="{4D624F9F-A850-B46A-64DF-2B37C298DF76}"/>
          </ac:spMkLst>
        </pc:spChg>
      </pc:sldChg>
      <pc:sldChg chg="modSp new">
        <pc:chgData name="Rayona Mathew(UST,IN)" userId="S::245072@ust.com::ba69e595-3dd2-41bd-a7f7-516712dab024" providerId="AD" clId="Web-{2E58EBB2-A53C-498D-BB2B-2F58CD890035}" dt="2023-03-01T11:38:08.352" v="227" actId="20577"/>
        <pc:sldMkLst>
          <pc:docMk/>
          <pc:sldMk cId="1171673723" sldId="449"/>
        </pc:sldMkLst>
        <pc:spChg chg="mod">
          <ac:chgData name="Rayona Mathew(UST,IN)" userId="S::245072@ust.com::ba69e595-3dd2-41bd-a7f7-516712dab024" providerId="AD" clId="Web-{2E58EBB2-A53C-498D-BB2B-2F58CD890035}" dt="2023-03-01T11:34:30.829" v="215" actId="20577"/>
          <ac:spMkLst>
            <pc:docMk/>
            <pc:sldMk cId="1171673723" sldId="449"/>
            <ac:spMk id="2" creationId="{343AC1E4-DD26-AC67-9B95-371B349FBB26}"/>
          </ac:spMkLst>
        </pc:spChg>
        <pc:spChg chg="mod">
          <ac:chgData name="Rayona Mathew(UST,IN)" userId="S::245072@ust.com::ba69e595-3dd2-41bd-a7f7-516712dab024" providerId="AD" clId="Web-{2E58EBB2-A53C-498D-BB2B-2F58CD890035}" dt="2023-03-01T11:38:08.352" v="227" actId="20577"/>
          <ac:spMkLst>
            <pc:docMk/>
            <pc:sldMk cId="1171673723" sldId="449"/>
            <ac:spMk id="3" creationId="{01CDD63E-D2C3-1CD5-F0FE-CB39CE756831}"/>
          </ac:spMkLst>
        </pc:spChg>
      </pc:sldChg>
    </pc:docChg>
  </pc:docChgLst>
  <pc:docChgLst>
    <pc:chgData name="Sowjanya Morisetty(UST,IN)" userId="S::245132@ust.com::fafc9569-a945-46e7-9869-5c26008d3c84" providerId="AD" clId="Web-{9F0285ED-859C-4F87-AB4D-9F18E8800C70}"/>
    <pc:docChg chg="modSld">
      <pc:chgData name="Sowjanya Morisetty(UST,IN)" userId="S::245132@ust.com::fafc9569-a945-46e7-9869-5c26008d3c84" providerId="AD" clId="Web-{9F0285ED-859C-4F87-AB4D-9F18E8800C70}" dt="2023-02-28T11:59:05.023" v="4" actId="20577"/>
      <pc:docMkLst>
        <pc:docMk/>
      </pc:docMkLst>
      <pc:sldChg chg="modSp">
        <pc:chgData name="Sowjanya Morisetty(UST,IN)" userId="S::245132@ust.com::fafc9569-a945-46e7-9869-5c26008d3c84" providerId="AD" clId="Web-{9F0285ED-859C-4F87-AB4D-9F18E8800C70}" dt="2023-02-28T11:59:05.023" v="4" actId="20577"/>
        <pc:sldMkLst>
          <pc:docMk/>
          <pc:sldMk cId="877123665" sldId="431"/>
        </pc:sldMkLst>
        <pc:spChg chg="mod">
          <ac:chgData name="Sowjanya Morisetty(UST,IN)" userId="S::245132@ust.com::fafc9569-a945-46e7-9869-5c26008d3c84" providerId="AD" clId="Web-{9F0285ED-859C-4F87-AB4D-9F18E8800C70}" dt="2023-02-28T11:59:05.023" v="4"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FC12B7D1-C922-4CA7-8C7C-9777C3F40540}"/>
    <pc:docChg chg="modSld">
      <pc:chgData name="Sowjanya Morisetty(UST,IN)" userId="S::245132@ust.com::fafc9569-a945-46e7-9869-5c26008d3c84" providerId="AD" clId="Web-{FC12B7D1-C922-4CA7-8C7C-9777C3F40540}" dt="2023-03-03T08:52:15.831" v="3" actId="20577"/>
      <pc:docMkLst>
        <pc:docMk/>
      </pc:docMkLst>
      <pc:sldChg chg="delSp">
        <pc:chgData name="Sowjanya Morisetty(UST,IN)" userId="S::245132@ust.com::fafc9569-a945-46e7-9869-5c26008d3c84" providerId="AD" clId="Web-{FC12B7D1-C922-4CA7-8C7C-9777C3F40540}" dt="2023-03-03T08:38:45.309" v="0"/>
        <pc:sldMkLst>
          <pc:docMk/>
          <pc:sldMk cId="800944208" sldId="429"/>
        </pc:sldMkLst>
        <pc:spChg chg="del">
          <ac:chgData name="Sowjanya Morisetty(UST,IN)" userId="S::245132@ust.com::fafc9569-a945-46e7-9869-5c26008d3c84" providerId="AD" clId="Web-{FC12B7D1-C922-4CA7-8C7C-9777C3F40540}" dt="2023-03-03T08:38:45.309" v="0"/>
          <ac:spMkLst>
            <pc:docMk/>
            <pc:sldMk cId="800944208" sldId="429"/>
            <ac:spMk id="4" creationId="{AAB5C960-4723-43ED-A5EC-026091AEAAF9}"/>
          </ac:spMkLst>
        </pc:spChg>
      </pc:sldChg>
      <pc:sldChg chg="modSp">
        <pc:chgData name="Sowjanya Morisetty(UST,IN)" userId="S::245132@ust.com::fafc9569-a945-46e7-9869-5c26008d3c84" providerId="AD" clId="Web-{FC12B7D1-C922-4CA7-8C7C-9777C3F40540}" dt="2023-03-03T08:52:15.831" v="3" actId="20577"/>
        <pc:sldMkLst>
          <pc:docMk/>
          <pc:sldMk cId="79023468" sldId="463"/>
        </pc:sldMkLst>
        <pc:graphicFrameChg chg="modGraphic">
          <ac:chgData name="Sowjanya Morisetty(UST,IN)" userId="S::245132@ust.com::fafc9569-a945-46e7-9869-5c26008d3c84" providerId="AD" clId="Web-{FC12B7D1-C922-4CA7-8C7C-9777C3F40540}" dt="2023-03-03T08:52:15.831" v="3" actId="20577"/>
          <ac:graphicFrameMkLst>
            <pc:docMk/>
            <pc:sldMk cId="79023468" sldId="463"/>
            <ac:graphicFrameMk id="33" creationId="{7177F0F8-1479-CC21-370F-6D74DAEB2D63}"/>
          </ac:graphicFrameMkLst>
        </pc:graphicFrameChg>
      </pc:sldChg>
    </pc:docChg>
  </pc:docChgLst>
  <pc:docChgLst>
    <pc:chgData name="Sowjanya Morisetty(UST,IN)" userId="S::245132@ust.com::fafc9569-a945-46e7-9869-5c26008d3c84" providerId="AD" clId="Web-{D84026BC-2C8D-4B02-A669-90218723CE4B}"/>
    <pc:docChg chg="modSld">
      <pc:chgData name="Sowjanya Morisetty(UST,IN)" userId="S::245132@ust.com::fafc9569-a945-46e7-9869-5c26008d3c84" providerId="AD" clId="Web-{D84026BC-2C8D-4B02-A669-90218723CE4B}" dt="2023-02-28T12:08:37.375" v="1" actId="20577"/>
      <pc:docMkLst>
        <pc:docMk/>
      </pc:docMkLst>
      <pc:sldChg chg="modSp">
        <pc:chgData name="Sowjanya Morisetty(UST,IN)" userId="S::245132@ust.com::fafc9569-a945-46e7-9869-5c26008d3c84" providerId="AD" clId="Web-{D84026BC-2C8D-4B02-A669-90218723CE4B}" dt="2023-02-28T12:08:37.375" v="1" actId="20577"/>
        <pc:sldMkLst>
          <pc:docMk/>
          <pc:sldMk cId="877123665" sldId="431"/>
        </pc:sldMkLst>
        <pc:spChg chg="mod">
          <ac:chgData name="Sowjanya Morisetty(UST,IN)" userId="S::245132@ust.com::fafc9569-a945-46e7-9869-5c26008d3c84" providerId="AD" clId="Web-{D84026BC-2C8D-4B02-A669-90218723CE4B}" dt="2023-02-28T12:08:37.375"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76FE704C-A693-42E0-9199-6E8AB325CF6B}"/>
    <pc:docChg chg="addSld modSld">
      <pc:chgData name="Yashwanth Ravula(UST,IN)" userId="S::245098@ust.com::26c642e7-a083-4a2f-87f6-e20b0ef91a94" providerId="AD" clId="Web-{76FE704C-A693-42E0-9199-6E8AB325CF6B}" dt="2023-03-01T04:43:04.888" v="45" actId="20577"/>
      <pc:docMkLst>
        <pc:docMk/>
      </pc:docMkLst>
      <pc:sldChg chg="modSp">
        <pc:chgData name="Yashwanth Ravula(UST,IN)" userId="S::245098@ust.com::26c642e7-a083-4a2f-87f6-e20b0ef91a94" providerId="AD" clId="Web-{76FE704C-A693-42E0-9199-6E8AB325CF6B}" dt="2023-03-01T04:31:26.379" v="2" actId="20577"/>
        <pc:sldMkLst>
          <pc:docMk/>
          <pc:sldMk cId="4163659290" sldId="442"/>
        </pc:sldMkLst>
        <pc:spChg chg="mod">
          <ac:chgData name="Yashwanth Ravula(UST,IN)" userId="S::245098@ust.com::26c642e7-a083-4a2f-87f6-e20b0ef91a94" providerId="AD" clId="Web-{76FE704C-A693-42E0-9199-6E8AB325CF6B}" dt="2023-03-01T04:31:26.379" v="2" actId="20577"/>
          <ac:spMkLst>
            <pc:docMk/>
            <pc:sldMk cId="4163659290" sldId="442"/>
            <ac:spMk id="3" creationId="{020FB93D-AC3A-6ACD-CBC8-FE2AC7E893B6}"/>
          </ac:spMkLst>
        </pc:spChg>
      </pc:sldChg>
      <pc:sldChg chg="delSp modSp new">
        <pc:chgData name="Yashwanth Ravula(UST,IN)" userId="S::245098@ust.com::26c642e7-a083-4a2f-87f6-e20b0ef91a94" providerId="AD" clId="Web-{76FE704C-A693-42E0-9199-6E8AB325CF6B}" dt="2023-03-01T04:38:05.924" v="30" actId="14100"/>
        <pc:sldMkLst>
          <pc:docMk/>
          <pc:sldMk cId="2533536236" sldId="444"/>
        </pc:sldMkLst>
        <pc:spChg chg="mod">
          <ac:chgData name="Yashwanth Ravula(UST,IN)" userId="S::245098@ust.com::26c642e7-a083-4a2f-87f6-e20b0ef91a94" providerId="AD" clId="Web-{76FE704C-A693-42E0-9199-6E8AB325CF6B}" dt="2023-03-01T04:32:11.943" v="5" actId="20577"/>
          <ac:spMkLst>
            <pc:docMk/>
            <pc:sldMk cId="2533536236" sldId="444"/>
            <ac:spMk id="2" creationId="{B06A8644-75A7-E56C-37D5-84D534448EE1}"/>
          </ac:spMkLst>
        </pc:spChg>
        <pc:spChg chg="mod">
          <ac:chgData name="Yashwanth Ravula(UST,IN)" userId="S::245098@ust.com::26c642e7-a083-4a2f-87f6-e20b0ef91a94" providerId="AD" clId="Web-{76FE704C-A693-42E0-9199-6E8AB325CF6B}" dt="2023-03-01T04:38:05.924" v="30" actId="14100"/>
          <ac:spMkLst>
            <pc:docMk/>
            <pc:sldMk cId="2533536236" sldId="444"/>
            <ac:spMk id="3" creationId="{2900A694-2C28-35AA-398A-82C321E9069C}"/>
          </ac:spMkLst>
        </pc:spChg>
        <pc:spChg chg="del">
          <ac:chgData name="Yashwanth Ravula(UST,IN)" userId="S::245098@ust.com::26c642e7-a083-4a2f-87f6-e20b0ef91a94" providerId="AD" clId="Web-{76FE704C-A693-42E0-9199-6E8AB325CF6B}" dt="2023-03-01T04:32:15.381" v="6"/>
          <ac:spMkLst>
            <pc:docMk/>
            <pc:sldMk cId="2533536236" sldId="444"/>
            <ac:spMk id="4" creationId="{C4C72DE4-CC03-9F4A-D319-9CB676080FFD}"/>
          </ac:spMkLst>
        </pc:spChg>
        <pc:spChg chg="del">
          <ac:chgData name="Yashwanth Ravula(UST,IN)" userId="S::245098@ust.com::26c642e7-a083-4a2f-87f6-e20b0ef91a94" providerId="AD" clId="Web-{76FE704C-A693-42E0-9199-6E8AB325CF6B}" dt="2023-03-01T04:32:22.115" v="7"/>
          <ac:spMkLst>
            <pc:docMk/>
            <pc:sldMk cId="2533536236" sldId="444"/>
            <ac:spMk id="5" creationId="{56BE9750-B20D-35C7-A17D-5E480BA06A28}"/>
          </ac:spMkLst>
        </pc:spChg>
        <pc:spChg chg="del">
          <ac:chgData name="Yashwanth Ravula(UST,IN)" userId="S::245098@ust.com::26c642e7-a083-4a2f-87f6-e20b0ef91a94" providerId="AD" clId="Web-{76FE704C-A693-42E0-9199-6E8AB325CF6B}" dt="2023-03-01T04:32:27.413" v="8"/>
          <ac:spMkLst>
            <pc:docMk/>
            <pc:sldMk cId="2533536236" sldId="444"/>
            <ac:spMk id="6" creationId="{C9C17BED-5EA3-FD74-24C5-A89420037800}"/>
          </ac:spMkLst>
        </pc:spChg>
      </pc:sldChg>
      <pc:sldChg chg="delSp modSp new">
        <pc:chgData name="Yashwanth Ravula(UST,IN)" userId="S::245098@ust.com::26c642e7-a083-4a2f-87f6-e20b0ef91a94" providerId="AD" clId="Web-{76FE704C-A693-42E0-9199-6E8AB325CF6B}" dt="2023-03-01T04:43:04.888" v="45" actId="20577"/>
        <pc:sldMkLst>
          <pc:docMk/>
          <pc:sldMk cId="757731584" sldId="445"/>
        </pc:sldMkLst>
        <pc:spChg chg="del">
          <ac:chgData name="Yashwanth Ravula(UST,IN)" userId="S::245098@ust.com::26c642e7-a083-4a2f-87f6-e20b0ef91a94" providerId="AD" clId="Web-{76FE704C-A693-42E0-9199-6E8AB325CF6B}" dt="2023-03-01T04:40:06.647" v="32"/>
          <ac:spMkLst>
            <pc:docMk/>
            <pc:sldMk cId="757731584" sldId="445"/>
            <ac:spMk id="2" creationId="{CCEBB153-15DC-3D22-0924-168B12BC957D}"/>
          </ac:spMkLst>
        </pc:spChg>
        <pc:spChg chg="mod">
          <ac:chgData name="Yashwanth Ravula(UST,IN)" userId="S::245098@ust.com::26c642e7-a083-4a2f-87f6-e20b0ef91a94" providerId="AD" clId="Web-{76FE704C-A693-42E0-9199-6E8AB325CF6B}" dt="2023-03-01T04:43:04.888" v="45" actId="20577"/>
          <ac:spMkLst>
            <pc:docMk/>
            <pc:sldMk cId="757731584" sldId="445"/>
            <ac:spMk id="3" creationId="{1AFCBDC0-0C4B-85B3-EC13-740C9DF83D00}"/>
          </ac:spMkLst>
        </pc:spChg>
        <pc:spChg chg="del">
          <ac:chgData name="Yashwanth Ravula(UST,IN)" userId="S::245098@ust.com::26c642e7-a083-4a2f-87f6-e20b0ef91a94" providerId="AD" clId="Web-{76FE704C-A693-42E0-9199-6E8AB325CF6B}" dt="2023-03-01T04:40:12.257" v="33"/>
          <ac:spMkLst>
            <pc:docMk/>
            <pc:sldMk cId="757731584" sldId="445"/>
            <ac:spMk id="4" creationId="{AE0F2392-D51D-4861-DA26-C7E96D34D218}"/>
          </ac:spMkLst>
        </pc:spChg>
        <pc:spChg chg="del">
          <ac:chgData name="Yashwanth Ravula(UST,IN)" userId="S::245098@ust.com::26c642e7-a083-4a2f-87f6-e20b0ef91a94" providerId="AD" clId="Web-{76FE704C-A693-42E0-9199-6E8AB325CF6B}" dt="2023-03-01T04:40:20.023" v="34"/>
          <ac:spMkLst>
            <pc:docMk/>
            <pc:sldMk cId="757731584" sldId="445"/>
            <ac:spMk id="5" creationId="{2C3A4831-9DB6-C7C1-C485-FAADEF77E715}"/>
          </ac:spMkLst>
        </pc:spChg>
        <pc:spChg chg="del">
          <ac:chgData name="Yashwanth Ravula(UST,IN)" userId="S::245098@ust.com::26c642e7-a083-4a2f-87f6-e20b0ef91a94" providerId="AD" clId="Web-{76FE704C-A693-42E0-9199-6E8AB325CF6B}" dt="2023-03-01T04:40:25.414" v="35"/>
          <ac:spMkLst>
            <pc:docMk/>
            <pc:sldMk cId="757731584" sldId="445"/>
            <ac:spMk id="6" creationId="{8595601D-D44F-F7A7-C025-705A67543DCB}"/>
          </ac:spMkLst>
        </pc:spChg>
      </pc:sldChg>
    </pc:docChg>
  </pc:docChgLst>
  <pc:docChgLst>
    <pc:chgData name="Sowjanya Morisetty(UST,IN)" userId="S::245132@ust.com::fafc9569-a945-46e7-9869-5c26008d3c84" providerId="AD" clId="Web-{8A3E20D6-BD49-4340-B392-8CA89F98CBF4}"/>
    <pc:docChg chg="modSld">
      <pc:chgData name="Sowjanya Morisetty(UST,IN)" userId="S::245132@ust.com::fafc9569-a945-46e7-9869-5c26008d3c84" providerId="AD" clId="Web-{8A3E20D6-BD49-4340-B392-8CA89F98CBF4}" dt="2023-03-03T03:56:50.847" v="53" actId="20577"/>
      <pc:docMkLst>
        <pc:docMk/>
      </pc:docMkLst>
      <pc:sldChg chg="modSp">
        <pc:chgData name="Sowjanya Morisetty(UST,IN)" userId="S::245132@ust.com::fafc9569-a945-46e7-9869-5c26008d3c84" providerId="AD" clId="Web-{8A3E20D6-BD49-4340-B392-8CA89F98CBF4}" dt="2023-03-03T03:56:50.847" v="53" actId="20577"/>
        <pc:sldMkLst>
          <pc:docMk/>
          <pc:sldMk cId="778499327" sldId="459"/>
        </pc:sldMkLst>
        <pc:spChg chg="mod">
          <ac:chgData name="Sowjanya Morisetty(UST,IN)" userId="S::245132@ust.com::fafc9569-a945-46e7-9869-5c26008d3c84" providerId="AD" clId="Web-{8A3E20D6-BD49-4340-B392-8CA89F98CBF4}" dt="2023-03-03T03:55:53.799" v="48" actId="20577"/>
          <ac:spMkLst>
            <pc:docMk/>
            <pc:sldMk cId="778499327" sldId="459"/>
            <ac:spMk id="20" creationId="{7F14EB71-9ED2-9F96-C85E-7EB3D17E4FEF}"/>
          </ac:spMkLst>
        </pc:spChg>
        <pc:spChg chg="mod">
          <ac:chgData name="Sowjanya Morisetty(UST,IN)" userId="S::245132@ust.com::fafc9569-a945-46e7-9869-5c26008d3c84" providerId="AD" clId="Web-{8A3E20D6-BD49-4340-B392-8CA89F98CBF4}" dt="2023-03-03T03:55:10.798" v="28" actId="20577"/>
          <ac:spMkLst>
            <pc:docMk/>
            <pc:sldMk cId="778499327" sldId="459"/>
            <ac:spMk id="25" creationId="{EDB06B38-FE0A-8BA6-8738-748A96B792DB}"/>
          </ac:spMkLst>
        </pc:spChg>
        <pc:spChg chg="mod">
          <ac:chgData name="Sowjanya Morisetty(UST,IN)" userId="S::245132@ust.com::fafc9569-a945-46e7-9869-5c26008d3c84" providerId="AD" clId="Web-{8A3E20D6-BD49-4340-B392-8CA89F98CBF4}" dt="2023-03-03T03:56:50.847" v="53" actId="20577"/>
          <ac:spMkLst>
            <pc:docMk/>
            <pc:sldMk cId="778499327" sldId="459"/>
            <ac:spMk id="27" creationId="{BF7DC766-CF04-5CFB-32EB-90EEA4094AAE}"/>
          </ac:spMkLst>
        </pc:spChg>
      </pc:sldChg>
    </pc:docChg>
  </pc:docChgLst>
  <pc:docChgLst>
    <pc:chgData name="Sowjanya Morisetty(UST,IN)" userId="S::245132@ust.com::fafc9569-a945-46e7-9869-5c26008d3c84" providerId="AD" clId="Web-{B4DD1757-7FFF-451A-8A9C-7E64A57EF684}"/>
    <pc:docChg chg="modSld">
      <pc:chgData name="Sowjanya Morisetty(UST,IN)" userId="S::245132@ust.com::fafc9569-a945-46e7-9869-5c26008d3c84" providerId="AD" clId="Web-{B4DD1757-7FFF-451A-8A9C-7E64A57EF684}" dt="2023-02-28T11:55:10.046" v="35" actId="20577"/>
      <pc:docMkLst>
        <pc:docMk/>
      </pc:docMkLst>
      <pc:sldChg chg="modSp">
        <pc:chgData name="Sowjanya Morisetty(UST,IN)" userId="S::245132@ust.com::fafc9569-a945-46e7-9869-5c26008d3c84" providerId="AD" clId="Web-{B4DD1757-7FFF-451A-8A9C-7E64A57EF684}" dt="2023-02-28T11:55:10.046" v="35" actId="20577"/>
        <pc:sldMkLst>
          <pc:docMk/>
          <pc:sldMk cId="877123665" sldId="431"/>
        </pc:sldMkLst>
        <pc:spChg chg="mod">
          <ac:chgData name="Sowjanya Morisetty(UST,IN)" userId="S::245132@ust.com::fafc9569-a945-46e7-9869-5c26008d3c84" providerId="AD" clId="Web-{B4DD1757-7FFF-451A-8A9C-7E64A57EF684}" dt="2023-02-28T11:54:33.201" v="18" actId="20577"/>
          <ac:spMkLst>
            <pc:docMk/>
            <pc:sldMk cId="877123665" sldId="431"/>
            <ac:spMk id="2" creationId="{93E05C63-B7B1-1CCC-11B7-5598B03B4485}"/>
          </ac:spMkLst>
        </pc:spChg>
        <pc:spChg chg="mod">
          <ac:chgData name="Sowjanya Morisetty(UST,IN)" userId="S::245132@ust.com::fafc9569-a945-46e7-9869-5c26008d3c84" providerId="AD" clId="Web-{B4DD1757-7FFF-451A-8A9C-7E64A57EF684}" dt="2023-02-28T11:55:10.046" v="35"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FB1D1232-FE77-434D-91BE-48259B30732A}"/>
    <pc:docChg chg="addSld delSld modSld">
      <pc:chgData name="Yashwanth Ravula(UST,IN)" userId="S::245098@ust.com::26c642e7-a083-4a2f-87f6-e20b0ef91a94" providerId="AD" clId="Web-{FB1D1232-FE77-434D-91BE-48259B30732A}" dt="2023-02-28T12:23:51.907" v="343" actId="20577"/>
      <pc:docMkLst>
        <pc:docMk/>
      </pc:docMkLst>
      <pc:sldChg chg="delSp modSp">
        <pc:chgData name="Yashwanth Ravula(UST,IN)" userId="S::245098@ust.com::26c642e7-a083-4a2f-87f6-e20b0ef91a94" providerId="AD" clId="Web-{FB1D1232-FE77-434D-91BE-48259B30732A}" dt="2023-02-28T12:23:51.907" v="343" actId="20577"/>
        <pc:sldMkLst>
          <pc:docMk/>
          <pc:sldMk cId="4151454420" sldId="264"/>
        </pc:sldMkLst>
        <pc:spChg chg="del">
          <ac:chgData name="Yashwanth Ravula(UST,IN)" userId="S::245098@ust.com::26c642e7-a083-4a2f-87f6-e20b0ef91a94" providerId="AD" clId="Web-{FB1D1232-FE77-434D-91BE-48259B30732A}" dt="2023-02-28T12:04:30.902" v="161"/>
          <ac:spMkLst>
            <pc:docMk/>
            <pc:sldMk cId="4151454420" sldId="264"/>
            <ac:spMk id="2" creationId="{DE6C0B85-EBEC-734B-98A8-2BAC52CC0257}"/>
          </ac:spMkLst>
        </pc:spChg>
        <pc:spChg chg="mod">
          <ac:chgData name="Yashwanth Ravula(UST,IN)" userId="S::245098@ust.com::26c642e7-a083-4a2f-87f6-e20b0ef91a94" providerId="AD" clId="Web-{FB1D1232-FE77-434D-91BE-48259B30732A}" dt="2023-02-28T12:23:51.907" v="343" actId="20577"/>
          <ac:spMkLst>
            <pc:docMk/>
            <pc:sldMk cId="4151454420" sldId="264"/>
            <ac:spMk id="3" creationId="{95A1310C-7516-9B42-A1FD-3E54A6F3494C}"/>
          </ac:spMkLst>
        </pc:spChg>
      </pc:sldChg>
      <pc:sldChg chg="delSp modSp new">
        <pc:chgData name="Yashwanth Ravula(UST,IN)" userId="S::245098@ust.com::26c642e7-a083-4a2f-87f6-e20b0ef91a94" providerId="AD" clId="Web-{FB1D1232-FE77-434D-91BE-48259B30732A}" dt="2023-02-28T12:23:29.079" v="341" actId="20577"/>
        <pc:sldMkLst>
          <pc:docMk/>
          <pc:sldMk cId="359614143" sldId="433"/>
        </pc:sldMkLst>
        <pc:spChg chg="mod">
          <ac:chgData name="Yashwanth Ravula(UST,IN)" userId="S::245098@ust.com::26c642e7-a083-4a2f-87f6-e20b0ef91a94" providerId="AD" clId="Web-{FB1D1232-FE77-434D-91BE-48259B30732A}" dt="2023-02-28T11:51:36.404" v="38" actId="20577"/>
          <ac:spMkLst>
            <pc:docMk/>
            <pc:sldMk cId="359614143" sldId="433"/>
            <ac:spMk id="2" creationId="{A1FA77BB-B48A-608B-6CE4-8ED3488E8B91}"/>
          </ac:spMkLst>
        </pc:spChg>
        <pc:spChg chg="mod">
          <ac:chgData name="Yashwanth Ravula(UST,IN)" userId="S::245098@ust.com::26c642e7-a083-4a2f-87f6-e20b0ef91a94" providerId="AD" clId="Web-{FB1D1232-FE77-434D-91BE-48259B30732A}" dt="2023-02-28T12:23:29.079" v="341" actId="20577"/>
          <ac:spMkLst>
            <pc:docMk/>
            <pc:sldMk cId="359614143" sldId="433"/>
            <ac:spMk id="3" creationId="{45AA5242-7A7D-9D34-6850-0D5645FE712D}"/>
          </ac:spMkLst>
        </pc:spChg>
        <pc:spChg chg="del">
          <ac:chgData name="Yashwanth Ravula(UST,IN)" userId="S::245098@ust.com::26c642e7-a083-4a2f-87f6-e20b0ef91a94" providerId="AD" clId="Web-{FB1D1232-FE77-434D-91BE-48259B30732A}" dt="2023-02-28T11:52:12.357" v="41"/>
          <ac:spMkLst>
            <pc:docMk/>
            <pc:sldMk cId="359614143" sldId="433"/>
            <ac:spMk id="4" creationId="{75E7BB4C-506B-D81D-7A8D-3938FEA35125}"/>
          </ac:spMkLst>
        </pc:spChg>
        <pc:spChg chg="del">
          <ac:chgData name="Yashwanth Ravula(UST,IN)" userId="S::245098@ust.com::26c642e7-a083-4a2f-87f6-e20b0ef91a94" providerId="AD" clId="Web-{FB1D1232-FE77-434D-91BE-48259B30732A}" dt="2023-02-28T11:52:00.607" v="40"/>
          <ac:spMkLst>
            <pc:docMk/>
            <pc:sldMk cId="359614143" sldId="433"/>
            <ac:spMk id="5" creationId="{55BEEE70-8084-5AB7-3AC7-CC5BCDC06CAC}"/>
          </ac:spMkLst>
        </pc:spChg>
        <pc:spChg chg="del">
          <ac:chgData name="Yashwanth Ravula(UST,IN)" userId="S::245098@ust.com::26c642e7-a083-4a2f-87f6-e20b0ef91a94" providerId="AD" clId="Web-{FB1D1232-FE77-434D-91BE-48259B30732A}" dt="2023-02-28T11:51:43.247" v="39"/>
          <ac:spMkLst>
            <pc:docMk/>
            <pc:sldMk cId="359614143" sldId="433"/>
            <ac:spMk id="6" creationId="{FE80926E-EED8-508A-E9AD-9261A5B11B59}"/>
          </ac:spMkLst>
        </pc:spChg>
      </pc:sldChg>
      <pc:sldChg chg="new del">
        <pc:chgData name="Yashwanth Ravula(UST,IN)" userId="S::245098@ust.com::26c642e7-a083-4a2f-87f6-e20b0ef91a94" providerId="AD" clId="Web-{FB1D1232-FE77-434D-91BE-48259B30732A}" dt="2023-02-28T11:50:48.090" v="1"/>
        <pc:sldMkLst>
          <pc:docMk/>
          <pc:sldMk cId="1324531577" sldId="433"/>
        </pc:sldMkLst>
      </pc:sldChg>
      <pc:sldChg chg="addSp delSp modSp new del">
        <pc:chgData name="Yashwanth Ravula(UST,IN)" userId="S::245098@ust.com::26c642e7-a083-4a2f-87f6-e20b0ef91a94" providerId="AD" clId="Web-{FB1D1232-FE77-434D-91BE-48259B30732A}" dt="2023-02-28T12:19:00.214" v="241"/>
        <pc:sldMkLst>
          <pc:docMk/>
          <pc:sldMk cId="4012503917" sldId="434"/>
        </pc:sldMkLst>
        <pc:spChg chg="del">
          <ac:chgData name="Yashwanth Ravula(UST,IN)" userId="S::245098@ust.com::26c642e7-a083-4a2f-87f6-e20b0ef91a94" providerId="AD" clId="Web-{FB1D1232-FE77-434D-91BE-48259B30732A}" dt="2023-02-28T11:57:27.207" v="77"/>
          <ac:spMkLst>
            <pc:docMk/>
            <pc:sldMk cId="4012503917" sldId="434"/>
            <ac:spMk id="2" creationId="{EA9209C6-34DA-19A1-86DF-BC4BAF3FBB93}"/>
          </ac:spMkLst>
        </pc:spChg>
        <pc:spChg chg="mod">
          <ac:chgData name="Yashwanth Ravula(UST,IN)" userId="S::245098@ust.com::26c642e7-a083-4a2f-87f6-e20b0ef91a94" providerId="AD" clId="Web-{FB1D1232-FE77-434D-91BE-48259B30732A}" dt="2023-02-28T12:17:44.729" v="235" actId="14100"/>
          <ac:spMkLst>
            <pc:docMk/>
            <pc:sldMk cId="4012503917" sldId="434"/>
            <ac:spMk id="3" creationId="{22181F15-0C56-608C-0654-9EE8690613F0}"/>
          </ac:spMkLst>
        </pc:spChg>
        <pc:spChg chg="del">
          <ac:chgData name="Yashwanth Ravula(UST,IN)" userId="S::245098@ust.com::26c642e7-a083-4a2f-87f6-e20b0ef91a94" providerId="AD" clId="Web-{FB1D1232-FE77-434D-91BE-48259B30732A}" dt="2023-02-28T11:56:57.753" v="71"/>
          <ac:spMkLst>
            <pc:docMk/>
            <pc:sldMk cId="4012503917" sldId="434"/>
            <ac:spMk id="4" creationId="{4A794BC2-5078-4433-D3F4-A0011ABE4AAC}"/>
          </ac:spMkLst>
        </pc:spChg>
        <pc:spChg chg="del">
          <ac:chgData name="Yashwanth Ravula(UST,IN)" userId="S::245098@ust.com::26c642e7-a083-4a2f-87f6-e20b0ef91a94" providerId="AD" clId="Web-{FB1D1232-FE77-434D-91BE-48259B30732A}" dt="2023-02-28T11:56:49.222" v="70"/>
          <ac:spMkLst>
            <pc:docMk/>
            <pc:sldMk cId="4012503917" sldId="434"/>
            <ac:spMk id="5" creationId="{93EE7C7E-6646-0D6D-2C22-A5DC0A21DE35}"/>
          </ac:spMkLst>
        </pc:spChg>
        <pc:spChg chg="del">
          <ac:chgData name="Yashwanth Ravula(UST,IN)" userId="S::245098@ust.com::26c642e7-a083-4a2f-87f6-e20b0ef91a94" providerId="AD" clId="Web-{FB1D1232-FE77-434D-91BE-48259B30732A}" dt="2023-02-28T11:56:39.643" v="69"/>
          <ac:spMkLst>
            <pc:docMk/>
            <pc:sldMk cId="4012503917" sldId="434"/>
            <ac:spMk id="6" creationId="{8A908EAF-8524-206F-4629-F7B74A6B987C}"/>
          </ac:spMkLst>
        </pc:spChg>
        <pc:spChg chg="add del mod">
          <ac:chgData name="Yashwanth Ravula(UST,IN)" userId="S::245098@ust.com::26c642e7-a083-4a2f-87f6-e20b0ef91a94" providerId="AD" clId="Web-{FB1D1232-FE77-434D-91BE-48259B30732A}" dt="2023-02-28T12:16:30.899" v="227"/>
          <ac:spMkLst>
            <pc:docMk/>
            <pc:sldMk cId="4012503917" sldId="434"/>
            <ac:spMk id="7" creationId="{1C771890-7E16-0E7D-834A-AC1D2943884E}"/>
          </ac:spMkLst>
        </pc:spChg>
        <pc:spChg chg="add del mod">
          <ac:chgData name="Yashwanth Ravula(UST,IN)" userId="S::245098@ust.com::26c642e7-a083-4a2f-87f6-e20b0ef91a94" providerId="AD" clId="Web-{FB1D1232-FE77-434D-91BE-48259B30732A}" dt="2023-02-28T12:17:25.650" v="234"/>
          <ac:spMkLst>
            <pc:docMk/>
            <pc:sldMk cId="4012503917" sldId="434"/>
            <ac:spMk id="8" creationId="{C7C1E33F-E014-7C19-D389-29D6B5037CF1}"/>
          </ac:spMkLst>
        </pc:spChg>
      </pc:sldChg>
      <pc:sldChg chg="addSp delSp modSp new">
        <pc:chgData name="Yashwanth Ravula(UST,IN)" userId="S::245098@ust.com::26c642e7-a083-4a2f-87f6-e20b0ef91a94" providerId="AD" clId="Web-{FB1D1232-FE77-434D-91BE-48259B30732A}" dt="2023-02-28T12:21:05.029" v="322" actId="20577"/>
        <pc:sldMkLst>
          <pc:docMk/>
          <pc:sldMk cId="4163659290" sldId="442"/>
        </pc:sldMkLst>
        <pc:spChg chg="mod">
          <ac:chgData name="Yashwanth Ravula(UST,IN)" userId="S::245098@ust.com::26c642e7-a083-4a2f-87f6-e20b0ef91a94" providerId="AD" clId="Web-{FB1D1232-FE77-434D-91BE-48259B30732A}" dt="2023-02-28T12:21:05.029" v="322" actId="20577"/>
          <ac:spMkLst>
            <pc:docMk/>
            <pc:sldMk cId="4163659290" sldId="442"/>
            <ac:spMk id="2" creationId="{E7EFE3C0-E31C-6459-73A8-59105475D401}"/>
          </ac:spMkLst>
        </pc:spChg>
        <pc:spChg chg="mod">
          <ac:chgData name="Yashwanth Ravula(UST,IN)" userId="S::245098@ust.com::26c642e7-a083-4a2f-87f6-e20b0ef91a94" providerId="AD" clId="Web-{FB1D1232-FE77-434D-91BE-48259B30732A}" dt="2023-02-28T12:20:23.106" v="303" actId="20577"/>
          <ac:spMkLst>
            <pc:docMk/>
            <pc:sldMk cId="4163659290" sldId="442"/>
            <ac:spMk id="3" creationId="{020FB93D-AC3A-6ACD-CBC8-FE2AC7E893B6}"/>
          </ac:spMkLst>
        </pc:spChg>
        <pc:spChg chg="add del">
          <ac:chgData name="Yashwanth Ravula(UST,IN)" userId="S::245098@ust.com::26c642e7-a083-4a2f-87f6-e20b0ef91a94" providerId="AD" clId="Web-{FB1D1232-FE77-434D-91BE-48259B30732A}" dt="2023-02-28T12:18:52.620" v="240"/>
          <ac:spMkLst>
            <pc:docMk/>
            <pc:sldMk cId="4163659290" sldId="442"/>
            <ac:spMk id="4" creationId="{BF644B1E-2DC3-9381-839B-614CF51F2085}"/>
          </ac:spMkLst>
        </pc:spChg>
      </pc:sldChg>
    </pc:docChg>
  </pc:docChgLst>
  <pc:docChgLst>
    <pc:chgData name="Yashwanth Ravula(UST,IN)" userId="S::245098@ust.com::26c642e7-a083-4a2f-87f6-e20b0ef91a94" providerId="AD" clId="Web-{8D91A25F-7A4C-447F-BB9D-D836C706589A}"/>
    <pc:docChg chg="modSld">
      <pc:chgData name="Yashwanth Ravula(UST,IN)" userId="S::245098@ust.com::26c642e7-a083-4a2f-87f6-e20b0ef91a94" providerId="AD" clId="Web-{8D91A25F-7A4C-447F-BB9D-D836C706589A}" dt="2023-03-03T09:07:25.461" v="1" actId="20577"/>
      <pc:docMkLst>
        <pc:docMk/>
      </pc:docMkLst>
      <pc:sldChg chg="modSp">
        <pc:chgData name="Yashwanth Ravula(UST,IN)" userId="S::245098@ust.com::26c642e7-a083-4a2f-87f6-e20b0ef91a94" providerId="AD" clId="Web-{8D91A25F-7A4C-447F-BB9D-D836C706589A}" dt="2023-03-03T09:07:25.461" v="1" actId="20577"/>
        <pc:sldMkLst>
          <pc:docMk/>
          <pc:sldMk cId="19244136" sldId="453"/>
        </pc:sldMkLst>
        <pc:spChg chg="mod">
          <ac:chgData name="Yashwanth Ravula(UST,IN)" userId="S::245098@ust.com::26c642e7-a083-4a2f-87f6-e20b0ef91a94" providerId="AD" clId="Web-{8D91A25F-7A4C-447F-BB9D-D836C706589A}" dt="2023-03-03T09:07:25.461" v="1" actId="20577"/>
          <ac:spMkLst>
            <pc:docMk/>
            <pc:sldMk cId="19244136" sldId="453"/>
            <ac:spMk id="3" creationId="{A475E339-374D-08CD-9943-833B27247B34}"/>
          </ac:spMkLst>
        </pc:spChg>
      </pc:sldChg>
    </pc:docChg>
  </pc:docChgLst>
  <pc:docChgLst>
    <pc:chgData name="Rayona Mathew(UST,IN)" userId="S::245072@ust.com::ba69e595-3dd2-41bd-a7f7-516712dab024" providerId="AD" clId="Web-{B86895FF-EF37-49DD-A9D6-22169F7C3276}"/>
    <pc:docChg chg="addSld delSld">
      <pc:chgData name="Rayona Mathew(UST,IN)" userId="S::245072@ust.com::ba69e595-3dd2-41bd-a7f7-516712dab024" providerId="AD" clId="Web-{B86895FF-EF37-49DD-A9D6-22169F7C3276}" dt="2023-03-03T09:20:26.824" v="1"/>
      <pc:docMkLst>
        <pc:docMk/>
      </pc:docMkLst>
      <pc:sldChg chg="add del">
        <pc:chgData name="Rayona Mathew(UST,IN)" userId="S::245072@ust.com::ba69e595-3dd2-41bd-a7f7-516712dab024" providerId="AD" clId="Web-{B86895FF-EF37-49DD-A9D6-22169F7C3276}" dt="2023-03-03T09:20:26.824" v="1"/>
        <pc:sldMkLst>
          <pc:docMk/>
          <pc:sldMk cId="1230819706" sldId="471"/>
        </pc:sldMkLst>
      </pc:sldChg>
    </pc:docChg>
  </pc:docChgLst>
  <pc:docChgLst>
    <pc:chgData name="Rayona Mathew(UST,IN)" userId="S::245072@ust.com::ba69e595-3dd2-41bd-a7f7-516712dab024" providerId="AD" clId="Web-{844D9FFA-C088-4474-988A-996A087D0FAC}"/>
    <pc:docChg chg="modSld">
      <pc:chgData name="Rayona Mathew(UST,IN)" userId="S::245072@ust.com::ba69e595-3dd2-41bd-a7f7-516712dab024" providerId="AD" clId="Web-{844D9FFA-C088-4474-988A-996A087D0FAC}" dt="2023-02-28T11:37:15.924" v="41" actId="20577"/>
      <pc:docMkLst>
        <pc:docMk/>
      </pc:docMkLst>
      <pc:sldChg chg="modSp">
        <pc:chgData name="Rayona Mathew(UST,IN)" userId="S::245072@ust.com::ba69e595-3dd2-41bd-a7f7-516712dab024" providerId="AD" clId="Web-{844D9FFA-C088-4474-988A-996A087D0FAC}" dt="2023-02-28T11:37:15.924" v="41" actId="20577"/>
        <pc:sldMkLst>
          <pc:docMk/>
          <pc:sldMk cId="2090374411" sldId="256"/>
        </pc:sldMkLst>
        <pc:spChg chg="mod">
          <ac:chgData name="Rayona Mathew(UST,IN)" userId="S::245072@ust.com::ba69e595-3dd2-41bd-a7f7-516712dab024" providerId="AD" clId="Web-{844D9FFA-C088-4474-988A-996A087D0FAC}" dt="2023-02-28T11:36:25.267" v="5" actId="20577"/>
          <ac:spMkLst>
            <pc:docMk/>
            <pc:sldMk cId="2090374411" sldId="256"/>
            <ac:spMk id="2" creationId="{8AB9DB62-7740-4015-9623-764DF9201FC5}"/>
          </ac:spMkLst>
        </pc:spChg>
        <pc:spChg chg="mod">
          <ac:chgData name="Rayona Mathew(UST,IN)" userId="S::245072@ust.com::ba69e595-3dd2-41bd-a7f7-516712dab024" providerId="AD" clId="Web-{844D9FFA-C088-4474-988A-996A087D0FAC}" dt="2023-02-28T11:36:31.142" v="14" actId="20577"/>
          <ac:spMkLst>
            <pc:docMk/>
            <pc:sldMk cId="2090374411" sldId="256"/>
            <ac:spMk id="5" creationId="{5CEBBB1D-F7D8-D340-BD20-6F0A5E12BD08}"/>
          </ac:spMkLst>
        </pc:spChg>
        <pc:spChg chg="mod">
          <ac:chgData name="Rayona Mathew(UST,IN)" userId="S::245072@ust.com::ba69e595-3dd2-41bd-a7f7-516712dab024" providerId="AD" clId="Web-{844D9FFA-C088-4474-988A-996A087D0FAC}" dt="2023-02-28T11:37:15.924" v="41" actId="20577"/>
          <ac:spMkLst>
            <pc:docMk/>
            <pc:sldMk cId="2090374411" sldId="256"/>
            <ac:spMk id="11" creationId="{436C3CF1-F21B-DB46-8DF3-194E00852FEE}"/>
          </ac:spMkLst>
        </pc:spChg>
        <pc:spChg chg="mod">
          <ac:chgData name="Rayona Mathew(UST,IN)" userId="S::245072@ust.com::ba69e595-3dd2-41bd-a7f7-516712dab024" providerId="AD" clId="Web-{844D9FFA-C088-4474-988A-996A087D0FAC}" dt="2023-02-28T11:36:45.064" v="34" actId="20577"/>
          <ac:spMkLst>
            <pc:docMk/>
            <pc:sldMk cId="2090374411" sldId="256"/>
            <ac:spMk id="19" creationId="{A385DD5C-AB56-7D44-97A6-153DA70A4202}"/>
          </ac:spMkLst>
        </pc:spChg>
      </pc:sldChg>
    </pc:docChg>
  </pc:docChgLst>
  <pc:docChgLst>
    <pc:chgData name="Sowjanya Morisetty(UST,IN)" userId="S::245132@ust.com::fafc9569-a945-46e7-9869-5c26008d3c84" providerId="AD" clId="Web-{4B42A6EF-A70A-41AC-8E3A-8C59AA59A465}"/>
    <pc:docChg chg="addSld modSld">
      <pc:chgData name="Sowjanya Morisetty(UST,IN)" userId="S::245132@ust.com::fafc9569-a945-46e7-9869-5c26008d3c84" providerId="AD" clId="Web-{4B42A6EF-A70A-41AC-8E3A-8C59AA59A465}" dt="2023-02-28T12:21:16.889" v="26" actId="20577"/>
      <pc:docMkLst>
        <pc:docMk/>
      </pc:docMkLst>
      <pc:sldChg chg="modSp">
        <pc:chgData name="Sowjanya Morisetty(UST,IN)" userId="S::245132@ust.com::fafc9569-a945-46e7-9869-5c26008d3c84" providerId="AD" clId="Web-{4B42A6EF-A70A-41AC-8E3A-8C59AA59A465}" dt="2023-02-28T12:12:06.250" v="11" actId="20577"/>
        <pc:sldMkLst>
          <pc:docMk/>
          <pc:sldMk cId="877123665" sldId="431"/>
        </pc:sldMkLst>
        <pc:spChg chg="mod">
          <ac:chgData name="Sowjanya Morisetty(UST,IN)" userId="S::245132@ust.com::fafc9569-a945-46e7-9869-5c26008d3c84" providerId="AD" clId="Web-{4B42A6EF-A70A-41AC-8E3A-8C59AA59A465}" dt="2023-02-28T12:12:06.250" v="11" actId="20577"/>
          <ac:spMkLst>
            <pc:docMk/>
            <pc:sldMk cId="877123665" sldId="431"/>
            <ac:spMk id="6" creationId="{8BC7BFEE-38DA-DFBD-CD0D-D04ADB94AB00}"/>
          </ac:spMkLst>
        </pc:spChg>
      </pc:sldChg>
      <pc:sldChg chg="modSp">
        <pc:chgData name="Sowjanya Morisetty(UST,IN)" userId="S::245132@ust.com::fafc9569-a945-46e7-9869-5c26008d3c84" providerId="AD" clId="Web-{4B42A6EF-A70A-41AC-8E3A-8C59AA59A465}" dt="2023-02-28T12:16:16.756" v="21" actId="20577"/>
        <pc:sldMkLst>
          <pc:docMk/>
          <pc:sldMk cId="4012503917" sldId="434"/>
        </pc:sldMkLst>
        <pc:spChg chg="mod">
          <ac:chgData name="Sowjanya Morisetty(UST,IN)" userId="S::245132@ust.com::fafc9569-a945-46e7-9869-5c26008d3c84" providerId="AD" clId="Web-{4B42A6EF-A70A-41AC-8E3A-8C59AA59A465}" dt="2023-02-28T12:16:16.756" v="21" actId="20577"/>
          <ac:spMkLst>
            <pc:docMk/>
            <pc:sldMk cId="4012503917" sldId="434"/>
            <ac:spMk id="3" creationId="{22181F15-0C56-608C-0654-9EE8690613F0}"/>
          </ac:spMkLst>
        </pc:spChg>
      </pc:sldChg>
      <pc:sldChg chg="modSp">
        <pc:chgData name="Sowjanya Morisetty(UST,IN)" userId="S::245132@ust.com::fafc9569-a945-46e7-9869-5c26008d3c84" providerId="AD" clId="Web-{4B42A6EF-A70A-41AC-8E3A-8C59AA59A465}" dt="2023-02-28T12:20:42.279" v="24" actId="20577"/>
        <pc:sldMkLst>
          <pc:docMk/>
          <pc:sldMk cId="98175034" sldId="440"/>
        </pc:sldMkLst>
        <pc:spChg chg="mod">
          <ac:chgData name="Sowjanya Morisetty(UST,IN)" userId="S::245132@ust.com::fafc9569-a945-46e7-9869-5c26008d3c84" providerId="AD" clId="Web-{4B42A6EF-A70A-41AC-8E3A-8C59AA59A465}" dt="2023-02-28T12:20:42.279" v="24" actId="20577"/>
          <ac:spMkLst>
            <pc:docMk/>
            <pc:sldMk cId="98175034" sldId="440"/>
            <ac:spMk id="3" creationId="{C3AE7769-A47C-8510-114E-2CBE65720147}"/>
          </ac:spMkLst>
        </pc:spChg>
      </pc:sldChg>
      <pc:sldChg chg="delSp modSp new mod modClrScheme chgLayout">
        <pc:chgData name="Sowjanya Morisetty(UST,IN)" userId="S::245132@ust.com::fafc9569-a945-46e7-9869-5c26008d3c84" providerId="AD" clId="Web-{4B42A6EF-A70A-41AC-8E3A-8C59AA59A465}" dt="2023-02-28T12:21:16.889" v="26" actId="20577"/>
        <pc:sldMkLst>
          <pc:docMk/>
          <pc:sldMk cId="2566345393" sldId="441"/>
        </pc:sldMkLst>
        <pc:spChg chg="mod ord">
          <ac:chgData name="Sowjanya Morisetty(UST,IN)" userId="S::245132@ust.com::fafc9569-a945-46e7-9869-5c26008d3c84" providerId="AD" clId="Web-{4B42A6EF-A70A-41AC-8E3A-8C59AA59A465}" dt="2023-02-28T12:12:33.360" v="13"/>
          <ac:spMkLst>
            <pc:docMk/>
            <pc:sldMk cId="2566345393" sldId="441"/>
            <ac:spMk id="2" creationId="{992D75A2-966F-E958-C003-174F1DF22475}"/>
          </ac:spMkLst>
        </pc:spChg>
        <pc:spChg chg="mod ord">
          <ac:chgData name="Sowjanya Morisetty(UST,IN)" userId="S::245132@ust.com::fafc9569-a945-46e7-9869-5c26008d3c84" providerId="AD" clId="Web-{4B42A6EF-A70A-41AC-8E3A-8C59AA59A465}" dt="2023-02-28T12:21:16.889" v="26" actId="20577"/>
          <ac:spMkLst>
            <pc:docMk/>
            <pc:sldMk cId="2566345393" sldId="441"/>
            <ac:spMk id="3" creationId="{6C9006DF-1982-58FC-A4F3-07BBA1574696}"/>
          </ac:spMkLst>
        </pc:spChg>
        <pc:spChg chg="del">
          <ac:chgData name="Sowjanya Morisetty(UST,IN)" userId="S::245132@ust.com::fafc9569-a945-46e7-9869-5c26008d3c84" providerId="AD" clId="Web-{4B42A6EF-A70A-41AC-8E3A-8C59AA59A465}" dt="2023-02-28T12:12:33.360" v="13"/>
          <ac:spMkLst>
            <pc:docMk/>
            <pc:sldMk cId="2566345393" sldId="441"/>
            <ac:spMk id="4" creationId="{06EE0E25-A82A-4D42-4C5C-FF2A6B8C8226}"/>
          </ac:spMkLst>
        </pc:spChg>
        <pc:spChg chg="del">
          <ac:chgData name="Sowjanya Morisetty(UST,IN)" userId="S::245132@ust.com::fafc9569-a945-46e7-9869-5c26008d3c84" providerId="AD" clId="Web-{4B42A6EF-A70A-41AC-8E3A-8C59AA59A465}" dt="2023-02-28T12:12:33.360" v="13"/>
          <ac:spMkLst>
            <pc:docMk/>
            <pc:sldMk cId="2566345393" sldId="441"/>
            <ac:spMk id="5" creationId="{C52DAC29-6ACE-F302-1FB9-31B2DB6ED765}"/>
          </ac:spMkLst>
        </pc:spChg>
        <pc:spChg chg="del">
          <ac:chgData name="Sowjanya Morisetty(UST,IN)" userId="S::245132@ust.com::fafc9569-a945-46e7-9869-5c26008d3c84" providerId="AD" clId="Web-{4B42A6EF-A70A-41AC-8E3A-8C59AA59A465}" dt="2023-02-28T12:12:33.360" v="13"/>
          <ac:spMkLst>
            <pc:docMk/>
            <pc:sldMk cId="2566345393" sldId="441"/>
            <ac:spMk id="6" creationId="{937C7760-9F68-54D4-A26D-BC49636C2916}"/>
          </ac:spMkLst>
        </pc:spChg>
      </pc:sldChg>
    </pc:docChg>
  </pc:docChgLst>
  <pc:docChgLst>
    <pc:chgData name="Sowjanya Morisetty(UST,IN)" userId="S::245132@ust.com::fafc9569-a945-46e7-9869-5c26008d3c84" providerId="AD" clId="Web-{ED29B79D-4331-485A-9511-12903F0309A8}"/>
    <pc:docChg chg="modSld">
      <pc:chgData name="Sowjanya Morisetty(UST,IN)" userId="S::245132@ust.com::fafc9569-a945-46e7-9869-5c26008d3c84" providerId="AD" clId="Web-{ED29B79D-4331-485A-9511-12903F0309A8}" dt="2023-02-28T12:10:11.831" v="1" actId="20577"/>
      <pc:docMkLst>
        <pc:docMk/>
      </pc:docMkLst>
      <pc:sldChg chg="modSp">
        <pc:chgData name="Sowjanya Morisetty(UST,IN)" userId="S::245132@ust.com::fafc9569-a945-46e7-9869-5c26008d3c84" providerId="AD" clId="Web-{ED29B79D-4331-485A-9511-12903F0309A8}" dt="2023-02-28T12:10:11.831" v="1" actId="20577"/>
        <pc:sldMkLst>
          <pc:docMk/>
          <pc:sldMk cId="877123665" sldId="431"/>
        </pc:sldMkLst>
        <pc:spChg chg="mod">
          <ac:chgData name="Sowjanya Morisetty(UST,IN)" userId="S::245132@ust.com::fafc9569-a945-46e7-9869-5c26008d3c84" providerId="AD" clId="Web-{ED29B79D-4331-485A-9511-12903F0309A8}" dt="2023-02-28T12:10:11.831"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227AFEB0-5E13-465E-A779-857C28F0FEB9}"/>
    <pc:docChg chg="addSld modSld">
      <pc:chgData name="Yashwanth Ravula(UST,IN)" userId="S::245098@ust.com::26c642e7-a083-4a2f-87f6-e20b0ef91a94" providerId="AD" clId="Web-{227AFEB0-5E13-465E-A779-857C28F0FEB9}" dt="2023-03-02T05:02:08.950" v="122" actId="20577"/>
      <pc:docMkLst>
        <pc:docMk/>
      </pc:docMkLst>
      <pc:sldChg chg="modSp mod chgLayout">
        <pc:chgData name="Yashwanth Ravula(UST,IN)" userId="S::245098@ust.com::26c642e7-a083-4a2f-87f6-e20b0ef91a94" providerId="AD" clId="Web-{227AFEB0-5E13-465E-A779-857C28F0FEB9}" dt="2023-03-02T04:59:08.648" v="73"/>
        <pc:sldMkLst>
          <pc:docMk/>
          <pc:sldMk cId="359614143" sldId="433"/>
        </pc:sldMkLst>
        <pc:spChg chg="mod ord">
          <ac:chgData name="Yashwanth Ravula(UST,IN)" userId="S::245098@ust.com::26c642e7-a083-4a2f-87f6-e20b0ef91a94" providerId="AD" clId="Web-{227AFEB0-5E13-465E-A779-857C28F0FEB9}" dt="2023-03-02T04:59:08.648" v="73"/>
          <ac:spMkLst>
            <pc:docMk/>
            <pc:sldMk cId="359614143" sldId="433"/>
            <ac:spMk id="2" creationId="{A1FA77BB-B48A-608B-6CE4-8ED3488E8B91}"/>
          </ac:spMkLst>
        </pc:spChg>
        <pc:spChg chg="mod ord">
          <ac:chgData name="Yashwanth Ravula(UST,IN)" userId="S::245098@ust.com::26c642e7-a083-4a2f-87f6-e20b0ef91a94" providerId="AD" clId="Web-{227AFEB0-5E13-465E-A779-857C28F0FEB9}" dt="2023-03-02T04:59:08.648" v="73"/>
          <ac:spMkLst>
            <pc:docMk/>
            <pc:sldMk cId="359614143" sldId="433"/>
            <ac:spMk id="3" creationId="{45AA5242-7A7D-9D34-6850-0D5645FE712D}"/>
          </ac:spMkLst>
        </pc:spChg>
      </pc:sldChg>
      <pc:sldChg chg="modSp mod chgLayout">
        <pc:chgData name="Yashwanth Ravula(UST,IN)" userId="S::245098@ust.com::26c642e7-a083-4a2f-87f6-e20b0ef91a94" providerId="AD" clId="Web-{227AFEB0-5E13-465E-A779-857C28F0FEB9}" dt="2023-03-02T04:26:19.100" v="59"/>
        <pc:sldMkLst>
          <pc:docMk/>
          <pc:sldMk cId="2533536236" sldId="444"/>
        </pc:sldMkLst>
        <pc:spChg chg="mod ord">
          <ac:chgData name="Yashwanth Ravula(UST,IN)" userId="S::245098@ust.com::26c642e7-a083-4a2f-87f6-e20b0ef91a94" providerId="AD" clId="Web-{227AFEB0-5E13-465E-A779-857C28F0FEB9}" dt="2023-03-02T04:26:19.100" v="59"/>
          <ac:spMkLst>
            <pc:docMk/>
            <pc:sldMk cId="2533536236" sldId="444"/>
            <ac:spMk id="2" creationId="{B06A8644-75A7-E56C-37D5-84D534448EE1}"/>
          </ac:spMkLst>
        </pc:spChg>
        <pc:spChg chg="mod ord">
          <ac:chgData name="Yashwanth Ravula(UST,IN)" userId="S::245098@ust.com::26c642e7-a083-4a2f-87f6-e20b0ef91a94" providerId="AD" clId="Web-{227AFEB0-5E13-465E-A779-857C28F0FEB9}" dt="2023-03-02T04:26:19.100" v="59"/>
          <ac:spMkLst>
            <pc:docMk/>
            <pc:sldMk cId="2533536236" sldId="444"/>
            <ac:spMk id="3" creationId="{2900A694-2C28-35AA-398A-82C321E9069C}"/>
          </ac:spMkLst>
        </pc:spChg>
      </pc:sldChg>
      <pc:sldChg chg="delSp modSp new mod chgLayout">
        <pc:chgData name="Yashwanth Ravula(UST,IN)" userId="S::245098@ust.com::26c642e7-a083-4a2f-87f6-e20b0ef91a94" providerId="AD" clId="Web-{227AFEB0-5E13-465E-A779-857C28F0FEB9}" dt="2023-03-02T05:02:08.950" v="122" actId="20577"/>
        <pc:sldMkLst>
          <pc:docMk/>
          <pc:sldMk cId="1259263587" sldId="450"/>
        </pc:sldMkLst>
        <pc:spChg chg="del">
          <ac:chgData name="Yashwanth Ravula(UST,IN)" userId="S::245098@ust.com::26c642e7-a083-4a2f-87f6-e20b0ef91a94" providerId="AD" clId="Web-{227AFEB0-5E13-465E-A779-857C28F0FEB9}" dt="2023-03-02T04:19:34.646" v="1"/>
          <ac:spMkLst>
            <pc:docMk/>
            <pc:sldMk cId="1259263587" sldId="450"/>
            <ac:spMk id="2" creationId="{34535E02-C5E0-53BF-06E9-86C79C3FF375}"/>
          </ac:spMkLst>
        </pc:spChg>
        <pc:spChg chg="mod ord">
          <ac:chgData name="Yashwanth Ravula(UST,IN)" userId="S::245098@ust.com::26c642e7-a083-4a2f-87f6-e20b0ef91a94" providerId="AD" clId="Web-{227AFEB0-5E13-465E-A779-857C28F0FEB9}" dt="2023-03-02T05:02:08.950" v="122" actId="20577"/>
          <ac:spMkLst>
            <pc:docMk/>
            <pc:sldMk cId="1259263587" sldId="450"/>
            <ac:spMk id="3" creationId="{F0612444-3E8B-9714-EC0B-5CED5F268B32}"/>
          </ac:spMkLst>
        </pc:spChg>
        <pc:spChg chg="del">
          <ac:chgData name="Yashwanth Ravula(UST,IN)" userId="S::245098@ust.com::26c642e7-a083-4a2f-87f6-e20b0ef91a94" providerId="AD" clId="Web-{227AFEB0-5E13-465E-A779-857C28F0FEB9}" dt="2023-03-02T04:19:40.349" v="2"/>
          <ac:spMkLst>
            <pc:docMk/>
            <pc:sldMk cId="1259263587" sldId="450"/>
            <ac:spMk id="4" creationId="{C2B770F9-DB39-C8A9-75B0-DD439BE8E984}"/>
          </ac:spMkLst>
        </pc:spChg>
        <pc:spChg chg="del">
          <ac:chgData name="Yashwanth Ravula(UST,IN)" userId="S::245098@ust.com::26c642e7-a083-4a2f-87f6-e20b0ef91a94" providerId="AD" clId="Web-{227AFEB0-5E13-465E-A779-857C28F0FEB9}" dt="2023-03-02T04:19:47.834" v="3"/>
          <ac:spMkLst>
            <pc:docMk/>
            <pc:sldMk cId="1259263587" sldId="450"/>
            <ac:spMk id="5" creationId="{32C21FF5-6BF9-B247-5F61-C250FACF2760}"/>
          </ac:spMkLst>
        </pc:spChg>
        <pc:spChg chg="del">
          <ac:chgData name="Yashwanth Ravula(UST,IN)" userId="S::245098@ust.com::26c642e7-a083-4a2f-87f6-e20b0ef91a94" providerId="AD" clId="Web-{227AFEB0-5E13-465E-A779-857C28F0FEB9}" dt="2023-03-02T04:19:52.662" v="4"/>
          <ac:spMkLst>
            <pc:docMk/>
            <pc:sldMk cId="1259263587" sldId="450"/>
            <ac:spMk id="6" creationId="{9EEE2460-E299-74BC-C21C-C351044D7DFB}"/>
          </ac:spMkLst>
        </pc:spChg>
      </pc:sldChg>
      <pc:sldChg chg="delSp modSp new mod chgLayout">
        <pc:chgData name="Yashwanth Ravula(UST,IN)" userId="S::245098@ust.com::26c642e7-a083-4a2f-87f6-e20b0ef91a94" providerId="AD" clId="Web-{227AFEB0-5E13-465E-A779-857C28F0FEB9}" dt="2023-03-02T04:25:41.661" v="58" actId="14100"/>
        <pc:sldMkLst>
          <pc:docMk/>
          <pc:sldMk cId="1782131822" sldId="451"/>
        </pc:sldMkLst>
        <pc:spChg chg="mod ord">
          <ac:chgData name="Yashwanth Ravula(UST,IN)" userId="S::245098@ust.com::26c642e7-a083-4a2f-87f6-e20b0ef91a94" providerId="AD" clId="Web-{227AFEB0-5E13-465E-A779-857C28F0FEB9}" dt="2023-03-02T04:25:34.348" v="57" actId="14100"/>
          <ac:spMkLst>
            <pc:docMk/>
            <pc:sldMk cId="1782131822" sldId="451"/>
            <ac:spMk id="2" creationId="{B8BD82F1-580E-E25A-874C-ECCC0C4CE286}"/>
          </ac:spMkLst>
        </pc:spChg>
        <pc:spChg chg="mod ord">
          <ac:chgData name="Yashwanth Ravula(UST,IN)" userId="S::245098@ust.com::26c642e7-a083-4a2f-87f6-e20b0ef91a94" providerId="AD" clId="Web-{227AFEB0-5E13-465E-A779-857C28F0FEB9}" dt="2023-03-02T04:25:41.661" v="58" actId="14100"/>
          <ac:spMkLst>
            <pc:docMk/>
            <pc:sldMk cId="1782131822" sldId="451"/>
            <ac:spMk id="3" creationId="{4ED35E56-1927-A356-46B9-71AB0390833B}"/>
          </ac:spMkLst>
        </pc:spChg>
        <pc:spChg chg="del">
          <ac:chgData name="Yashwanth Ravula(UST,IN)" userId="S::245098@ust.com::26c642e7-a083-4a2f-87f6-e20b0ef91a94" providerId="AD" clId="Web-{227AFEB0-5E13-465E-A779-857C28F0FEB9}" dt="2023-03-02T04:21:13.681" v="13"/>
          <ac:spMkLst>
            <pc:docMk/>
            <pc:sldMk cId="1782131822" sldId="451"/>
            <ac:spMk id="4" creationId="{F1FBA0EE-A254-0F73-7518-CD4F3AAE2555}"/>
          </ac:spMkLst>
        </pc:spChg>
        <pc:spChg chg="del">
          <ac:chgData name="Yashwanth Ravula(UST,IN)" userId="S::245098@ust.com::26c642e7-a083-4a2f-87f6-e20b0ef91a94" providerId="AD" clId="Web-{227AFEB0-5E13-465E-A779-857C28F0FEB9}" dt="2023-03-02T04:21:18.791" v="14"/>
          <ac:spMkLst>
            <pc:docMk/>
            <pc:sldMk cId="1782131822" sldId="451"/>
            <ac:spMk id="5" creationId="{2AFA1866-740E-4AB1-CFA8-D025F7966990}"/>
          </ac:spMkLst>
        </pc:spChg>
        <pc:spChg chg="del">
          <ac:chgData name="Yashwanth Ravula(UST,IN)" userId="S::245098@ust.com::26c642e7-a083-4a2f-87f6-e20b0ef91a94" providerId="AD" clId="Web-{227AFEB0-5E13-465E-A779-857C28F0FEB9}" dt="2023-03-02T04:21:22.791" v="15"/>
          <ac:spMkLst>
            <pc:docMk/>
            <pc:sldMk cId="1782131822" sldId="451"/>
            <ac:spMk id="6" creationId="{E426AF2E-B4C4-6D27-CE63-A4B0A0D1684C}"/>
          </ac:spMkLst>
        </pc:spChg>
      </pc:sldChg>
    </pc:docChg>
  </pc:docChgLst>
  <pc:docChgLst>
    <pc:chgData name="Meghana Bareddy(UST,IN)" userId="S::245111@ust.com::3bd59dec-7216-47cd-96d2-e656b7bc4155" providerId="AD" clId="Web-{79CEB347-1348-45C9-9F61-E02D0F688FA3}"/>
    <pc:docChg chg="modSld">
      <pc:chgData name="Meghana Bareddy(UST,IN)" userId="S::245111@ust.com::3bd59dec-7216-47cd-96d2-e656b7bc4155" providerId="AD" clId="Web-{79CEB347-1348-45C9-9F61-E02D0F688FA3}" dt="2023-03-03T09:21:55.741" v="1" actId="20577"/>
      <pc:docMkLst>
        <pc:docMk/>
      </pc:docMkLst>
      <pc:sldChg chg="modSp">
        <pc:chgData name="Meghana Bareddy(UST,IN)" userId="S::245111@ust.com::3bd59dec-7216-47cd-96d2-e656b7bc4155" providerId="AD" clId="Web-{79CEB347-1348-45C9-9F61-E02D0F688FA3}" dt="2023-03-03T09:21:55.741" v="1" actId="20577"/>
        <pc:sldMkLst>
          <pc:docMk/>
          <pc:sldMk cId="1259263587" sldId="450"/>
        </pc:sldMkLst>
        <pc:spChg chg="mod">
          <ac:chgData name="Meghana Bareddy(UST,IN)" userId="S::245111@ust.com::3bd59dec-7216-47cd-96d2-e656b7bc4155" providerId="AD" clId="Web-{79CEB347-1348-45C9-9F61-E02D0F688FA3}" dt="2023-03-03T09:21:55.741" v="1" actId="20577"/>
          <ac:spMkLst>
            <pc:docMk/>
            <pc:sldMk cId="1259263587" sldId="450"/>
            <ac:spMk id="3" creationId="{F0612444-3E8B-9714-EC0B-5CED5F268B32}"/>
          </ac:spMkLst>
        </pc:spChg>
      </pc:sldChg>
    </pc:docChg>
  </pc:docChgLst>
  <pc:docChgLst>
    <pc:chgData name="Yashwanth Ravula(UST,IN)" userId="S::245098@ust.com::26c642e7-a083-4a2f-87f6-e20b0ef91a94" providerId="AD" clId="Web-{2DE26FE2-45FB-4F26-A176-2705B95D5F2D}"/>
    <pc:docChg chg="addSld delSld modSld">
      <pc:chgData name="Yashwanth Ravula(UST,IN)" userId="S::245098@ust.com::26c642e7-a083-4a2f-87f6-e20b0ef91a94" providerId="AD" clId="Web-{2DE26FE2-45FB-4F26-A176-2705B95D5F2D}" dt="2023-03-02T08:55:48.439" v="177" actId="20577"/>
      <pc:docMkLst>
        <pc:docMk/>
      </pc:docMkLst>
      <pc:sldChg chg="addSp modSp new mod chgLayout">
        <pc:chgData name="Yashwanth Ravula(UST,IN)" userId="S::245098@ust.com::26c642e7-a083-4a2f-87f6-e20b0ef91a94" providerId="AD" clId="Web-{2DE26FE2-45FB-4F26-A176-2705B95D5F2D}" dt="2023-03-02T08:47:00.472" v="98" actId="20577"/>
        <pc:sldMkLst>
          <pc:docMk/>
          <pc:sldMk cId="1133210417" sldId="452"/>
        </pc:sldMkLst>
        <pc:spChg chg="mod ord">
          <ac:chgData name="Yashwanth Ravula(UST,IN)" userId="S::245098@ust.com::26c642e7-a083-4a2f-87f6-e20b0ef91a94" providerId="AD" clId="Web-{2DE26FE2-45FB-4F26-A176-2705B95D5F2D}" dt="2023-03-02T08:37:19.019" v="40" actId="20577"/>
          <ac:spMkLst>
            <pc:docMk/>
            <pc:sldMk cId="1133210417" sldId="452"/>
            <ac:spMk id="2" creationId="{60956068-AB54-9D54-06B5-09FEBCE37258}"/>
          </ac:spMkLst>
        </pc:spChg>
        <pc:spChg chg="add mod ord">
          <ac:chgData name="Yashwanth Ravula(UST,IN)" userId="S::245098@ust.com::26c642e7-a083-4a2f-87f6-e20b0ef91a94" providerId="AD" clId="Web-{2DE26FE2-45FB-4F26-A176-2705B95D5F2D}" dt="2023-03-02T08:47:00.472" v="98" actId="20577"/>
          <ac:spMkLst>
            <pc:docMk/>
            <pc:sldMk cId="1133210417" sldId="452"/>
            <ac:spMk id="3" creationId="{DFA55937-248F-8AD5-B1E6-DB5B037AA508}"/>
          </ac:spMkLst>
        </pc:spChg>
      </pc:sldChg>
      <pc:sldChg chg="addSp delSp modSp new del mod chgLayout">
        <pc:chgData name="Yashwanth Ravula(UST,IN)" userId="S::245098@ust.com::26c642e7-a083-4a2f-87f6-e20b0ef91a94" providerId="AD" clId="Web-{2DE26FE2-45FB-4F26-A176-2705B95D5F2D}" dt="2023-03-02T08:34:09.921" v="5"/>
        <pc:sldMkLst>
          <pc:docMk/>
          <pc:sldMk cId="1706638867" sldId="452"/>
        </pc:sldMkLst>
        <pc:spChg chg="mod ord">
          <ac:chgData name="Yashwanth Ravula(UST,IN)" userId="S::245098@ust.com::26c642e7-a083-4a2f-87f6-e20b0ef91a94" providerId="AD" clId="Web-{2DE26FE2-45FB-4F26-A176-2705B95D5F2D}" dt="2023-03-02T08:34:02.171" v="4" actId="14100"/>
          <ac:spMkLst>
            <pc:docMk/>
            <pc:sldMk cId="1706638867" sldId="452"/>
            <ac:spMk id="2" creationId="{64C3BEDC-FD44-EECB-F040-4EC3E36F197A}"/>
          </ac:spMkLst>
        </pc:spChg>
        <pc:spChg chg="add mod ord">
          <ac:chgData name="Yashwanth Ravula(UST,IN)" userId="S::245098@ust.com::26c642e7-a083-4a2f-87f6-e20b0ef91a94" providerId="AD" clId="Web-{2DE26FE2-45FB-4F26-A176-2705B95D5F2D}" dt="2023-03-02T08:33:49.327" v="2"/>
          <ac:spMkLst>
            <pc:docMk/>
            <pc:sldMk cId="1706638867" sldId="452"/>
            <ac:spMk id="3" creationId="{1953C599-20AC-A72E-59A0-8D975C5DB3AD}"/>
          </ac:spMkLst>
        </pc:spChg>
        <pc:spChg chg="add del mod ord">
          <ac:chgData name="Yashwanth Ravula(UST,IN)" userId="S::245098@ust.com::26c642e7-a083-4a2f-87f6-e20b0ef91a94" providerId="AD" clId="Web-{2DE26FE2-45FB-4F26-A176-2705B95D5F2D}" dt="2023-03-02T08:33:59.030" v="3"/>
          <ac:spMkLst>
            <pc:docMk/>
            <pc:sldMk cId="1706638867" sldId="452"/>
            <ac:spMk id="4" creationId="{7CF1E8B2-3BAB-264E-3A45-163BF1E7E0EA}"/>
          </ac:spMkLst>
        </pc:spChg>
      </pc:sldChg>
      <pc:sldChg chg="delSp modSp new">
        <pc:chgData name="Yashwanth Ravula(UST,IN)" userId="S::245098@ust.com::26c642e7-a083-4a2f-87f6-e20b0ef91a94" providerId="AD" clId="Web-{2DE26FE2-45FB-4F26-A176-2705B95D5F2D}" dt="2023-03-02T08:47:35.629" v="100" actId="14100"/>
        <pc:sldMkLst>
          <pc:docMk/>
          <pc:sldMk cId="19244136" sldId="453"/>
        </pc:sldMkLst>
        <pc:spChg chg="del">
          <ac:chgData name="Yashwanth Ravula(UST,IN)" userId="S::245098@ust.com::26c642e7-a083-4a2f-87f6-e20b0ef91a94" providerId="AD" clId="Web-{2DE26FE2-45FB-4F26-A176-2705B95D5F2D}" dt="2023-03-02T08:38:51.444" v="48"/>
          <ac:spMkLst>
            <pc:docMk/>
            <pc:sldMk cId="19244136" sldId="453"/>
            <ac:spMk id="2" creationId="{8C3A4774-59B3-D040-9F74-79EA9C4A6F48}"/>
          </ac:spMkLst>
        </pc:spChg>
        <pc:spChg chg="mod">
          <ac:chgData name="Yashwanth Ravula(UST,IN)" userId="S::245098@ust.com::26c642e7-a083-4a2f-87f6-e20b0ef91a94" providerId="AD" clId="Web-{2DE26FE2-45FB-4F26-A176-2705B95D5F2D}" dt="2023-03-02T08:47:35.629" v="100" actId="14100"/>
          <ac:spMkLst>
            <pc:docMk/>
            <pc:sldMk cId="19244136" sldId="453"/>
            <ac:spMk id="3" creationId="{A475E339-374D-08CD-9943-833B27247B34}"/>
          </ac:spMkLst>
        </pc:spChg>
      </pc:sldChg>
      <pc:sldChg chg="addSp delSp modSp new del mod modClrScheme chgLayout">
        <pc:chgData name="Yashwanth Ravula(UST,IN)" userId="S::245098@ust.com::26c642e7-a083-4a2f-87f6-e20b0ef91a94" providerId="AD" clId="Web-{2DE26FE2-45FB-4F26-A176-2705B95D5F2D}" dt="2023-03-02T08:38:30.771" v="46"/>
        <pc:sldMkLst>
          <pc:docMk/>
          <pc:sldMk cId="1233136952" sldId="453"/>
        </pc:sldMkLst>
        <pc:spChg chg="del">
          <ac:chgData name="Yashwanth Ravula(UST,IN)" userId="S::245098@ust.com::26c642e7-a083-4a2f-87f6-e20b0ef91a94" providerId="AD" clId="Web-{2DE26FE2-45FB-4F26-A176-2705B95D5F2D}" dt="2023-03-02T08:38:00.958" v="44"/>
          <ac:spMkLst>
            <pc:docMk/>
            <pc:sldMk cId="1233136952" sldId="453"/>
            <ac:spMk id="2" creationId="{16490C6C-8452-94A0-6B28-3986902193AD}"/>
          </ac:spMkLst>
        </pc:spChg>
        <pc:spChg chg="del">
          <ac:chgData name="Yashwanth Ravula(UST,IN)" userId="S::245098@ust.com::26c642e7-a083-4a2f-87f6-e20b0ef91a94" providerId="AD" clId="Web-{2DE26FE2-45FB-4F26-A176-2705B95D5F2D}" dt="2023-03-02T08:38:00.958" v="44"/>
          <ac:spMkLst>
            <pc:docMk/>
            <pc:sldMk cId="1233136952" sldId="453"/>
            <ac:spMk id="3" creationId="{F894B7EE-4D71-0A94-0251-D760F7FD4A06}"/>
          </ac:spMkLst>
        </pc:spChg>
        <pc:spChg chg="add mod">
          <ac:chgData name="Yashwanth Ravula(UST,IN)" userId="S::245098@ust.com::26c642e7-a083-4a2f-87f6-e20b0ef91a94" providerId="AD" clId="Web-{2DE26FE2-45FB-4F26-A176-2705B95D5F2D}" dt="2023-03-02T08:38:24.881" v="45"/>
          <ac:spMkLst>
            <pc:docMk/>
            <pc:sldMk cId="1233136952" sldId="453"/>
            <ac:spMk id="4" creationId="{20735AA7-DC3F-4F79-8D90-22D683971879}"/>
          </ac:spMkLst>
        </pc:spChg>
      </pc:sldChg>
      <pc:sldChg chg="add del">
        <pc:chgData name="Yashwanth Ravula(UST,IN)" userId="S::245098@ust.com::26c642e7-a083-4a2f-87f6-e20b0ef91a94" providerId="AD" clId="Web-{2DE26FE2-45FB-4F26-A176-2705B95D5F2D}" dt="2023-03-02T08:35:08.422" v="12"/>
        <pc:sldMkLst>
          <pc:docMk/>
          <pc:sldMk cId="1676222931" sldId="453"/>
        </pc:sldMkLst>
      </pc:sldChg>
      <pc:sldChg chg="modSp new mod chgLayout">
        <pc:chgData name="Yashwanth Ravula(UST,IN)" userId="S::245098@ust.com::26c642e7-a083-4a2f-87f6-e20b0ef91a94" providerId="AD" clId="Web-{2DE26FE2-45FB-4F26-A176-2705B95D5F2D}" dt="2023-03-02T08:51:14.807" v="136" actId="14100"/>
        <pc:sldMkLst>
          <pc:docMk/>
          <pc:sldMk cId="1252647649" sldId="454"/>
        </pc:sldMkLst>
        <pc:spChg chg="mod ord">
          <ac:chgData name="Yashwanth Ravula(UST,IN)" userId="S::245098@ust.com::26c642e7-a083-4a2f-87f6-e20b0ef91a94" providerId="AD" clId="Web-{2DE26FE2-45FB-4F26-A176-2705B95D5F2D}" dt="2023-03-02T08:51:14.807" v="136" actId="14100"/>
          <ac:spMkLst>
            <pc:docMk/>
            <pc:sldMk cId="1252647649" sldId="454"/>
            <ac:spMk id="2" creationId="{E3D5644F-164B-3AF6-93DC-F1652251A21E}"/>
          </ac:spMkLst>
        </pc:spChg>
        <pc:spChg chg="mod ord">
          <ac:chgData name="Yashwanth Ravula(UST,IN)" userId="S::245098@ust.com::26c642e7-a083-4a2f-87f6-e20b0ef91a94" providerId="AD" clId="Web-{2DE26FE2-45FB-4F26-A176-2705B95D5F2D}" dt="2023-03-02T08:50:53.650" v="134" actId="20577"/>
          <ac:spMkLst>
            <pc:docMk/>
            <pc:sldMk cId="1252647649" sldId="454"/>
            <ac:spMk id="3" creationId="{A42295EC-5F70-BE56-7BEC-84A52F6C1ED0}"/>
          </ac:spMkLst>
        </pc:spChg>
      </pc:sldChg>
      <pc:sldChg chg="add del replId">
        <pc:chgData name="Yashwanth Ravula(UST,IN)" userId="S::245098@ust.com::26c642e7-a083-4a2f-87f6-e20b0ef91a94" providerId="AD" clId="Web-{2DE26FE2-45FB-4F26-A176-2705B95D5F2D}" dt="2023-03-02T08:37:46.114" v="43"/>
        <pc:sldMkLst>
          <pc:docMk/>
          <pc:sldMk cId="2621474178" sldId="454"/>
        </pc:sldMkLst>
      </pc:sldChg>
      <pc:sldChg chg="add del replId">
        <pc:chgData name="Yashwanth Ravula(UST,IN)" userId="S::245098@ust.com::26c642e7-a083-4a2f-87f6-e20b0ef91a94" providerId="AD" clId="Web-{2DE26FE2-45FB-4F26-A176-2705B95D5F2D}" dt="2023-03-02T08:45:23.345" v="95"/>
        <pc:sldMkLst>
          <pc:docMk/>
          <pc:sldMk cId="242396634" sldId="455"/>
        </pc:sldMkLst>
      </pc:sldChg>
      <pc:sldChg chg="delSp modSp new">
        <pc:chgData name="Yashwanth Ravula(UST,IN)" userId="S::245098@ust.com::26c642e7-a083-4a2f-87f6-e20b0ef91a94" providerId="AD" clId="Web-{2DE26FE2-45FB-4F26-A176-2705B95D5F2D}" dt="2023-03-02T08:55:48.439" v="177" actId="20577"/>
        <pc:sldMkLst>
          <pc:docMk/>
          <pc:sldMk cId="883697915" sldId="455"/>
        </pc:sldMkLst>
        <pc:spChg chg="del">
          <ac:chgData name="Yashwanth Ravula(UST,IN)" userId="S::245098@ust.com::26c642e7-a083-4a2f-87f6-e20b0ef91a94" providerId="AD" clId="Web-{2DE26FE2-45FB-4F26-A176-2705B95D5F2D}" dt="2023-03-02T08:52:26.824" v="138"/>
          <ac:spMkLst>
            <pc:docMk/>
            <pc:sldMk cId="883697915" sldId="455"/>
            <ac:spMk id="2" creationId="{44EF250D-51AA-4AB2-D01B-B098A07BBE5D}"/>
          </ac:spMkLst>
        </pc:spChg>
        <pc:spChg chg="mod">
          <ac:chgData name="Yashwanth Ravula(UST,IN)" userId="S::245098@ust.com::26c642e7-a083-4a2f-87f6-e20b0ef91a94" providerId="AD" clId="Web-{2DE26FE2-45FB-4F26-A176-2705B95D5F2D}" dt="2023-03-02T08:55:48.439" v="177" actId="20577"/>
          <ac:spMkLst>
            <pc:docMk/>
            <pc:sldMk cId="883697915" sldId="455"/>
            <ac:spMk id="3" creationId="{F5226773-D9E9-216A-F317-CC38761F6C51}"/>
          </ac:spMkLst>
        </pc:spChg>
      </pc:sldChg>
    </pc:docChg>
  </pc:docChgLst>
  <pc:docChgLst>
    <pc:chgData name="Rayona Mathew(UST,IN)" userId="S::245072@ust.com::ba69e595-3dd2-41bd-a7f7-516712dab024" providerId="AD" clId="Web-{B1A1D940-D619-46DE-945A-FB96B31A9340}"/>
    <pc:docChg chg="modSld">
      <pc:chgData name="Rayona Mathew(UST,IN)" userId="S::245072@ust.com::ba69e595-3dd2-41bd-a7f7-516712dab024" providerId="AD" clId="Web-{B1A1D940-D619-46DE-945A-FB96B31A9340}" dt="2023-03-02T04:22:33.731" v="104" actId="20577"/>
      <pc:docMkLst>
        <pc:docMk/>
      </pc:docMkLst>
      <pc:sldChg chg="modSp">
        <pc:chgData name="Rayona Mathew(UST,IN)" userId="S::245072@ust.com::ba69e595-3dd2-41bd-a7f7-516712dab024" providerId="AD" clId="Web-{B1A1D940-D619-46DE-945A-FB96B31A9340}" dt="2023-03-02T04:16:15.128" v="19" actId="20577"/>
        <pc:sldMkLst>
          <pc:docMk/>
          <pc:sldMk cId="2090374411" sldId="256"/>
        </pc:sldMkLst>
        <pc:spChg chg="mod">
          <ac:chgData name="Rayona Mathew(UST,IN)" userId="S::245072@ust.com::ba69e595-3dd2-41bd-a7f7-516712dab024" providerId="AD" clId="Web-{B1A1D940-D619-46DE-945A-FB96B31A9340}" dt="2023-03-02T04:16:15.128" v="19" actId="20577"/>
          <ac:spMkLst>
            <pc:docMk/>
            <pc:sldMk cId="2090374411" sldId="256"/>
            <ac:spMk id="11" creationId="{436C3CF1-F21B-DB46-8DF3-194E00852FEE}"/>
          </ac:spMkLst>
        </pc:spChg>
      </pc:sldChg>
      <pc:sldChg chg="modSp">
        <pc:chgData name="Rayona Mathew(UST,IN)" userId="S::245072@ust.com::ba69e595-3dd2-41bd-a7f7-516712dab024" providerId="AD" clId="Web-{B1A1D940-D619-46DE-945A-FB96B31A9340}" dt="2023-03-02T04:17:13.426" v="24" actId="20577"/>
        <pc:sldMkLst>
          <pc:docMk/>
          <pc:sldMk cId="4151454420" sldId="264"/>
        </pc:sldMkLst>
        <pc:spChg chg="mod">
          <ac:chgData name="Rayona Mathew(UST,IN)" userId="S::245072@ust.com::ba69e595-3dd2-41bd-a7f7-516712dab024" providerId="AD" clId="Web-{B1A1D940-D619-46DE-945A-FB96B31A9340}" dt="2023-03-02T04:17:13.426" v="24" actId="20577"/>
          <ac:spMkLst>
            <pc:docMk/>
            <pc:sldMk cId="4151454420" sldId="264"/>
            <ac:spMk id="3" creationId="{95A1310C-7516-9B42-A1FD-3E54A6F3494C}"/>
          </ac:spMkLst>
        </pc:spChg>
      </pc:sldChg>
      <pc:sldChg chg="modSp">
        <pc:chgData name="Rayona Mathew(UST,IN)" userId="S::245072@ust.com::ba69e595-3dd2-41bd-a7f7-516712dab024" providerId="AD" clId="Web-{B1A1D940-D619-46DE-945A-FB96B31A9340}" dt="2023-03-02T04:16:59.535" v="22" actId="20577"/>
        <pc:sldMkLst>
          <pc:docMk/>
          <pc:sldMk cId="359614143" sldId="433"/>
        </pc:sldMkLst>
        <pc:spChg chg="mod">
          <ac:chgData name="Rayona Mathew(UST,IN)" userId="S::245072@ust.com::ba69e595-3dd2-41bd-a7f7-516712dab024" providerId="AD" clId="Web-{B1A1D940-D619-46DE-945A-FB96B31A9340}" dt="2023-03-02T04:16:59.535" v="22" actId="20577"/>
          <ac:spMkLst>
            <pc:docMk/>
            <pc:sldMk cId="359614143" sldId="433"/>
            <ac:spMk id="3" creationId="{45AA5242-7A7D-9D34-6850-0D5645FE712D}"/>
          </ac:spMkLst>
        </pc:spChg>
      </pc:sldChg>
      <pc:sldChg chg="modSp">
        <pc:chgData name="Rayona Mathew(UST,IN)" userId="S::245072@ust.com::ba69e595-3dd2-41bd-a7f7-516712dab024" providerId="AD" clId="Web-{B1A1D940-D619-46DE-945A-FB96B31A9340}" dt="2023-03-02T04:20:11.368" v="69" actId="20577"/>
        <pc:sldMkLst>
          <pc:docMk/>
          <pc:sldMk cId="2296051366" sldId="436"/>
        </pc:sldMkLst>
        <pc:spChg chg="mod">
          <ac:chgData name="Rayona Mathew(UST,IN)" userId="S::245072@ust.com::ba69e595-3dd2-41bd-a7f7-516712dab024" providerId="AD" clId="Web-{B1A1D940-D619-46DE-945A-FB96B31A9340}" dt="2023-03-02T04:20:11.368" v="69" actId="20577"/>
          <ac:spMkLst>
            <pc:docMk/>
            <pc:sldMk cId="2296051366" sldId="436"/>
            <ac:spMk id="2" creationId="{93E05C63-B7B1-1CCC-11B7-5598B03B4485}"/>
          </ac:spMkLst>
        </pc:spChg>
      </pc:sldChg>
      <pc:sldChg chg="modSp">
        <pc:chgData name="Rayona Mathew(UST,IN)" userId="S::245072@ust.com::ba69e595-3dd2-41bd-a7f7-516712dab024" providerId="AD" clId="Web-{B1A1D940-D619-46DE-945A-FB96B31A9340}" dt="2023-03-02T04:21:40.589" v="74" actId="20577"/>
        <pc:sldMkLst>
          <pc:docMk/>
          <pc:sldMk cId="1758784803" sldId="438"/>
        </pc:sldMkLst>
        <pc:spChg chg="mod">
          <ac:chgData name="Rayona Mathew(UST,IN)" userId="S::245072@ust.com::ba69e595-3dd2-41bd-a7f7-516712dab024" providerId="AD" clId="Web-{B1A1D940-D619-46DE-945A-FB96B31A9340}" dt="2023-03-02T04:21:40.589" v="74" actId="20577"/>
          <ac:spMkLst>
            <pc:docMk/>
            <pc:sldMk cId="1758784803" sldId="438"/>
            <ac:spMk id="6" creationId="{8BC7BFEE-38DA-DFBD-CD0D-D04ADB94AB00}"/>
          </ac:spMkLst>
        </pc:spChg>
      </pc:sldChg>
      <pc:sldChg chg="modSp">
        <pc:chgData name="Rayona Mathew(UST,IN)" userId="S::245072@ust.com::ba69e595-3dd2-41bd-a7f7-516712dab024" providerId="AD" clId="Web-{B1A1D940-D619-46DE-945A-FB96B31A9340}" dt="2023-03-02T04:22:33.731" v="104" actId="20577"/>
        <pc:sldMkLst>
          <pc:docMk/>
          <pc:sldMk cId="98175034" sldId="440"/>
        </pc:sldMkLst>
        <pc:spChg chg="mod">
          <ac:chgData name="Rayona Mathew(UST,IN)" userId="S::245072@ust.com::ba69e595-3dd2-41bd-a7f7-516712dab024" providerId="AD" clId="Web-{B1A1D940-D619-46DE-945A-FB96B31A9340}" dt="2023-03-02T04:22:33.731" v="104" actId="20577"/>
          <ac:spMkLst>
            <pc:docMk/>
            <pc:sldMk cId="98175034" sldId="440"/>
            <ac:spMk id="3" creationId="{C3AE7769-A47C-8510-114E-2CBE65720147}"/>
          </ac:spMkLst>
        </pc:spChg>
      </pc:sldChg>
      <pc:sldChg chg="modSp">
        <pc:chgData name="Rayona Mathew(UST,IN)" userId="S::245072@ust.com::ba69e595-3dd2-41bd-a7f7-516712dab024" providerId="AD" clId="Web-{B1A1D940-D619-46DE-945A-FB96B31A9340}" dt="2023-03-02T04:16:42.801" v="20" actId="20577"/>
        <pc:sldMkLst>
          <pc:docMk/>
          <pc:sldMk cId="4163659290" sldId="442"/>
        </pc:sldMkLst>
        <pc:spChg chg="mod">
          <ac:chgData name="Rayona Mathew(UST,IN)" userId="S::245072@ust.com::ba69e595-3dd2-41bd-a7f7-516712dab024" providerId="AD" clId="Web-{B1A1D940-D619-46DE-945A-FB96B31A9340}" dt="2023-03-02T04:16:42.801" v="20" actId="20577"/>
          <ac:spMkLst>
            <pc:docMk/>
            <pc:sldMk cId="4163659290" sldId="442"/>
            <ac:spMk id="3" creationId="{020FB93D-AC3A-6ACD-CBC8-FE2AC7E893B6}"/>
          </ac:spMkLst>
        </pc:spChg>
      </pc:sldChg>
      <pc:sldChg chg="modSp">
        <pc:chgData name="Rayona Mathew(UST,IN)" userId="S::245072@ust.com::ba69e595-3dd2-41bd-a7f7-516712dab024" providerId="AD" clId="Web-{B1A1D940-D619-46DE-945A-FB96B31A9340}" dt="2023-03-02T04:20:02.727" v="59" actId="20577"/>
        <pc:sldMkLst>
          <pc:docMk/>
          <pc:sldMk cId="4100171198" sldId="443"/>
        </pc:sldMkLst>
        <pc:spChg chg="mod">
          <ac:chgData name="Rayona Mathew(UST,IN)" userId="S::245072@ust.com::ba69e595-3dd2-41bd-a7f7-516712dab024" providerId="AD" clId="Web-{B1A1D940-D619-46DE-945A-FB96B31A9340}" dt="2023-03-02T04:20:02.727" v="59" actId="20577"/>
          <ac:spMkLst>
            <pc:docMk/>
            <pc:sldMk cId="4100171198" sldId="443"/>
            <ac:spMk id="2" creationId="{295DDB62-52DA-2D50-E89E-B04B42BA03F9}"/>
          </ac:spMkLst>
        </pc:spChg>
      </pc:sldChg>
      <pc:sldChg chg="modSp">
        <pc:chgData name="Rayona Mathew(UST,IN)" userId="S::245072@ust.com::ba69e595-3dd2-41bd-a7f7-516712dab024" providerId="AD" clId="Web-{B1A1D940-D619-46DE-945A-FB96B31A9340}" dt="2023-03-02T04:17:36.380" v="26" actId="20577"/>
        <pc:sldMkLst>
          <pc:docMk/>
          <pc:sldMk cId="2533536236" sldId="444"/>
        </pc:sldMkLst>
        <pc:spChg chg="mod">
          <ac:chgData name="Rayona Mathew(UST,IN)" userId="S::245072@ust.com::ba69e595-3dd2-41bd-a7f7-516712dab024" providerId="AD" clId="Web-{B1A1D940-D619-46DE-945A-FB96B31A9340}" dt="2023-03-02T04:17:36.380" v="26" actId="20577"/>
          <ac:spMkLst>
            <pc:docMk/>
            <pc:sldMk cId="2533536236" sldId="444"/>
            <ac:spMk id="2" creationId="{B06A8644-75A7-E56C-37D5-84D534448EE1}"/>
          </ac:spMkLst>
        </pc:spChg>
        <pc:spChg chg="mod">
          <ac:chgData name="Rayona Mathew(UST,IN)" userId="S::245072@ust.com::ba69e595-3dd2-41bd-a7f7-516712dab024" providerId="AD" clId="Web-{B1A1D940-D619-46DE-945A-FB96B31A9340}" dt="2023-03-02T04:17:27.989" v="25" actId="20577"/>
          <ac:spMkLst>
            <pc:docMk/>
            <pc:sldMk cId="2533536236" sldId="444"/>
            <ac:spMk id="3" creationId="{2900A694-2C28-35AA-398A-82C321E9069C}"/>
          </ac:spMkLst>
        </pc:spChg>
      </pc:sldChg>
      <pc:sldChg chg="modSp">
        <pc:chgData name="Rayona Mathew(UST,IN)" userId="S::245072@ust.com::ba69e595-3dd2-41bd-a7f7-516712dab024" providerId="AD" clId="Web-{B1A1D940-D619-46DE-945A-FB96B31A9340}" dt="2023-03-02T04:18:09.365" v="27" actId="20577"/>
        <pc:sldMkLst>
          <pc:docMk/>
          <pc:sldMk cId="757731584" sldId="445"/>
        </pc:sldMkLst>
        <pc:spChg chg="mod">
          <ac:chgData name="Rayona Mathew(UST,IN)" userId="S::245072@ust.com::ba69e595-3dd2-41bd-a7f7-516712dab024" providerId="AD" clId="Web-{B1A1D940-D619-46DE-945A-FB96B31A9340}" dt="2023-03-02T04:18:09.365" v="27" actId="20577"/>
          <ac:spMkLst>
            <pc:docMk/>
            <pc:sldMk cId="757731584" sldId="445"/>
            <ac:spMk id="3" creationId="{1AFCBDC0-0C4B-85B3-EC13-740C9DF83D00}"/>
          </ac:spMkLst>
        </pc:spChg>
      </pc:sldChg>
    </pc:docChg>
  </pc:docChgLst>
  <pc:docChgLst>
    <pc:chgData name="Sowjanya Morisetty(UST,IN)" userId="S::245132@ust.com::fafc9569-a945-46e7-9869-5c26008d3c84" providerId="AD" clId="Web-{48F7E3C2-C5CE-43E1-AF29-DB22FFF4C819}"/>
    <pc:docChg chg="addSld delSld modSld">
      <pc:chgData name="Sowjanya Morisetty(UST,IN)" userId="S::245132@ust.com::fafc9569-a945-46e7-9869-5c26008d3c84" providerId="AD" clId="Web-{48F7E3C2-C5CE-43E1-AF29-DB22FFF4C819}" dt="2023-03-02T19:51:59.182" v="448" actId="20577"/>
      <pc:docMkLst>
        <pc:docMk/>
      </pc:docMkLst>
      <pc:sldChg chg="del">
        <pc:chgData name="Sowjanya Morisetty(UST,IN)" userId="S::245132@ust.com::fafc9569-a945-46e7-9869-5c26008d3c84" providerId="AD" clId="Web-{48F7E3C2-C5CE-43E1-AF29-DB22FFF4C819}" dt="2023-03-02T19:44:47.648" v="396"/>
        <pc:sldMkLst>
          <pc:docMk/>
          <pc:sldMk cId="2090374411" sldId="256"/>
        </pc:sldMkLst>
      </pc:sldChg>
      <pc:sldChg chg="modSp">
        <pc:chgData name="Sowjanya Morisetty(UST,IN)" userId="S::245132@ust.com::fafc9569-a945-46e7-9869-5c26008d3c84" providerId="AD" clId="Web-{48F7E3C2-C5CE-43E1-AF29-DB22FFF4C819}" dt="2023-03-02T19:34:26.716" v="297" actId="20577"/>
        <pc:sldMkLst>
          <pc:docMk/>
          <pc:sldMk cId="877123665" sldId="431"/>
        </pc:sldMkLst>
        <pc:spChg chg="mod">
          <ac:chgData name="Sowjanya Morisetty(UST,IN)" userId="S::245132@ust.com::fafc9569-a945-46e7-9869-5c26008d3c84" providerId="AD" clId="Web-{48F7E3C2-C5CE-43E1-AF29-DB22FFF4C819}" dt="2023-03-02T19:34:26.716" v="297" actId="20577"/>
          <ac:spMkLst>
            <pc:docMk/>
            <pc:sldMk cId="877123665" sldId="431"/>
            <ac:spMk id="6" creationId="{8BC7BFEE-38DA-DFBD-CD0D-D04ADB94AB00}"/>
          </ac:spMkLst>
        </pc:spChg>
      </pc:sldChg>
      <pc:sldChg chg="del">
        <pc:chgData name="Sowjanya Morisetty(UST,IN)" userId="S::245132@ust.com::fafc9569-a945-46e7-9869-5c26008d3c84" providerId="AD" clId="Web-{48F7E3C2-C5CE-43E1-AF29-DB22FFF4C819}" dt="2023-03-02T19:35:02.624" v="301"/>
        <pc:sldMkLst>
          <pc:docMk/>
          <pc:sldMk cId="2566345393" sldId="441"/>
        </pc:sldMkLst>
      </pc:sldChg>
      <pc:sldChg chg="modSp">
        <pc:chgData name="Sowjanya Morisetty(UST,IN)" userId="S::245132@ust.com::fafc9569-a945-46e7-9869-5c26008d3c84" providerId="AD" clId="Web-{48F7E3C2-C5CE-43E1-AF29-DB22FFF4C819}" dt="2023-03-02T19:46:10.699" v="403" actId="20577"/>
        <pc:sldMkLst>
          <pc:docMk/>
          <pc:sldMk cId="102278663" sldId="456"/>
        </pc:sldMkLst>
        <pc:spChg chg="mod">
          <ac:chgData name="Sowjanya Morisetty(UST,IN)" userId="S::245132@ust.com::fafc9569-a945-46e7-9869-5c26008d3c84" providerId="AD" clId="Web-{48F7E3C2-C5CE-43E1-AF29-DB22FFF4C819}" dt="2023-03-02T19:46:10.699" v="403" actId="20577"/>
          <ac:spMkLst>
            <pc:docMk/>
            <pc:sldMk cId="102278663" sldId="456"/>
            <ac:spMk id="3" creationId="{42EC8C3D-5968-3F69-5D06-51ACEDC322E3}"/>
          </ac:spMkLst>
        </pc:spChg>
      </pc:sldChg>
      <pc:sldChg chg="del">
        <pc:chgData name="Sowjanya Morisetty(UST,IN)" userId="S::245132@ust.com::fafc9569-a945-46e7-9869-5c26008d3c84" providerId="AD" clId="Web-{48F7E3C2-C5CE-43E1-AF29-DB22FFF4C819}" dt="2023-03-02T19:35:02.483" v="300"/>
        <pc:sldMkLst>
          <pc:docMk/>
          <pc:sldMk cId="427393029" sldId="457"/>
        </pc:sldMkLst>
      </pc:sldChg>
      <pc:sldChg chg="del">
        <pc:chgData name="Sowjanya Morisetty(UST,IN)" userId="S::245132@ust.com::fafc9569-a945-46e7-9869-5c26008d3c84" providerId="AD" clId="Web-{48F7E3C2-C5CE-43E1-AF29-DB22FFF4C819}" dt="2023-03-02T19:35:02.421" v="299"/>
        <pc:sldMkLst>
          <pc:docMk/>
          <pc:sldMk cId="2065389314" sldId="458"/>
        </pc:sldMkLst>
      </pc:sldChg>
      <pc:sldChg chg="addSp delSp modSp">
        <pc:chgData name="Sowjanya Morisetty(UST,IN)" userId="S::245132@ust.com::fafc9569-a945-46e7-9869-5c26008d3c84" providerId="AD" clId="Web-{48F7E3C2-C5CE-43E1-AF29-DB22FFF4C819}" dt="2023-03-02T19:49:09.707" v="432" actId="20577"/>
        <pc:sldMkLst>
          <pc:docMk/>
          <pc:sldMk cId="778499327" sldId="459"/>
        </pc:sldMkLst>
        <pc:spChg chg="add del mod">
          <ac:chgData name="Sowjanya Morisetty(UST,IN)" userId="S::245132@ust.com::fafc9569-a945-46e7-9869-5c26008d3c84" providerId="AD" clId="Web-{48F7E3C2-C5CE-43E1-AF29-DB22FFF4C819}" dt="2023-03-02T19:47:22.202" v="412"/>
          <ac:spMkLst>
            <pc:docMk/>
            <pc:sldMk cId="778499327" sldId="459"/>
            <ac:spMk id="3" creationId="{F12081E3-E897-5C2E-BD32-9EC87CF5E917}"/>
          </ac:spMkLst>
        </pc:spChg>
        <pc:spChg chg="add del mod">
          <ac:chgData name="Sowjanya Morisetty(UST,IN)" userId="S::245132@ust.com::fafc9569-a945-46e7-9869-5c26008d3c84" providerId="AD" clId="Web-{48F7E3C2-C5CE-43E1-AF29-DB22FFF4C819}" dt="2023-03-02T19:49:09.707" v="432" actId="20577"/>
          <ac:spMkLst>
            <pc:docMk/>
            <pc:sldMk cId="778499327" sldId="459"/>
            <ac:spMk id="20" creationId="{7F14EB71-9ED2-9F96-C85E-7EB3D17E4FEF}"/>
          </ac:spMkLst>
        </pc:spChg>
        <pc:spChg chg="mod">
          <ac:chgData name="Sowjanya Morisetty(UST,IN)" userId="S::245132@ust.com::fafc9569-a945-46e7-9869-5c26008d3c84" providerId="AD" clId="Web-{48F7E3C2-C5CE-43E1-AF29-DB22FFF4C819}" dt="2023-03-02T19:46:40.982" v="410" actId="20577"/>
          <ac:spMkLst>
            <pc:docMk/>
            <pc:sldMk cId="778499327" sldId="459"/>
            <ac:spMk id="27" creationId="{BF7DC766-CF04-5CFB-32EB-90EEA4094AAE}"/>
          </ac:spMkLst>
        </pc:spChg>
      </pc:sldChg>
      <pc:sldChg chg="modSp">
        <pc:chgData name="Sowjanya Morisetty(UST,IN)" userId="S::245132@ust.com::fafc9569-a945-46e7-9869-5c26008d3c84" providerId="AD" clId="Web-{48F7E3C2-C5CE-43E1-AF29-DB22FFF4C819}" dt="2023-03-02T19:50:23.960" v="437" actId="1076"/>
        <pc:sldMkLst>
          <pc:docMk/>
          <pc:sldMk cId="2511916723" sldId="460"/>
        </pc:sldMkLst>
        <pc:picChg chg="mod">
          <ac:chgData name="Sowjanya Morisetty(UST,IN)" userId="S::245132@ust.com::fafc9569-a945-46e7-9869-5c26008d3c84" providerId="AD" clId="Web-{48F7E3C2-C5CE-43E1-AF29-DB22FFF4C819}" dt="2023-03-02T19:50:23.960" v="437" actId="1076"/>
          <ac:picMkLst>
            <pc:docMk/>
            <pc:sldMk cId="2511916723" sldId="460"/>
            <ac:picMk id="5" creationId="{70FF45E5-01FE-4BA5-43EA-F17AE229FAA7}"/>
          </ac:picMkLst>
        </pc:picChg>
      </pc:sldChg>
      <pc:sldChg chg="modSp">
        <pc:chgData name="Sowjanya Morisetty(UST,IN)" userId="S::245132@ust.com::fafc9569-a945-46e7-9869-5c26008d3c84" providerId="AD" clId="Web-{48F7E3C2-C5CE-43E1-AF29-DB22FFF4C819}" dt="2023-03-02T19:50:49.758" v="440" actId="14100"/>
        <pc:sldMkLst>
          <pc:docMk/>
          <pc:sldMk cId="1364191368" sldId="461"/>
        </pc:sldMkLst>
        <pc:spChg chg="mod">
          <ac:chgData name="Sowjanya Morisetty(UST,IN)" userId="S::245132@ust.com::fafc9569-a945-46e7-9869-5c26008d3c84" providerId="AD" clId="Web-{48F7E3C2-C5CE-43E1-AF29-DB22FFF4C819}" dt="2023-03-02T19:50:49.758" v="440" actId="14100"/>
          <ac:spMkLst>
            <pc:docMk/>
            <pc:sldMk cId="1364191368" sldId="461"/>
            <ac:spMk id="23" creationId="{3DC47693-256F-065A-DE44-373871A6CA78}"/>
          </ac:spMkLst>
        </pc:spChg>
      </pc:sldChg>
      <pc:sldChg chg="addSp delSp modSp mod modClrScheme chgLayout">
        <pc:chgData name="Sowjanya Morisetty(UST,IN)" userId="S::245132@ust.com::fafc9569-a945-46e7-9869-5c26008d3c84" providerId="AD" clId="Web-{48F7E3C2-C5CE-43E1-AF29-DB22FFF4C819}" dt="2023-03-02T19:30:58.614" v="244" actId="14100"/>
        <pc:sldMkLst>
          <pc:docMk/>
          <pc:sldMk cId="3223441651" sldId="464"/>
        </pc:sldMkLst>
        <pc:spChg chg="mod ord">
          <ac:chgData name="Sowjanya Morisetty(UST,IN)" userId="S::245132@ust.com::fafc9569-a945-46e7-9869-5c26008d3c84" providerId="AD" clId="Web-{48F7E3C2-C5CE-43E1-AF29-DB22FFF4C819}" dt="2023-03-02T19:30:58.614" v="244" actId="14100"/>
          <ac:spMkLst>
            <pc:docMk/>
            <pc:sldMk cId="3223441651" sldId="464"/>
            <ac:spMk id="2" creationId="{3AD1B76C-6EFA-6849-72A5-46EF786B46F2}"/>
          </ac:spMkLst>
        </pc:spChg>
        <pc:spChg chg="mod ord">
          <ac:chgData name="Sowjanya Morisetty(UST,IN)" userId="S::245132@ust.com::fafc9569-a945-46e7-9869-5c26008d3c84" providerId="AD" clId="Web-{48F7E3C2-C5CE-43E1-AF29-DB22FFF4C819}" dt="2023-03-02T19:30:39.863" v="240" actId="14100"/>
          <ac:spMkLst>
            <pc:docMk/>
            <pc:sldMk cId="3223441651" sldId="464"/>
            <ac:spMk id="3" creationId="{FC7EF956-206A-700A-8B85-56404519AE9F}"/>
          </ac:spMkLst>
        </pc:spChg>
        <pc:spChg chg="del">
          <ac:chgData name="Sowjanya Morisetty(UST,IN)" userId="S::245132@ust.com::fafc9569-a945-46e7-9869-5c26008d3c84" providerId="AD" clId="Web-{48F7E3C2-C5CE-43E1-AF29-DB22FFF4C819}" dt="2023-03-02T19:30:01.096" v="233"/>
          <ac:spMkLst>
            <pc:docMk/>
            <pc:sldMk cId="3223441651" sldId="464"/>
            <ac:spMk id="4" creationId="{A0F4D5AA-ED54-5C85-6BD4-115C6F55C1FD}"/>
          </ac:spMkLst>
        </pc:spChg>
        <pc:spChg chg="add del mod">
          <ac:chgData name="Sowjanya Morisetty(UST,IN)" userId="S::245132@ust.com::fafc9569-a945-46e7-9869-5c26008d3c84" providerId="AD" clId="Web-{48F7E3C2-C5CE-43E1-AF29-DB22FFF4C819}" dt="2023-03-02T19:30:12.034" v="237"/>
          <ac:spMkLst>
            <pc:docMk/>
            <pc:sldMk cId="3223441651" sldId="464"/>
            <ac:spMk id="8" creationId="{093D4A4D-4564-1E40-37A0-F9DEA9F48FAA}"/>
          </ac:spMkLst>
        </pc:spChg>
      </pc:sldChg>
      <pc:sldChg chg="addSp delSp modSp new del mod modClrScheme chgLayout">
        <pc:chgData name="Sowjanya Morisetty(UST,IN)" userId="S::245132@ust.com::fafc9569-a945-46e7-9869-5c26008d3c84" providerId="AD" clId="Web-{48F7E3C2-C5CE-43E1-AF29-DB22FFF4C819}" dt="2023-03-02T19:35:02.421" v="298"/>
        <pc:sldMkLst>
          <pc:docMk/>
          <pc:sldMk cId="3633940512" sldId="465"/>
        </pc:sldMkLst>
        <pc:spChg chg="mod ord">
          <ac:chgData name="Sowjanya Morisetty(UST,IN)" userId="S::245132@ust.com::fafc9569-a945-46e7-9869-5c26008d3c84" providerId="AD" clId="Web-{48F7E3C2-C5CE-43E1-AF29-DB22FFF4C819}" dt="2023-03-02T19:05:43.796" v="11"/>
          <ac:spMkLst>
            <pc:docMk/>
            <pc:sldMk cId="3633940512" sldId="465"/>
            <ac:spMk id="2" creationId="{92E6BC87-1A39-BB39-244C-CBF87C03D143}"/>
          </ac:spMkLst>
        </pc:spChg>
        <pc:spChg chg="mod ord">
          <ac:chgData name="Sowjanya Morisetty(UST,IN)" userId="S::245132@ust.com::fafc9569-a945-46e7-9869-5c26008d3c84" providerId="AD" clId="Web-{48F7E3C2-C5CE-43E1-AF29-DB22FFF4C819}" dt="2023-03-02T19:05:43.796" v="11"/>
          <ac:spMkLst>
            <pc:docMk/>
            <pc:sldMk cId="3633940512" sldId="465"/>
            <ac:spMk id="3" creationId="{3C387590-8DB6-8221-5CBA-B0EC9B243A7D}"/>
          </ac:spMkLst>
        </pc:spChg>
        <pc:spChg chg="del">
          <ac:chgData name="Sowjanya Morisetty(UST,IN)" userId="S::245132@ust.com::fafc9569-a945-46e7-9869-5c26008d3c84" providerId="AD" clId="Web-{48F7E3C2-C5CE-43E1-AF29-DB22FFF4C819}" dt="2023-03-02T19:05:43.718" v="10"/>
          <ac:spMkLst>
            <pc:docMk/>
            <pc:sldMk cId="3633940512" sldId="465"/>
            <ac:spMk id="4" creationId="{CEB788BD-5645-5EC9-66C1-3B4D638CF72C}"/>
          </ac:spMkLst>
        </pc:spChg>
        <pc:spChg chg="add mod ord">
          <ac:chgData name="Sowjanya Morisetty(UST,IN)" userId="S::245132@ust.com::fafc9569-a945-46e7-9869-5c26008d3c84" providerId="AD" clId="Web-{48F7E3C2-C5CE-43E1-AF29-DB22FFF4C819}" dt="2023-03-02T19:05:43.796" v="11"/>
          <ac:spMkLst>
            <pc:docMk/>
            <pc:sldMk cId="3633940512" sldId="465"/>
            <ac:spMk id="5" creationId="{D638C261-36ED-D0B9-C6F7-5C1DB65DEB54}"/>
          </ac:spMkLst>
        </pc:spChg>
      </pc:sldChg>
      <pc:sldChg chg="addSp delSp modSp new mod modClrScheme chgLayout">
        <pc:chgData name="Sowjanya Morisetty(UST,IN)" userId="S::245132@ust.com::fafc9569-a945-46e7-9869-5c26008d3c84" providerId="AD" clId="Web-{48F7E3C2-C5CE-43E1-AF29-DB22FFF4C819}" dt="2023-03-02T19:51:59.182" v="448" actId="20577"/>
        <pc:sldMkLst>
          <pc:docMk/>
          <pc:sldMk cId="2137832043" sldId="466"/>
        </pc:sldMkLst>
        <pc:spChg chg="add del mod ord">
          <ac:chgData name="Sowjanya Morisetty(UST,IN)" userId="S::245132@ust.com::fafc9569-a945-46e7-9869-5c26008d3c84" providerId="AD" clId="Web-{48F7E3C2-C5CE-43E1-AF29-DB22FFF4C819}" dt="2023-03-02T19:10:16.964" v="49"/>
          <ac:spMkLst>
            <pc:docMk/>
            <pc:sldMk cId="2137832043" sldId="466"/>
            <ac:spMk id="2" creationId="{B929D9F9-C4D8-F3DC-DD14-8B87BA08431D}"/>
          </ac:spMkLst>
        </pc:spChg>
        <pc:spChg chg="add del mod ord">
          <ac:chgData name="Sowjanya Morisetty(UST,IN)" userId="S::245132@ust.com::fafc9569-a945-46e7-9869-5c26008d3c84" providerId="AD" clId="Web-{48F7E3C2-C5CE-43E1-AF29-DB22FFF4C819}" dt="2023-03-02T19:11:28.045" v="57"/>
          <ac:spMkLst>
            <pc:docMk/>
            <pc:sldMk cId="2137832043" sldId="466"/>
            <ac:spMk id="3" creationId="{26769D3E-A800-8A80-1894-4406FBA425E7}"/>
          </ac:spMkLst>
        </pc:spChg>
        <pc:spChg chg="del">
          <ac:chgData name="Sowjanya Morisetty(UST,IN)" userId="S::245132@ust.com::fafc9569-a945-46e7-9869-5c26008d3c84" providerId="AD" clId="Web-{48F7E3C2-C5CE-43E1-AF29-DB22FFF4C819}" dt="2023-03-02T19:06:20.626" v="13"/>
          <ac:spMkLst>
            <pc:docMk/>
            <pc:sldMk cId="2137832043" sldId="466"/>
            <ac:spMk id="4" creationId="{929AB0B8-D861-90DE-413C-1EBEC092516C}"/>
          </ac:spMkLst>
        </pc:spChg>
        <pc:spChg chg="add del mod">
          <ac:chgData name="Sowjanya Morisetty(UST,IN)" userId="S::245132@ust.com::fafc9569-a945-46e7-9869-5c26008d3c84" providerId="AD" clId="Web-{48F7E3C2-C5CE-43E1-AF29-DB22FFF4C819}" dt="2023-03-02T19:10:11.995" v="46"/>
          <ac:spMkLst>
            <pc:docMk/>
            <pc:sldMk cId="2137832043" sldId="466"/>
            <ac:spMk id="8" creationId="{563D6A8E-224B-178B-134B-89AEC783E6FC}"/>
          </ac:spMkLst>
        </pc:spChg>
        <pc:spChg chg="add del mod">
          <ac:chgData name="Sowjanya Morisetty(UST,IN)" userId="S::245132@ust.com::fafc9569-a945-46e7-9869-5c26008d3c84" providerId="AD" clId="Web-{48F7E3C2-C5CE-43E1-AF29-DB22FFF4C819}" dt="2023-03-02T19:10:16.949" v="48"/>
          <ac:spMkLst>
            <pc:docMk/>
            <pc:sldMk cId="2137832043" sldId="466"/>
            <ac:spMk id="10" creationId="{2BCA2D8C-F437-F87C-9F0A-77506A2976AD}"/>
          </ac:spMkLst>
        </pc:spChg>
        <pc:spChg chg="add del mod">
          <ac:chgData name="Sowjanya Morisetty(UST,IN)" userId="S::245132@ust.com::fafc9569-a945-46e7-9869-5c26008d3c84" providerId="AD" clId="Web-{48F7E3C2-C5CE-43E1-AF29-DB22FFF4C819}" dt="2023-03-02T19:10:16.949" v="48"/>
          <ac:spMkLst>
            <pc:docMk/>
            <pc:sldMk cId="2137832043" sldId="466"/>
            <ac:spMk id="11" creationId="{3A91F6E3-A604-FC9A-BFF3-BF0DC9C1ABF9}"/>
          </ac:spMkLst>
        </pc:spChg>
        <pc:spChg chg="add del mod ord">
          <ac:chgData name="Sowjanya Morisetty(UST,IN)" userId="S::245132@ust.com::fafc9569-a945-46e7-9869-5c26008d3c84" providerId="AD" clId="Web-{48F7E3C2-C5CE-43E1-AF29-DB22FFF4C819}" dt="2023-03-02T19:11:28.045" v="57"/>
          <ac:spMkLst>
            <pc:docMk/>
            <pc:sldMk cId="2137832043" sldId="466"/>
            <ac:spMk id="13" creationId="{73B2C2E5-29A6-B428-120B-68A52BFB5262}"/>
          </ac:spMkLst>
        </pc:spChg>
        <pc:spChg chg="add del mod">
          <ac:chgData name="Sowjanya Morisetty(UST,IN)" userId="S::245132@ust.com::fafc9569-a945-46e7-9869-5c26008d3c84" providerId="AD" clId="Web-{48F7E3C2-C5CE-43E1-AF29-DB22FFF4C819}" dt="2023-03-02T19:10:24.152" v="50"/>
          <ac:spMkLst>
            <pc:docMk/>
            <pc:sldMk cId="2137832043" sldId="466"/>
            <ac:spMk id="14" creationId="{F53F3A9A-FCF2-6DA4-9CBF-FA88C56493DA}"/>
          </ac:spMkLst>
        </pc:spChg>
        <pc:spChg chg="add del mod">
          <ac:chgData name="Sowjanya Morisetty(UST,IN)" userId="S::245132@ust.com::fafc9569-a945-46e7-9869-5c26008d3c84" providerId="AD" clId="Web-{48F7E3C2-C5CE-43E1-AF29-DB22FFF4C819}" dt="2023-03-02T19:12:19.173" v="58"/>
          <ac:spMkLst>
            <pc:docMk/>
            <pc:sldMk cId="2137832043" sldId="466"/>
            <ac:spMk id="18" creationId="{A64CA622-7CCE-114F-0BC3-05566EE041AD}"/>
          </ac:spMkLst>
        </pc:spChg>
        <pc:spChg chg="add del mod">
          <ac:chgData name="Sowjanya Morisetty(UST,IN)" userId="S::245132@ust.com::fafc9569-a945-46e7-9869-5c26008d3c84" providerId="AD" clId="Web-{48F7E3C2-C5CE-43E1-AF29-DB22FFF4C819}" dt="2023-03-02T19:10:44.997" v="52"/>
          <ac:spMkLst>
            <pc:docMk/>
            <pc:sldMk cId="2137832043" sldId="466"/>
            <ac:spMk id="19" creationId="{E7DC578D-42D2-7C26-48DA-18E2ED1D34D0}"/>
          </ac:spMkLst>
        </pc:spChg>
        <pc:spChg chg="add del mod">
          <ac:chgData name="Sowjanya Morisetty(UST,IN)" userId="S::245132@ust.com::fafc9569-a945-46e7-9869-5c26008d3c84" providerId="AD" clId="Web-{48F7E3C2-C5CE-43E1-AF29-DB22FFF4C819}" dt="2023-03-02T19:12:19.173" v="58"/>
          <ac:spMkLst>
            <pc:docMk/>
            <pc:sldMk cId="2137832043" sldId="466"/>
            <ac:spMk id="20" creationId="{3738ED8F-55E2-9F85-0CB1-14E6B7BF7893}"/>
          </ac:spMkLst>
        </pc:spChg>
        <pc:spChg chg="add del mod">
          <ac:chgData name="Sowjanya Morisetty(UST,IN)" userId="S::245132@ust.com::fafc9569-a945-46e7-9869-5c26008d3c84" providerId="AD" clId="Web-{48F7E3C2-C5CE-43E1-AF29-DB22FFF4C819}" dt="2023-03-02T19:10:44.997" v="52"/>
          <ac:spMkLst>
            <pc:docMk/>
            <pc:sldMk cId="2137832043" sldId="466"/>
            <ac:spMk id="21" creationId="{61C893DE-B059-1293-38DE-3D653506FFAB}"/>
          </ac:spMkLst>
        </pc:spChg>
        <pc:spChg chg="add del mod">
          <ac:chgData name="Sowjanya Morisetty(UST,IN)" userId="S::245132@ust.com::fafc9569-a945-46e7-9869-5c26008d3c84" providerId="AD" clId="Web-{48F7E3C2-C5CE-43E1-AF29-DB22FFF4C819}" dt="2023-03-02T19:10:47.606" v="54"/>
          <ac:spMkLst>
            <pc:docMk/>
            <pc:sldMk cId="2137832043" sldId="466"/>
            <ac:spMk id="23" creationId="{8BF3A3F4-EE54-05F2-16A8-E105492D632A}"/>
          </ac:spMkLst>
        </pc:spChg>
        <pc:spChg chg="add del mod">
          <ac:chgData name="Sowjanya Morisetty(UST,IN)" userId="S::245132@ust.com::fafc9569-a945-46e7-9869-5c26008d3c84" providerId="AD" clId="Web-{48F7E3C2-C5CE-43E1-AF29-DB22FFF4C819}" dt="2023-03-02T19:10:47.606" v="54"/>
          <ac:spMkLst>
            <pc:docMk/>
            <pc:sldMk cId="2137832043" sldId="466"/>
            <ac:spMk id="24" creationId="{E6756246-BFBF-0FA0-76D9-B0F2642BA54D}"/>
          </ac:spMkLst>
        </pc:spChg>
        <pc:spChg chg="add del mod">
          <ac:chgData name="Sowjanya Morisetty(UST,IN)" userId="S::245132@ust.com::fafc9569-a945-46e7-9869-5c26008d3c84" providerId="AD" clId="Web-{48F7E3C2-C5CE-43E1-AF29-DB22FFF4C819}" dt="2023-03-02T19:11:28.030" v="56"/>
          <ac:spMkLst>
            <pc:docMk/>
            <pc:sldMk cId="2137832043" sldId="466"/>
            <ac:spMk id="27" creationId="{4855C006-EF67-8A4F-07B1-B8E3B44C1089}"/>
          </ac:spMkLst>
        </pc:spChg>
        <pc:spChg chg="add del mod">
          <ac:chgData name="Sowjanya Morisetty(UST,IN)" userId="S::245132@ust.com::fafc9569-a945-46e7-9869-5c26008d3c84" providerId="AD" clId="Web-{48F7E3C2-C5CE-43E1-AF29-DB22FFF4C819}" dt="2023-03-02T19:11:28.030" v="56"/>
          <ac:spMkLst>
            <pc:docMk/>
            <pc:sldMk cId="2137832043" sldId="466"/>
            <ac:spMk id="28" creationId="{CD35CC97-63DA-195C-73B3-6505381ACBFA}"/>
          </ac:spMkLst>
        </pc:spChg>
        <pc:spChg chg="add del mod ord">
          <ac:chgData name="Sowjanya Morisetty(UST,IN)" userId="S::245132@ust.com::fafc9569-a945-46e7-9869-5c26008d3c84" providerId="AD" clId="Web-{48F7E3C2-C5CE-43E1-AF29-DB22FFF4C819}" dt="2023-03-02T19:13:46.473" v="65"/>
          <ac:spMkLst>
            <pc:docMk/>
            <pc:sldMk cId="2137832043" sldId="466"/>
            <ac:spMk id="31" creationId="{26769D3E-A800-8A80-1894-4406FBA425E7}"/>
          </ac:spMkLst>
        </pc:spChg>
        <pc:spChg chg="add del mod ord">
          <ac:chgData name="Sowjanya Morisetty(UST,IN)" userId="S::245132@ust.com::fafc9569-a945-46e7-9869-5c26008d3c84" providerId="AD" clId="Web-{48F7E3C2-C5CE-43E1-AF29-DB22FFF4C819}" dt="2023-03-02T19:13:46.473" v="65"/>
          <ac:spMkLst>
            <pc:docMk/>
            <pc:sldMk cId="2137832043" sldId="466"/>
            <ac:spMk id="51" creationId="{AE232072-3109-21B1-BFE1-D018677F7298}"/>
          </ac:spMkLst>
        </pc:spChg>
        <pc:spChg chg="add del mod">
          <ac:chgData name="Sowjanya Morisetty(UST,IN)" userId="S::245132@ust.com::fafc9569-a945-46e7-9869-5c26008d3c84" providerId="AD" clId="Web-{48F7E3C2-C5CE-43E1-AF29-DB22FFF4C819}" dt="2023-03-02T19:13:46.458" v="64"/>
          <ac:spMkLst>
            <pc:docMk/>
            <pc:sldMk cId="2137832043" sldId="466"/>
            <ac:spMk id="56" creationId="{0A52D813-1404-C5AB-403A-8E4B50C56D14}"/>
          </ac:spMkLst>
        </pc:spChg>
        <pc:spChg chg="add mod">
          <ac:chgData name="Sowjanya Morisetty(UST,IN)" userId="S::245132@ust.com::fafc9569-a945-46e7-9869-5c26008d3c84" providerId="AD" clId="Web-{48F7E3C2-C5CE-43E1-AF29-DB22FFF4C819}" dt="2023-03-02T19:19:44.989" v="200" actId="20577"/>
          <ac:spMkLst>
            <pc:docMk/>
            <pc:sldMk cId="2137832043" sldId="466"/>
            <ac:spMk id="57" creationId="{6FF4915C-56BB-4719-A7DE-921522AA0E83}"/>
          </ac:spMkLst>
        </pc:spChg>
        <pc:spChg chg="add del mod">
          <ac:chgData name="Sowjanya Morisetty(UST,IN)" userId="S::245132@ust.com::fafc9569-a945-46e7-9869-5c26008d3c84" providerId="AD" clId="Web-{48F7E3C2-C5CE-43E1-AF29-DB22FFF4C819}" dt="2023-03-02T19:13:46.458" v="64"/>
          <ac:spMkLst>
            <pc:docMk/>
            <pc:sldMk cId="2137832043" sldId="466"/>
            <ac:spMk id="58" creationId="{7013B932-ECAE-34BC-A4ED-4E28572E2DAC}"/>
          </ac:spMkLst>
        </pc:spChg>
        <pc:spChg chg="add del mod">
          <ac:chgData name="Sowjanya Morisetty(UST,IN)" userId="S::245132@ust.com::fafc9569-a945-46e7-9869-5c26008d3c84" providerId="AD" clId="Web-{48F7E3C2-C5CE-43E1-AF29-DB22FFF4C819}" dt="2023-03-02T19:13:54.364" v="66"/>
          <ac:spMkLst>
            <pc:docMk/>
            <pc:sldMk cId="2137832043" sldId="466"/>
            <ac:spMk id="59" creationId="{A8636F91-2F82-824F-99AC-7A9C2CF909F7}"/>
          </ac:spMkLst>
        </pc:spChg>
        <pc:spChg chg="add del mod">
          <ac:chgData name="Sowjanya Morisetty(UST,IN)" userId="S::245132@ust.com::fafc9569-a945-46e7-9869-5c26008d3c84" providerId="AD" clId="Web-{48F7E3C2-C5CE-43E1-AF29-DB22FFF4C819}" dt="2023-03-02T19:15:23.712" v="125"/>
          <ac:spMkLst>
            <pc:docMk/>
            <pc:sldMk cId="2137832043" sldId="466"/>
            <ac:spMk id="424" creationId="{B20BD109-3CC0-4B3E-8B81-D41D246B8914}"/>
          </ac:spMkLst>
        </pc:spChg>
        <pc:graphicFrameChg chg="add del mod">
          <ac:chgData name="Sowjanya Morisetty(UST,IN)" userId="S::245132@ust.com::fafc9569-a945-46e7-9869-5c26008d3c84" providerId="AD" clId="Web-{48F7E3C2-C5CE-43E1-AF29-DB22FFF4C819}" dt="2023-03-02T19:10:44.997" v="52"/>
          <ac:graphicFrameMkLst>
            <pc:docMk/>
            <pc:sldMk cId="2137832043" sldId="466"/>
            <ac:graphicFrameMk id="15" creationId="{A549D7E4-A7F7-BE73-5946-03D5E521CC34}"/>
          </ac:graphicFrameMkLst>
        </pc:graphicFrameChg>
        <pc:graphicFrameChg chg="add del mod">
          <ac:chgData name="Sowjanya Morisetty(UST,IN)" userId="S::245132@ust.com::fafc9569-a945-46e7-9869-5c26008d3c84" providerId="AD" clId="Web-{48F7E3C2-C5CE-43E1-AF29-DB22FFF4C819}" dt="2023-03-02T19:10:47.606" v="54"/>
          <ac:graphicFrameMkLst>
            <pc:docMk/>
            <pc:sldMk cId="2137832043" sldId="466"/>
            <ac:graphicFrameMk id="25" creationId="{02E5A6EE-AE57-2089-AA6B-D523934C448D}"/>
          </ac:graphicFrameMkLst>
        </pc:graphicFrameChg>
        <pc:graphicFrameChg chg="add del mod">
          <ac:chgData name="Sowjanya Morisetty(UST,IN)" userId="S::245132@ust.com::fafc9569-a945-46e7-9869-5c26008d3c84" providerId="AD" clId="Web-{48F7E3C2-C5CE-43E1-AF29-DB22FFF4C819}" dt="2023-03-02T19:11:28.030" v="56"/>
          <ac:graphicFrameMkLst>
            <pc:docMk/>
            <pc:sldMk cId="2137832043" sldId="466"/>
            <ac:graphicFrameMk id="29" creationId="{CAFE2DC2-BE6A-69A9-B0E2-9D68E25F039B}"/>
          </ac:graphicFrameMkLst>
        </pc:graphicFrameChg>
        <pc:graphicFrameChg chg="add mod modGraphic">
          <ac:chgData name="Sowjanya Morisetty(UST,IN)" userId="S::245132@ust.com::fafc9569-a945-46e7-9869-5c26008d3c84" providerId="AD" clId="Web-{48F7E3C2-C5CE-43E1-AF29-DB22FFF4C819}" dt="2023-03-02T19:18:22.704" v="175" actId="20577"/>
          <ac:graphicFrameMkLst>
            <pc:docMk/>
            <pc:sldMk cId="2137832043" sldId="466"/>
            <ac:graphicFrameMk id="53" creationId="{E5DEC043-9679-A6A4-05E2-9D633D150FFD}"/>
          </ac:graphicFrameMkLst>
        </pc:graphicFrameChg>
        <pc:graphicFrameChg chg="add del mod ord modGraphic">
          <ac:chgData name="Sowjanya Morisetty(UST,IN)" userId="S::245132@ust.com::fafc9569-a945-46e7-9869-5c26008d3c84" providerId="AD" clId="Web-{48F7E3C2-C5CE-43E1-AF29-DB22FFF4C819}" dt="2023-03-02T19:15:14.664" v="124"/>
          <ac:graphicFrameMkLst>
            <pc:docMk/>
            <pc:sldMk cId="2137832043" sldId="466"/>
            <ac:graphicFrameMk id="66" creationId="{88C0518F-09E3-EFE6-D9C9-0772922640B5}"/>
          </ac:graphicFrameMkLst>
        </pc:graphicFrameChg>
        <pc:graphicFrameChg chg="add mod ord modGraphic">
          <ac:chgData name="Sowjanya Morisetty(UST,IN)" userId="S::245132@ust.com::fafc9569-a945-46e7-9869-5c26008d3c84" providerId="AD" clId="Web-{48F7E3C2-C5CE-43E1-AF29-DB22FFF4C819}" dt="2023-03-02T19:51:59.182" v="448" actId="20577"/>
          <ac:graphicFrameMkLst>
            <pc:docMk/>
            <pc:sldMk cId="2137832043" sldId="466"/>
            <ac:graphicFrameMk id="434" creationId="{6E029495-9CA5-D450-451F-9955AD94BE1A}"/>
          </ac:graphicFrameMkLst>
        </pc:graphicFrameChg>
      </pc:sldChg>
      <pc:sldChg chg="addSp delSp modSp new mod modClrScheme chgLayout">
        <pc:chgData name="Sowjanya Morisetty(UST,IN)" userId="S::245132@ust.com::fafc9569-a945-46e7-9869-5c26008d3c84" providerId="AD" clId="Web-{48F7E3C2-C5CE-43E1-AF29-DB22FFF4C819}" dt="2023-03-02T19:23:30.204" v="230" actId="14100"/>
        <pc:sldMkLst>
          <pc:docMk/>
          <pc:sldMk cId="2618610483" sldId="467"/>
        </pc:sldMkLst>
        <pc:spChg chg="del">
          <ac:chgData name="Sowjanya Morisetty(UST,IN)" userId="S::245132@ust.com::fafc9569-a945-46e7-9869-5c26008d3c84" providerId="AD" clId="Web-{48F7E3C2-C5CE-43E1-AF29-DB22FFF4C819}" dt="2023-03-02T19:19:52.723" v="202"/>
          <ac:spMkLst>
            <pc:docMk/>
            <pc:sldMk cId="2618610483" sldId="467"/>
            <ac:spMk id="2" creationId="{18961F6F-48C0-98D0-D7A3-62E1AB6251BA}"/>
          </ac:spMkLst>
        </pc:spChg>
        <pc:spChg chg="del">
          <ac:chgData name="Sowjanya Morisetty(UST,IN)" userId="S::245132@ust.com::fafc9569-a945-46e7-9869-5c26008d3c84" providerId="AD" clId="Web-{48F7E3C2-C5CE-43E1-AF29-DB22FFF4C819}" dt="2023-03-02T19:19:52.723" v="202"/>
          <ac:spMkLst>
            <pc:docMk/>
            <pc:sldMk cId="2618610483" sldId="467"/>
            <ac:spMk id="3" creationId="{4EB15A6A-ED73-776F-8A44-AA3D0FB5E783}"/>
          </ac:spMkLst>
        </pc:spChg>
        <pc:spChg chg="del">
          <ac:chgData name="Sowjanya Morisetty(UST,IN)" userId="S::245132@ust.com::fafc9569-a945-46e7-9869-5c26008d3c84" providerId="AD" clId="Web-{48F7E3C2-C5CE-43E1-AF29-DB22FFF4C819}" dt="2023-03-02T19:19:52.723" v="202"/>
          <ac:spMkLst>
            <pc:docMk/>
            <pc:sldMk cId="2618610483" sldId="467"/>
            <ac:spMk id="4" creationId="{AC0C32DE-4BA5-73EF-D469-1A5885024C03}"/>
          </ac:spMkLst>
        </pc:spChg>
        <pc:spChg chg="add mod">
          <ac:chgData name="Sowjanya Morisetty(UST,IN)" userId="S::245132@ust.com::fafc9569-a945-46e7-9869-5c26008d3c84" providerId="AD" clId="Web-{48F7E3C2-C5CE-43E1-AF29-DB22FFF4C819}" dt="2023-03-02T19:22:22.855" v="223" actId="14100"/>
          <ac:spMkLst>
            <pc:docMk/>
            <pc:sldMk cId="2618610483" sldId="467"/>
            <ac:spMk id="9" creationId="{B652D38C-3DAB-86F9-4557-F58BE1BC2BB9}"/>
          </ac:spMkLst>
        </pc:spChg>
        <pc:spChg chg="add mod">
          <ac:chgData name="Sowjanya Morisetty(UST,IN)" userId="S::245132@ust.com::fafc9569-a945-46e7-9869-5c26008d3c84" providerId="AD" clId="Web-{48F7E3C2-C5CE-43E1-AF29-DB22FFF4C819}" dt="2023-03-02T19:23:30.204" v="230" actId="14100"/>
          <ac:spMkLst>
            <pc:docMk/>
            <pc:sldMk cId="2618610483" sldId="467"/>
            <ac:spMk id="11" creationId="{486438F1-5EDE-2FBA-6B4E-6D52D6904DC2}"/>
          </ac:spMkLst>
        </pc:spChg>
      </pc:sldChg>
      <pc:sldChg chg="delSp modSp new">
        <pc:chgData name="Sowjanya Morisetty(UST,IN)" userId="S::245132@ust.com::fafc9569-a945-46e7-9869-5c26008d3c84" providerId="AD" clId="Web-{48F7E3C2-C5CE-43E1-AF29-DB22FFF4C819}" dt="2023-03-02T19:44:36.288" v="395" actId="14100"/>
        <pc:sldMkLst>
          <pc:docMk/>
          <pc:sldMk cId="2542971383" sldId="468"/>
        </pc:sldMkLst>
        <pc:spChg chg="mod">
          <ac:chgData name="Sowjanya Morisetty(UST,IN)" userId="S::245132@ust.com::fafc9569-a945-46e7-9869-5c26008d3c84" providerId="AD" clId="Web-{48F7E3C2-C5CE-43E1-AF29-DB22FFF4C819}" dt="2023-03-02T19:43:54.302" v="390" actId="14100"/>
          <ac:spMkLst>
            <pc:docMk/>
            <pc:sldMk cId="2542971383" sldId="468"/>
            <ac:spMk id="2" creationId="{8ED078B8-CAD4-C236-2014-6B057087D850}"/>
          </ac:spMkLst>
        </pc:spChg>
        <pc:spChg chg="mod">
          <ac:chgData name="Sowjanya Morisetty(UST,IN)" userId="S::245132@ust.com::fafc9569-a945-46e7-9869-5c26008d3c84" providerId="AD" clId="Web-{48F7E3C2-C5CE-43E1-AF29-DB22FFF4C819}" dt="2023-03-02T19:44:30.101" v="394" actId="1076"/>
          <ac:spMkLst>
            <pc:docMk/>
            <pc:sldMk cId="2542971383" sldId="468"/>
            <ac:spMk id="3" creationId="{1D356442-201E-8EB2-16B3-6E6A2AA2F7AD}"/>
          </ac:spMkLst>
        </pc:spChg>
        <pc:spChg chg="mod">
          <ac:chgData name="Sowjanya Morisetty(UST,IN)" userId="S::245132@ust.com::fafc9569-a945-46e7-9869-5c26008d3c84" providerId="AD" clId="Web-{48F7E3C2-C5CE-43E1-AF29-DB22FFF4C819}" dt="2023-03-02T19:44:36.288" v="395" actId="14100"/>
          <ac:spMkLst>
            <pc:docMk/>
            <pc:sldMk cId="2542971383" sldId="468"/>
            <ac:spMk id="4" creationId="{9FDF7E13-5C80-D4B4-3718-47F838BE3336}"/>
          </ac:spMkLst>
        </pc:spChg>
        <pc:spChg chg="del">
          <ac:chgData name="Sowjanya Morisetty(UST,IN)" userId="S::245132@ust.com::fafc9569-a945-46e7-9869-5c26008d3c84" providerId="AD" clId="Web-{48F7E3C2-C5CE-43E1-AF29-DB22FFF4C819}" dt="2023-03-02T19:43:45.677" v="389"/>
          <ac:spMkLst>
            <pc:docMk/>
            <pc:sldMk cId="2542971383" sldId="468"/>
            <ac:spMk id="5" creationId="{1F882E06-4621-5A41-B7B5-2320BD887BB9}"/>
          </ac:spMkLst>
        </pc:spChg>
      </pc:sldChg>
    </pc:docChg>
  </pc:docChgLst>
  <pc:docChgLst>
    <pc:chgData name="Sowjanya Morisetty(UST,IN)" userId="S::245132@ust.com::fafc9569-a945-46e7-9869-5c26008d3c84" providerId="AD" clId="Web-{CE7A43F9-E938-4E02-8AD5-A6F4B46499DF}"/>
    <pc:docChg chg="addSld delSld modSld sldOrd">
      <pc:chgData name="Sowjanya Morisetty(UST,IN)" userId="S::245132@ust.com::fafc9569-a945-46e7-9869-5c26008d3c84" providerId="AD" clId="Web-{CE7A43F9-E938-4E02-8AD5-A6F4B46499DF}" dt="2023-03-02T18:06:40.414" v="844" actId="20577"/>
      <pc:docMkLst>
        <pc:docMk/>
      </pc:docMkLst>
      <pc:sldChg chg="add del">
        <pc:chgData name="Sowjanya Morisetty(UST,IN)" userId="S::245132@ust.com::fafc9569-a945-46e7-9869-5c26008d3c84" providerId="AD" clId="Web-{CE7A43F9-E938-4E02-8AD5-A6F4B46499DF}" dt="2023-03-02T15:40:07.342" v="50"/>
        <pc:sldMkLst>
          <pc:docMk/>
          <pc:sldMk cId="2090374411" sldId="256"/>
        </pc:sldMkLst>
      </pc:sldChg>
      <pc:sldChg chg="ord">
        <pc:chgData name="Sowjanya Morisetty(UST,IN)" userId="S::245132@ust.com::fafc9569-a945-46e7-9869-5c26008d3c84" providerId="AD" clId="Web-{CE7A43F9-E938-4E02-8AD5-A6F4B46499DF}" dt="2023-03-02T15:40:11.764" v="52"/>
        <pc:sldMkLst>
          <pc:docMk/>
          <pc:sldMk cId="877123665" sldId="431"/>
        </pc:sldMkLst>
      </pc:sldChg>
      <pc:sldChg chg="delSp modSp">
        <pc:chgData name="Sowjanya Morisetty(UST,IN)" userId="S::245132@ust.com::fafc9569-a945-46e7-9869-5c26008d3c84" providerId="AD" clId="Web-{CE7A43F9-E938-4E02-8AD5-A6F4B46499DF}" dt="2023-03-02T15:32:23.329" v="6" actId="20577"/>
        <pc:sldMkLst>
          <pc:docMk/>
          <pc:sldMk cId="2566345393" sldId="441"/>
        </pc:sldMkLst>
        <pc:spChg chg="del">
          <ac:chgData name="Sowjanya Morisetty(UST,IN)" userId="S::245132@ust.com::fafc9569-a945-46e7-9869-5c26008d3c84" providerId="AD" clId="Web-{CE7A43F9-E938-4E02-8AD5-A6F4B46499DF}" dt="2023-03-02T15:31:15.655" v="0"/>
          <ac:spMkLst>
            <pc:docMk/>
            <pc:sldMk cId="2566345393" sldId="441"/>
            <ac:spMk id="2" creationId="{992D75A2-966F-E958-C003-174F1DF22475}"/>
          </ac:spMkLst>
        </pc:spChg>
        <pc:spChg chg="mod">
          <ac:chgData name="Sowjanya Morisetty(UST,IN)" userId="S::245132@ust.com::fafc9569-a945-46e7-9869-5c26008d3c84" providerId="AD" clId="Web-{CE7A43F9-E938-4E02-8AD5-A6F4B46499DF}" dt="2023-03-02T15:32:23.329" v="6" actId="20577"/>
          <ac:spMkLst>
            <pc:docMk/>
            <pc:sldMk cId="2566345393" sldId="441"/>
            <ac:spMk id="3" creationId="{6C9006DF-1982-58FC-A4F3-07BBA1574696}"/>
          </ac:spMkLst>
        </pc:spChg>
      </pc:sldChg>
      <pc:sldChg chg="addSp delSp modSp new mod modClrScheme chgLayout">
        <pc:chgData name="Sowjanya Morisetty(UST,IN)" userId="S::245132@ust.com::fafc9569-a945-46e7-9869-5c26008d3c84" providerId="AD" clId="Web-{CE7A43F9-E938-4E02-8AD5-A6F4B46499DF}" dt="2023-03-02T16:24:23.002" v="348"/>
        <pc:sldMkLst>
          <pc:docMk/>
          <pc:sldMk cId="102278663" sldId="456"/>
        </pc:sldMkLst>
        <pc:spChg chg="mod ord">
          <ac:chgData name="Sowjanya Morisetty(UST,IN)" userId="S::245132@ust.com::fafc9569-a945-46e7-9869-5c26008d3c84" providerId="AD" clId="Web-{CE7A43F9-E938-4E02-8AD5-A6F4B46499DF}" dt="2023-03-02T16:24:23.002" v="348"/>
          <ac:spMkLst>
            <pc:docMk/>
            <pc:sldMk cId="102278663" sldId="456"/>
            <ac:spMk id="2" creationId="{A6B3BBF8-47E3-3234-0AED-D85672B78013}"/>
          </ac:spMkLst>
        </pc:spChg>
        <pc:spChg chg="add del mod ord">
          <ac:chgData name="Sowjanya Morisetty(UST,IN)" userId="S::245132@ust.com::fafc9569-a945-46e7-9869-5c26008d3c84" providerId="AD" clId="Web-{CE7A43F9-E938-4E02-8AD5-A6F4B46499DF}" dt="2023-03-02T16:24:23.002" v="348"/>
          <ac:spMkLst>
            <pc:docMk/>
            <pc:sldMk cId="102278663" sldId="456"/>
            <ac:spMk id="3" creationId="{42EC8C3D-5968-3F69-5D06-51ACEDC322E3}"/>
          </ac:spMkLst>
        </pc:spChg>
        <pc:spChg chg="del">
          <ac:chgData name="Sowjanya Morisetty(UST,IN)" userId="S::245132@ust.com::fafc9569-a945-46e7-9869-5c26008d3c84" providerId="AD" clId="Web-{CE7A43F9-E938-4E02-8AD5-A6F4B46499DF}" dt="2023-03-02T15:41:01.953" v="94"/>
          <ac:spMkLst>
            <pc:docMk/>
            <pc:sldMk cId="102278663" sldId="456"/>
            <ac:spMk id="4" creationId="{AB6341EA-2070-2FC7-826F-E24A3B96CCDE}"/>
          </ac:spMkLst>
        </pc:spChg>
        <pc:spChg chg="del">
          <ac:chgData name="Sowjanya Morisetty(UST,IN)" userId="S::245132@ust.com::fafc9569-a945-46e7-9869-5c26008d3c84" providerId="AD" clId="Web-{CE7A43F9-E938-4E02-8AD5-A6F4B46499DF}" dt="2023-03-02T15:41:01.953" v="94"/>
          <ac:spMkLst>
            <pc:docMk/>
            <pc:sldMk cId="102278663" sldId="456"/>
            <ac:spMk id="5" creationId="{F7AC8922-C46F-2A8A-4CBB-859B7BCF90C0}"/>
          </ac:spMkLst>
        </pc:spChg>
        <pc:spChg chg="del">
          <ac:chgData name="Sowjanya Morisetty(UST,IN)" userId="S::245132@ust.com::fafc9569-a945-46e7-9869-5c26008d3c84" providerId="AD" clId="Web-{CE7A43F9-E938-4E02-8AD5-A6F4B46499DF}" dt="2023-03-02T15:41:01.953" v="94"/>
          <ac:spMkLst>
            <pc:docMk/>
            <pc:sldMk cId="102278663" sldId="456"/>
            <ac:spMk id="6" creationId="{476EC1EC-9B13-5E28-0F0D-C856F689BF18}"/>
          </ac:spMkLst>
        </pc:spChg>
        <pc:spChg chg="add mod">
          <ac:chgData name="Sowjanya Morisetty(UST,IN)" userId="S::245132@ust.com::fafc9569-a945-46e7-9869-5c26008d3c84" providerId="AD" clId="Web-{CE7A43F9-E938-4E02-8AD5-A6F4B46499DF}" dt="2023-03-02T16:24:23.002" v="348"/>
          <ac:spMkLst>
            <pc:docMk/>
            <pc:sldMk cId="102278663" sldId="456"/>
            <ac:spMk id="8" creationId="{D7D696A8-11DB-C070-267F-3D8A6929D96E}"/>
          </ac:spMkLst>
        </pc:spChg>
        <pc:graphicFrameChg chg="add del mod">
          <ac:chgData name="Sowjanya Morisetty(UST,IN)" userId="S::245132@ust.com::fafc9569-a945-46e7-9869-5c26008d3c84" providerId="AD" clId="Web-{CE7A43F9-E938-4E02-8AD5-A6F4B46499DF}" dt="2023-03-02T16:24:23.002" v="348"/>
          <ac:graphicFrameMkLst>
            <pc:docMk/>
            <pc:sldMk cId="102278663" sldId="456"/>
            <ac:graphicFrameMk id="10" creationId="{70755788-4B46-5893-CD6A-33BA8C292744}"/>
          </ac:graphicFrameMkLst>
        </pc:graphicFrameChg>
      </pc:sldChg>
      <pc:sldChg chg="addSp delSp modSp new add del mod modClrScheme chgLayout">
        <pc:chgData name="Sowjanya Morisetty(UST,IN)" userId="S::245132@ust.com::fafc9569-a945-46e7-9869-5c26008d3c84" providerId="AD" clId="Web-{CE7A43F9-E938-4E02-8AD5-A6F4B46499DF}" dt="2023-03-02T15:40:21.624" v="56"/>
        <pc:sldMkLst>
          <pc:docMk/>
          <pc:sldMk cId="1833503774" sldId="456"/>
        </pc:sldMkLst>
        <pc:spChg chg="mod ord">
          <ac:chgData name="Sowjanya Morisetty(UST,IN)" userId="S::245132@ust.com::fafc9569-a945-46e7-9869-5c26008d3c84" providerId="AD" clId="Web-{CE7A43F9-E938-4E02-8AD5-A6F4B46499DF}" dt="2023-03-02T15:40:19.405" v="55"/>
          <ac:spMkLst>
            <pc:docMk/>
            <pc:sldMk cId="1833503774" sldId="456"/>
            <ac:spMk id="2" creationId="{2C3F0B15-50EC-1980-61B7-7F3741B725BB}"/>
          </ac:spMkLst>
        </pc:spChg>
        <pc:spChg chg="mod ord">
          <ac:chgData name="Sowjanya Morisetty(UST,IN)" userId="S::245132@ust.com::fafc9569-a945-46e7-9869-5c26008d3c84" providerId="AD" clId="Web-{CE7A43F9-E938-4E02-8AD5-A6F4B46499DF}" dt="2023-03-02T15:40:19.405" v="55"/>
          <ac:spMkLst>
            <pc:docMk/>
            <pc:sldMk cId="1833503774" sldId="456"/>
            <ac:spMk id="3" creationId="{828FB46F-61C9-73B6-FBF5-972B352908C1}"/>
          </ac:spMkLst>
        </pc:spChg>
        <pc:spChg chg="add del mod ord">
          <ac:chgData name="Sowjanya Morisetty(UST,IN)" userId="S::245132@ust.com::fafc9569-a945-46e7-9869-5c26008d3c84" providerId="AD" clId="Web-{CE7A43F9-E938-4E02-8AD5-A6F4B46499DF}" dt="2023-03-02T15:40:19.405" v="55"/>
          <ac:spMkLst>
            <pc:docMk/>
            <pc:sldMk cId="1833503774" sldId="456"/>
            <ac:spMk id="4" creationId="{BFFD4581-78F7-F3AE-A78E-CD52E6B316BF}"/>
          </ac:spMkLst>
        </pc:spChg>
        <pc:spChg chg="mod ord">
          <ac:chgData name="Sowjanya Morisetty(UST,IN)" userId="S::245132@ust.com::fafc9569-a945-46e7-9869-5c26008d3c84" providerId="AD" clId="Web-{CE7A43F9-E938-4E02-8AD5-A6F4B46499DF}" dt="2023-03-02T15:40:19.405" v="55"/>
          <ac:spMkLst>
            <pc:docMk/>
            <pc:sldMk cId="1833503774" sldId="456"/>
            <ac:spMk id="5" creationId="{E5A07568-0536-D468-7E64-ECC9CCC3C42A}"/>
          </ac:spMkLst>
        </pc:spChg>
        <pc:spChg chg="add del">
          <ac:chgData name="Sowjanya Morisetty(UST,IN)" userId="S::245132@ust.com::fafc9569-a945-46e7-9869-5c26008d3c84" providerId="AD" clId="Web-{CE7A43F9-E938-4E02-8AD5-A6F4B46499DF}" dt="2023-03-02T15:40:19.405" v="55"/>
          <ac:spMkLst>
            <pc:docMk/>
            <pc:sldMk cId="1833503774" sldId="456"/>
            <ac:spMk id="6" creationId="{09DFD25A-6131-06FF-35A8-8E54FD9348AC}"/>
          </ac:spMkLst>
        </pc:spChg>
      </pc:sldChg>
      <pc:sldChg chg="addSp delSp modSp new add del mod modClrScheme chgLayout">
        <pc:chgData name="Sowjanya Morisetty(UST,IN)" userId="S::245132@ust.com::fafc9569-a945-46e7-9869-5c26008d3c84" providerId="AD" clId="Web-{CE7A43F9-E938-4E02-8AD5-A6F4B46499DF}" dt="2023-03-02T15:40:35.483" v="92"/>
        <pc:sldMkLst>
          <pc:docMk/>
          <pc:sldMk cId="3023791946" sldId="456"/>
        </pc:sldMkLst>
        <pc:spChg chg="mod ord">
          <ac:chgData name="Sowjanya Morisetty(UST,IN)" userId="S::245132@ust.com::fafc9569-a945-46e7-9869-5c26008d3c84" providerId="AD" clId="Web-{CE7A43F9-E938-4E02-8AD5-A6F4B46499DF}" dt="2023-03-02T15:40:32.968" v="91"/>
          <ac:spMkLst>
            <pc:docMk/>
            <pc:sldMk cId="3023791946" sldId="456"/>
            <ac:spMk id="2" creationId="{0E2A4BE1-0D1C-BE05-2C0E-375EFE2C5FDD}"/>
          </ac:spMkLst>
        </pc:spChg>
        <pc:spChg chg="mod ord">
          <ac:chgData name="Sowjanya Morisetty(UST,IN)" userId="S::245132@ust.com::fafc9569-a945-46e7-9869-5c26008d3c84" providerId="AD" clId="Web-{CE7A43F9-E938-4E02-8AD5-A6F4B46499DF}" dt="2023-03-02T15:40:32.968" v="91"/>
          <ac:spMkLst>
            <pc:docMk/>
            <pc:sldMk cId="3023791946" sldId="456"/>
            <ac:spMk id="3" creationId="{F893B9E5-7F97-BA0C-320A-FAFAF2B8DD43}"/>
          </ac:spMkLst>
        </pc:spChg>
        <pc:spChg chg="add del">
          <ac:chgData name="Sowjanya Morisetty(UST,IN)" userId="S::245132@ust.com::fafc9569-a945-46e7-9869-5c26008d3c84" providerId="AD" clId="Web-{CE7A43F9-E938-4E02-8AD5-A6F4B46499DF}" dt="2023-03-02T15:40:32.968" v="91"/>
          <ac:spMkLst>
            <pc:docMk/>
            <pc:sldMk cId="3023791946" sldId="456"/>
            <ac:spMk id="4" creationId="{ED67E6DA-7183-5A18-489F-E7B9F6C5FF94}"/>
          </ac:spMkLst>
        </pc:spChg>
        <pc:spChg chg="add del">
          <ac:chgData name="Sowjanya Morisetty(UST,IN)" userId="S::245132@ust.com::fafc9569-a945-46e7-9869-5c26008d3c84" providerId="AD" clId="Web-{CE7A43F9-E938-4E02-8AD5-A6F4B46499DF}" dt="2023-03-02T15:40:32.968" v="91"/>
          <ac:spMkLst>
            <pc:docMk/>
            <pc:sldMk cId="3023791946" sldId="456"/>
            <ac:spMk id="5" creationId="{7ED8BCDF-A152-6A03-7A4B-A90ED7F28E23}"/>
          </ac:spMkLst>
        </pc:spChg>
        <pc:spChg chg="add del">
          <ac:chgData name="Sowjanya Morisetty(UST,IN)" userId="S::245132@ust.com::fafc9569-a945-46e7-9869-5c26008d3c84" providerId="AD" clId="Web-{CE7A43F9-E938-4E02-8AD5-A6F4B46499DF}" dt="2023-03-02T15:40:32.968" v="91"/>
          <ac:spMkLst>
            <pc:docMk/>
            <pc:sldMk cId="3023791946" sldId="456"/>
            <ac:spMk id="6" creationId="{5D1C6F40-E947-F23D-432C-B9B8C1F17DB2}"/>
          </ac:spMkLst>
        </pc:spChg>
      </pc:sldChg>
      <pc:sldChg chg="add">
        <pc:chgData name="Sowjanya Morisetty(UST,IN)" userId="S::245132@ust.com::fafc9569-a945-46e7-9869-5c26008d3c84" providerId="AD" clId="Web-{CE7A43F9-E938-4E02-8AD5-A6F4B46499DF}" dt="2023-03-02T15:41:15.953" v="95"/>
        <pc:sldMkLst>
          <pc:docMk/>
          <pc:sldMk cId="427393029" sldId="457"/>
        </pc:sldMkLst>
      </pc:sldChg>
      <pc:sldChg chg="add">
        <pc:chgData name="Sowjanya Morisetty(UST,IN)" userId="S::245132@ust.com::fafc9569-a945-46e7-9869-5c26008d3c84" providerId="AD" clId="Web-{CE7A43F9-E938-4E02-8AD5-A6F4B46499DF}" dt="2023-03-02T15:41:24.500" v="98"/>
        <pc:sldMkLst>
          <pc:docMk/>
          <pc:sldMk cId="2065389314" sldId="458"/>
        </pc:sldMkLst>
      </pc:sldChg>
      <pc:sldChg chg="addSp delSp modSp new mod modClrScheme chgLayout">
        <pc:chgData name="Sowjanya Morisetty(UST,IN)" userId="S::245132@ust.com::fafc9569-a945-46e7-9869-5c26008d3c84" providerId="AD" clId="Web-{CE7A43F9-E938-4E02-8AD5-A6F4B46499DF}" dt="2023-03-02T16:37:26.025" v="542" actId="20577"/>
        <pc:sldMkLst>
          <pc:docMk/>
          <pc:sldMk cId="778499327" sldId="459"/>
        </pc:sldMkLst>
        <pc:spChg chg="add del mod ord">
          <ac:chgData name="Sowjanya Morisetty(UST,IN)" userId="S::245132@ust.com::fafc9569-a945-46e7-9869-5c26008d3c84" providerId="AD" clId="Web-{CE7A43F9-E938-4E02-8AD5-A6F4B46499DF}" dt="2023-03-02T16:13:19.090" v="189"/>
          <ac:spMkLst>
            <pc:docMk/>
            <pc:sldMk cId="778499327" sldId="459"/>
            <ac:spMk id="2" creationId="{2A0F8B3D-344C-545B-CD2C-119798000923}"/>
          </ac:spMkLst>
        </pc:spChg>
        <pc:spChg chg="add del mod ord">
          <ac:chgData name="Sowjanya Morisetty(UST,IN)" userId="S::245132@ust.com::fafc9569-a945-46e7-9869-5c26008d3c84" providerId="AD" clId="Web-{CE7A43F9-E938-4E02-8AD5-A6F4B46499DF}" dt="2023-03-02T16:13:19.090" v="189"/>
          <ac:spMkLst>
            <pc:docMk/>
            <pc:sldMk cId="778499327" sldId="459"/>
            <ac:spMk id="3" creationId="{D46BD259-B25A-919A-571B-CEAA81D3C597}"/>
          </ac:spMkLst>
        </pc:spChg>
        <pc:spChg chg="del">
          <ac:chgData name="Sowjanya Morisetty(UST,IN)" userId="S::245132@ust.com::fafc9569-a945-46e7-9869-5c26008d3c84" providerId="AD" clId="Web-{CE7A43F9-E938-4E02-8AD5-A6F4B46499DF}" dt="2023-03-02T15:48:24.059" v="182"/>
          <ac:spMkLst>
            <pc:docMk/>
            <pc:sldMk cId="778499327" sldId="459"/>
            <ac:spMk id="4" creationId="{DBF67158-F10F-3B06-04BD-F42D935D9AE7}"/>
          </ac:spMkLst>
        </pc:spChg>
        <pc:spChg chg="add del mod">
          <ac:chgData name="Sowjanya Morisetty(UST,IN)" userId="S::245132@ust.com::fafc9569-a945-46e7-9869-5c26008d3c84" providerId="AD" clId="Web-{CE7A43F9-E938-4E02-8AD5-A6F4B46499DF}" dt="2023-03-02T16:13:17.418" v="186"/>
          <ac:spMkLst>
            <pc:docMk/>
            <pc:sldMk cId="778499327" sldId="459"/>
            <ac:spMk id="8" creationId="{751CF97E-C00D-6432-FEA4-53FB699B5A20}"/>
          </ac:spMkLst>
        </pc:spChg>
        <pc:spChg chg="add del mod">
          <ac:chgData name="Sowjanya Morisetty(UST,IN)" userId="S::245132@ust.com::fafc9569-a945-46e7-9869-5c26008d3c84" providerId="AD" clId="Web-{CE7A43F9-E938-4E02-8AD5-A6F4B46499DF}" dt="2023-03-02T16:13:17.418" v="186"/>
          <ac:spMkLst>
            <pc:docMk/>
            <pc:sldMk cId="778499327" sldId="459"/>
            <ac:spMk id="10" creationId="{4435660B-ACDD-543D-3911-A6485ADB0923}"/>
          </ac:spMkLst>
        </pc:spChg>
        <pc:spChg chg="add del mod">
          <ac:chgData name="Sowjanya Morisetty(UST,IN)" userId="S::245132@ust.com::fafc9569-a945-46e7-9869-5c26008d3c84" providerId="AD" clId="Web-{CE7A43F9-E938-4E02-8AD5-A6F4B46499DF}" dt="2023-03-02T16:13:17.418" v="186"/>
          <ac:spMkLst>
            <pc:docMk/>
            <pc:sldMk cId="778499327" sldId="459"/>
            <ac:spMk id="12" creationId="{8EFA8A23-4733-2904-9D31-F377391785AB}"/>
          </ac:spMkLst>
        </pc:spChg>
        <pc:spChg chg="add del mod">
          <ac:chgData name="Sowjanya Morisetty(UST,IN)" userId="S::245132@ust.com::fafc9569-a945-46e7-9869-5c26008d3c84" providerId="AD" clId="Web-{CE7A43F9-E938-4E02-8AD5-A6F4B46499DF}" dt="2023-03-02T16:13:19.090" v="188"/>
          <ac:spMkLst>
            <pc:docMk/>
            <pc:sldMk cId="778499327" sldId="459"/>
            <ac:spMk id="14" creationId="{90283ED1-3A68-8915-38A0-DC3EF2145DC0}"/>
          </ac:spMkLst>
        </pc:spChg>
        <pc:spChg chg="add del mod">
          <ac:chgData name="Sowjanya Morisetty(UST,IN)" userId="S::245132@ust.com::fafc9569-a945-46e7-9869-5c26008d3c84" providerId="AD" clId="Web-{CE7A43F9-E938-4E02-8AD5-A6F4B46499DF}" dt="2023-03-02T16:13:19.090" v="188"/>
          <ac:spMkLst>
            <pc:docMk/>
            <pc:sldMk cId="778499327" sldId="459"/>
            <ac:spMk id="15" creationId="{7AB9DA8D-9D97-874B-1532-5180D15BCFEB}"/>
          </ac:spMkLst>
        </pc:spChg>
        <pc:spChg chg="add del mod">
          <ac:chgData name="Sowjanya Morisetty(UST,IN)" userId="S::245132@ust.com::fafc9569-a945-46e7-9869-5c26008d3c84" providerId="AD" clId="Web-{CE7A43F9-E938-4E02-8AD5-A6F4B46499DF}" dt="2023-03-02T16:13:19.090" v="188"/>
          <ac:spMkLst>
            <pc:docMk/>
            <pc:sldMk cId="778499327" sldId="459"/>
            <ac:spMk id="16" creationId="{D3183290-5D0D-A0AA-59EB-D4D4DBC47F22}"/>
          </ac:spMkLst>
        </pc:spChg>
        <pc:spChg chg="add del mod">
          <ac:chgData name="Sowjanya Morisetty(UST,IN)" userId="S::245132@ust.com::fafc9569-a945-46e7-9869-5c26008d3c84" providerId="AD" clId="Web-{CE7A43F9-E938-4E02-8AD5-A6F4B46499DF}" dt="2023-03-02T16:25:38.410" v="357"/>
          <ac:spMkLst>
            <pc:docMk/>
            <pc:sldMk cId="778499327" sldId="459"/>
            <ac:spMk id="18" creationId="{FECFB7EE-B641-E3AE-A850-40E286F0E524}"/>
          </ac:spMkLst>
        </pc:spChg>
        <pc:spChg chg="add del mod">
          <ac:chgData name="Sowjanya Morisetty(UST,IN)" userId="S::245132@ust.com::fafc9569-a945-46e7-9869-5c26008d3c84" providerId="AD" clId="Web-{CE7A43F9-E938-4E02-8AD5-A6F4B46499DF}" dt="2023-03-02T16:25:38.410" v="357"/>
          <ac:spMkLst>
            <pc:docMk/>
            <pc:sldMk cId="778499327" sldId="459"/>
            <ac:spMk id="19" creationId="{71F49CB2-B4BF-45B4-6C31-FF25015EA11A}"/>
          </ac:spMkLst>
        </pc:spChg>
        <pc:spChg chg="add mod">
          <ac:chgData name="Sowjanya Morisetty(UST,IN)" userId="S::245132@ust.com::fafc9569-a945-46e7-9869-5c26008d3c84" providerId="AD" clId="Web-{CE7A43F9-E938-4E02-8AD5-A6F4B46499DF}" dt="2023-03-02T16:37:26.025" v="542" actId="20577"/>
          <ac:spMkLst>
            <pc:docMk/>
            <pc:sldMk cId="778499327" sldId="459"/>
            <ac:spMk id="20" creationId="{7F14EB71-9ED2-9F96-C85E-7EB3D17E4FEF}"/>
          </ac:spMkLst>
        </pc:spChg>
        <pc:spChg chg="add mod">
          <ac:chgData name="Sowjanya Morisetty(UST,IN)" userId="S::245132@ust.com::fafc9569-a945-46e7-9869-5c26008d3c84" providerId="AD" clId="Web-{CE7A43F9-E938-4E02-8AD5-A6F4B46499DF}" dt="2023-03-02T16:28:27.181" v="412" actId="20577"/>
          <ac:spMkLst>
            <pc:docMk/>
            <pc:sldMk cId="778499327" sldId="459"/>
            <ac:spMk id="25" creationId="{EDB06B38-FE0A-8BA6-8738-748A96B792DB}"/>
          </ac:spMkLst>
        </pc:spChg>
        <pc:spChg chg="add del">
          <ac:chgData name="Sowjanya Morisetty(UST,IN)" userId="S::245132@ust.com::fafc9569-a945-46e7-9869-5c26008d3c84" providerId="AD" clId="Web-{CE7A43F9-E938-4E02-8AD5-A6F4B46499DF}" dt="2023-03-02T16:25:04.112" v="350"/>
          <ac:spMkLst>
            <pc:docMk/>
            <pc:sldMk cId="778499327" sldId="459"/>
            <ac:spMk id="26" creationId="{EBF58444-B25B-C479-4D34-3399DA9465B9}"/>
          </ac:spMkLst>
        </pc:spChg>
        <pc:spChg chg="add mod">
          <ac:chgData name="Sowjanya Morisetty(UST,IN)" userId="S::245132@ust.com::fafc9569-a945-46e7-9869-5c26008d3c84" providerId="AD" clId="Web-{CE7A43F9-E938-4E02-8AD5-A6F4B46499DF}" dt="2023-03-02T16:37:21.509" v="540" actId="20577"/>
          <ac:spMkLst>
            <pc:docMk/>
            <pc:sldMk cId="778499327" sldId="459"/>
            <ac:spMk id="27" creationId="{BF7DC766-CF04-5CFB-32EB-90EEA4094AAE}"/>
          </ac:spMkLst>
        </pc:spChg>
        <pc:spChg chg="add del">
          <ac:chgData name="Sowjanya Morisetty(UST,IN)" userId="S::245132@ust.com::fafc9569-a945-46e7-9869-5c26008d3c84" providerId="AD" clId="Web-{CE7A43F9-E938-4E02-8AD5-A6F4B46499DF}" dt="2023-03-02T16:25:07.831" v="352"/>
          <ac:spMkLst>
            <pc:docMk/>
            <pc:sldMk cId="778499327" sldId="459"/>
            <ac:spMk id="28" creationId="{60B07450-2F7C-CB3A-10C6-B314B5F95082}"/>
          </ac:spMkLst>
        </pc:spChg>
        <pc:spChg chg="add del">
          <ac:chgData name="Sowjanya Morisetty(UST,IN)" userId="S::245132@ust.com::fafc9569-a945-46e7-9869-5c26008d3c84" providerId="AD" clId="Web-{CE7A43F9-E938-4E02-8AD5-A6F4B46499DF}" dt="2023-03-02T16:25:11.706" v="354"/>
          <ac:spMkLst>
            <pc:docMk/>
            <pc:sldMk cId="778499327" sldId="459"/>
            <ac:spMk id="31" creationId="{EBF58444-B25B-C479-4D34-3399DA9465B9}"/>
          </ac:spMkLst>
        </pc:spChg>
        <pc:graphicFrameChg chg="add del">
          <ac:chgData name="Sowjanya Morisetty(UST,IN)" userId="S::245132@ust.com::fafc9569-a945-46e7-9869-5c26008d3c84" providerId="AD" clId="Web-{CE7A43F9-E938-4E02-8AD5-A6F4B46499DF}" dt="2023-03-02T16:25:04.112" v="350"/>
          <ac:graphicFrameMkLst>
            <pc:docMk/>
            <pc:sldMk cId="778499327" sldId="459"/>
            <ac:graphicFrameMk id="22" creationId="{4A1EB334-422B-A6D9-ECD2-1E80761FE8CE}"/>
          </ac:graphicFrameMkLst>
        </pc:graphicFrameChg>
        <pc:graphicFrameChg chg="add del">
          <ac:chgData name="Sowjanya Morisetty(UST,IN)" userId="S::245132@ust.com::fafc9569-a945-46e7-9869-5c26008d3c84" providerId="AD" clId="Web-{CE7A43F9-E938-4E02-8AD5-A6F4B46499DF}" dt="2023-03-02T16:25:07.831" v="352"/>
          <ac:graphicFrameMkLst>
            <pc:docMk/>
            <pc:sldMk cId="778499327" sldId="459"/>
            <ac:graphicFrameMk id="29" creationId="{A3B3D5D3-39EB-FCFB-50CF-0BEAA49B7A1A}"/>
          </ac:graphicFrameMkLst>
        </pc:graphicFrameChg>
        <pc:graphicFrameChg chg="add del">
          <ac:chgData name="Sowjanya Morisetty(UST,IN)" userId="S::245132@ust.com::fafc9569-a945-46e7-9869-5c26008d3c84" providerId="AD" clId="Web-{CE7A43F9-E938-4E02-8AD5-A6F4B46499DF}" dt="2023-03-02T16:25:11.706" v="354"/>
          <ac:graphicFrameMkLst>
            <pc:docMk/>
            <pc:sldMk cId="778499327" sldId="459"/>
            <ac:graphicFrameMk id="32" creationId="{4A1EB334-422B-A6D9-ECD2-1E80761FE8CE}"/>
          </ac:graphicFrameMkLst>
        </pc:graphicFrameChg>
      </pc:sldChg>
      <pc:sldChg chg="addSp delSp modSp new mod modClrScheme chgLayout">
        <pc:chgData name="Sowjanya Morisetty(UST,IN)" userId="S::245132@ust.com::fafc9569-a945-46e7-9869-5c26008d3c84" providerId="AD" clId="Web-{CE7A43F9-E938-4E02-8AD5-A6F4B46499DF}" dt="2023-03-02T16:55:40.884" v="623" actId="14100"/>
        <pc:sldMkLst>
          <pc:docMk/>
          <pc:sldMk cId="2511916723" sldId="460"/>
        </pc:sldMkLst>
        <pc:spChg chg="add del">
          <ac:chgData name="Sowjanya Morisetty(UST,IN)" userId="S::245132@ust.com::fafc9569-a945-46e7-9869-5c26008d3c84" providerId="AD" clId="Web-{CE7A43F9-E938-4E02-8AD5-A6F4B46499DF}" dt="2023-03-02T16:49:36.327" v="552"/>
          <ac:spMkLst>
            <pc:docMk/>
            <pc:sldMk cId="2511916723" sldId="460"/>
            <ac:spMk id="2" creationId="{56CD069A-0069-7523-5685-7812640FACE6}"/>
          </ac:spMkLst>
        </pc:spChg>
        <pc:spChg chg="add del">
          <ac:chgData name="Sowjanya Morisetty(UST,IN)" userId="S::245132@ust.com::fafc9569-a945-46e7-9869-5c26008d3c84" providerId="AD" clId="Web-{CE7A43F9-E938-4E02-8AD5-A6F4B46499DF}" dt="2023-03-02T16:49:36.327" v="552"/>
          <ac:spMkLst>
            <pc:docMk/>
            <pc:sldMk cId="2511916723" sldId="460"/>
            <ac:spMk id="3" creationId="{B151A761-A908-1B37-55BA-2C5F47EC29D5}"/>
          </ac:spMkLst>
        </pc:spChg>
        <pc:spChg chg="add del">
          <ac:chgData name="Sowjanya Morisetty(UST,IN)" userId="S::245132@ust.com::fafc9569-a945-46e7-9869-5c26008d3c84" providerId="AD" clId="Web-{CE7A43F9-E938-4E02-8AD5-A6F4B46499DF}" dt="2023-03-02T16:49:36.327" v="552"/>
          <ac:spMkLst>
            <pc:docMk/>
            <pc:sldMk cId="2511916723" sldId="460"/>
            <ac:spMk id="4" creationId="{A4BA9123-6FAA-BBB6-8CCC-1ED2EE1C19D0}"/>
          </ac:spMkLst>
        </pc:spChg>
        <pc:spChg chg="add del mod">
          <ac:chgData name="Sowjanya Morisetty(UST,IN)" userId="S::245132@ust.com::fafc9569-a945-46e7-9869-5c26008d3c84" providerId="AD" clId="Web-{CE7A43F9-E938-4E02-8AD5-A6F4B46499DF}" dt="2023-03-02T16:49:24.889" v="549"/>
          <ac:spMkLst>
            <pc:docMk/>
            <pc:sldMk cId="2511916723" sldId="460"/>
            <ac:spMk id="6" creationId="{83874BFC-8A39-FB52-A494-3EA1507E14D3}"/>
          </ac:spMkLst>
        </pc:spChg>
        <pc:spChg chg="add del mod">
          <ac:chgData name="Sowjanya Morisetty(UST,IN)" userId="S::245132@ust.com::fafc9569-a945-46e7-9869-5c26008d3c84" providerId="AD" clId="Web-{CE7A43F9-E938-4E02-8AD5-A6F4B46499DF}" dt="2023-03-02T16:49:36.327" v="551"/>
          <ac:spMkLst>
            <pc:docMk/>
            <pc:sldMk cId="2511916723" sldId="460"/>
            <ac:spMk id="8" creationId="{CCEB78E4-E23C-8295-32E7-CEC39A4AA5E8}"/>
          </ac:spMkLst>
        </pc:spChg>
        <pc:spChg chg="add del mod">
          <ac:chgData name="Sowjanya Morisetty(UST,IN)" userId="S::245132@ust.com::fafc9569-a945-46e7-9869-5c26008d3c84" providerId="AD" clId="Web-{CE7A43F9-E938-4E02-8AD5-A6F4B46499DF}" dt="2023-03-02T16:49:04.451" v="545"/>
          <ac:spMkLst>
            <pc:docMk/>
            <pc:sldMk cId="2511916723" sldId="460"/>
            <ac:spMk id="9" creationId="{208EEE5F-3C8C-B649-35E9-3F6FB148D68A}"/>
          </ac:spMkLst>
        </pc:spChg>
        <pc:spChg chg="add del mod">
          <ac:chgData name="Sowjanya Morisetty(UST,IN)" userId="S::245132@ust.com::fafc9569-a945-46e7-9869-5c26008d3c84" providerId="AD" clId="Web-{CE7A43F9-E938-4E02-8AD5-A6F4B46499DF}" dt="2023-03-02T16:49:36.327" v="551"/>
          <ac:spMkLst>
            <pc:docMk/>
            <pc:sldMk cId="2511916723" sldId="460"/>
            <ac:spMk id="10" creationId="{DF477D03-63F9-CCCC-4015-CD6789C25C68}"/>
          </ac:spMkLst>
        </pc:spChg>
        <pc:spChg chg="add del mod">
          <ac:chgData name="Sowjanya Morisetty(UST,IN)" userId="S::245132@ust.com::fafc9569-a945-46e7-9869-5c26008d3c84" providerId="AD" clId="Web-{CE7A43F9-E938-4E02-8AD5-A6F4B46499DF}" dt="2023-03-02T16:49:04.451" v="545"/>
          <ac:spMkLst>
            <pc:docMk/>
            <pc:sldMk cId="2511916723" sldId="460"/>
            <ac:spMk id="11" creationId="{FC31CB27-5C92-1E96-0088-8878E534E2C4}"/>
          </ac:spMkLst>
        </pc:spChg>
        <pc:spChg chg="add del mod">
          <ac:chgData name="Sowjanya Morisetty(UST,IN)" userId="S::245132@ust.com::fafc9569-a945-46e7-9869-5c26008d3c84" providerId="AD" clId="Web-{CE7A43F9-E938-4E02-8AD5-A6F4B46499DF}" dt="2023-03-02T16:52:44.098" v="571"/>
          <ac:spMkLst>
            <pc:docMk/>
            <pc:sldMk cId="2511916723" sldId="460"/>
            <ac:spMk id="12" creationId="{208EEE5F-3C8C-B649-35E9-3F6FB148D68A}"/>
          </ac:spMkLst>
        </pc:spChg>
        <pc:spChg chg="add mod">
          <ac:chgData name="Sowjanya Morisetty(UST,IN)" userId="S::245132@ust.com::fafc9569-a945-46e7-9869-5c26008d3c84" providerId="AD" clId="Web-{CE7A43F9-E938-4E02-8AD5-A6F4B46499DF}" dt="2023-03-02T16:55:21.400" v="619" actId="20577"/>
          <ac:spMkLst>
            <pc:docMk/>
            <pc:sldMk cId="2511916723" sldId="460"/>
            <ac:spMk id="13" creationId="{FC31CB27-5C92-1E96-0088-8878E534E2C4}"/>
          </ac:spMkLst>
        </pc:spChg>
        <pc:spChg chg="add del mod">
          <ac:chgData name="Sowjanya Morisetty(UST,IN)" userId="S::245132@ust.com::fafc9569-a945-46e7-9869-5c26008d3c84" providerId="AD" clId="Web-{CE7A43F9-E938-4E02-8AD5-A6F4B46499DF}" dt="2023-03-02T16:52:44.082" v="570"/>
          <ac:spMkLst>
            <pc:docMk/>
            <pc:sldMk cId="2511916723" sldId="460"/>
            <ac:spMk id="18" creationId="{4B5FC689-75B4-3773-CD69-8C2EFD6F9E91}"/>
          </ac:spMkLst>
        </pc:spChg>
        <pc:spChg chg="add mod">
          <ac:chgData name="Sowjanya Morisetty(UST,IN)" userId="S::245132@ust.com::fafc9569-a945-46e7-9869-5c26008d3c84" providerId="AD" clId="Web-{CE7A43F9-E938-4E02-8AD5-A6F4B46499DF}" dt="2023-03-02T16:55:10.087" v="618"/>
          <ac:spMkLst>
            <pc:docMk/>
            <pc:sldMk cId="2511916723" sldId="460"/>
            <ac:spMk id="20" creationId="{948045CF-CD77-83BD-7D0F-1B956BB7290C}"/>
          </ac:spMkLst>
        </pc:spChg>
        <pc:picChg chg="add mod">
          <ac:chgData name="Sowjanya Morisetty(UST,IN)" userId="S::245132@ust.com::fafc9569-a945-46e7-9869-5c26008d3c84" providerId="AD" clId="Web-{CE7A43F9-E938-4E02-8AD5-A6F4B46499DF}" dt="2023-03-02T16:55:40.884" v="623" actId="14100"/>
          <ac:picMkLst>
            <pc:docMk/>
            <pc:sldMk cId="2511916723" sldId="460"/>
            <ac:picMk id="5" creationId="{70FF45E5-01FE-4BA5-43EA-F17AE229FAA7}"/>
          </ac:picMkLst>
        </pc:picChg>
      </pc:sldChg>
      <pc:sldChg chg="addSp delSp modSp new mod modClrScheme chgLayout">
        <pc:chgData name="Sowjanya Morisetty(UST,IN)" userId="S::245132@ust.com::fafc9569-a945-46e7-9869-5c26008d3c84" providerId="AD" clId="Web-{CE7A43F9-E938-4E02-8AD5-A6F4B46499DF}" dt="2023-03-02T17:01:14.785" v="678" actId="20577"/>
        <pc:sldMkLst>
          <pc:docMk/>
          <pc:sldMk cId="1364191368" sldId="461"/>
        </pc:sldMkLst>
        <pc:spChg chg="add del">
          <ac:chgData name="Sowjanya Morisetty(UST,IN)" userId="S::245132@ust.com::fafc9569-a945-46e7-9869-5c26008d3c84" providerId="AD" clId="Web-{CE7A43F9-E938-4E02-8AD5-A6F4B46499DF}" dt="2023-03-02T16:57:26.059" v="627"/>
          <ac:spMkLst>
            <pc:docMk/>
            <pc:sldMk cId="1364191368" sldId="461"/>
            <ac:spMk id="2" creationId="{29C47C52-0B54-E820-77C0-D062A435BDAE}"/>
          </ac:spMkLst>
        </pc:spChg>
        <pc:spChg chg="add del">
          <ac:chgData name="Sowjanya Morisetty(UST,IN)" userId="S::245132@ust.com::fafc9569-a945-46e7-9869-5c26008d3c84" providerId="AD" clId="Web-{CE7A43F9-E938-4E02-8AD5-A6F4B46499DF}" dt="2023-03-02T16:57:26.059" v="627"/>
          <ac:spMkLst>
            <pc:docMk/>
            <pc:sldMk cId="1364191368" sldId="461"/>
            <ac:spMk id="3" creationId="{4FADE25F-4F30-8933-5357-97B4BCDDC9DC}"/>
          </ac:spMkLst>
        </pc:spChg>
        <pc:spChg chg="add del">
          <ac:chgData name="Sowjanya Morisetty(UST,IN)" userId="S::245132@ust.com::fafc9569-a945-46e7-9869-5c26008d3c84" providerId="AD" clId="Web-{CE7A43F9-E938-4E02-8AD5-A6F4B46499DF}" dt="2023-03-02T16:57:26.059" v="627"/>
          <ac:spMkLst>
            <pc:docMk/>
            <pc:sldMk cId="1364191368" sldId="461"/>
            <ac:spMk id="4" creationId="{35348A57-42A9-27A8-9C03-AACAA37047A3}"/>
          </ac:spMkLst>
        </pc:spChg>
        <pc:spChg chg="add del mod">
          <ac:chgData name="Sowjanya Morisetty(UST,IN)" userId="S::245132@ust.com::fafc9569-a945-46e7-9869-5c26008d3c84" providerId="AD" clId="Web-{CE7A43F9-E938-4E02-8AD5-A6F4B46499DF}" dt="2023-03-02T16:57:26.059" v="626"/>
          <ac:spMkLst>
            <pc:docMk/>
            <pc:sldMk cId="1364191368" sldId="461"/>
            <ac:spMk id="9" creationId="{11BADAF8-C59F-8B88-9D89-13CA936ED851}"/>
          </ac:spMkLst>
        </pc:spChg>
        <pc:spChg chg="add del mod">
          <ac:chgData name="Sowjanya Morisetty(UST,IN)" userId="S::245132@ust.com::fafc9569-a945-46e7-9869-5c26008d3c84" providerId="AD" clId="Web-{CE7A43F9-E938-4E02-8AD5-A6F4B46499DF}" dt="2023-03-02T16:57:26.059" v="626"/>
          <ac:spMkLst>
            <pc:docMk/>
            <pc:sldMk cId="1364191368" sldId="461"/>
            <ac:spMk id="11" creationId="{EF2588F2-9B54-5092-14AA-97B44624CA1D}"/>
          </ac:spMkLst>
        </pc:spChg>
        <pc:spChg chg="add del mod">
          <ac:chgData name="Sowjanya Morisetty(UST,IN)" userId="S::245132@ust.com::fafc9569-a945-46e7-9869-5c26008d3c84" providerId="AD" clId="Web-{CE7A43F9-E938-4E02-8AD5-A6F4B46499DF}" dt="2023-03-02T16:57:26.059" v="626"/>
          <ac:spMkLst>
            <pc:docMk/>
            <pc:sldMk cId="1364191368" sldId="461"/>
            <ac:spMk id="13" creationId="{BDACA736-A43F-5CDD-477A-3C9E53721C3B}"/>
          </ac:spMkLst>
        </pc:spChg>
        <pc:spChg chg="add del mod ord">
          <ac:chgData name="Sowjanya Morisetty(UST,IN)" userId="S::245132@ust.com::fafc9569-a945-46e7-9869-5c26008d3c84" providerId="AD" clId="Web-{CE7A43F9-E938-4E02-8AD5-A6F4B46499DF}" dt="2023-03-02T16:58:10.295" v="629"/>
          <ac:spMkLst>
            <pc:docMk/>
            <pc:sldMk cId="1364191368" sldId="461"/>
            <ac:spMk id="15" creationId="{E714A4F8-D5E9-C887-B85E-34803E0B2253}"/>
          </ac:spMkLst>
        </pc:spChg>
        <pc:spChg chg="add del mod ord">
          <ac:chgData name="Sowjanya Morisetty(UST,IN)" userId="S::245132@ust.com::fafc9569-a945-46e7-9869-5c26008d3c84" providerId="AD" clId="Web-{CE7A43F9-E938-4E02-8AD5-A6F4B46499DF}" dt="2023-03-02T16:58:10.295" v="629"/>
          <ac:spMkLst>
            <pc:docMk/>
            <pc:sldMk cId="1364191368" sldId="461"/>
            <ac:spMk id="16" creationId="{51FC8F18-BCF7-CB17-A0FC-10AA84645D58}"/>
          </ac:spMkLst>
        </pc:spChg>
        <pc:spChg chg="add del mod">
          <ac:chgData name="Sowjanya Morisetty(UST,IN)" userId="S::245132@ust.com::fafc9569-a945-46e7-9869-5c26008d3c84" providerId="AD" clId="Web-{CE7A43F9-E938-4E02-8AD5-A6F4B46499DF}" dt="2023-03-02T17:00:59.503" v="673"/>
          <ac:spMkLst>
            <pc:docMk/>
            <pc:sldMk cId="1364191368" sldId="461"/>
            <ac:spMk id="21" creationId="{4A1A48CD-8CD0-C222-E9E0-277882F1E0A2}"/>
          </ac:spMkLst>
        </pc:spChg>
        <pc:spChg chg="add mod ord">
          <ac:chgData name="Sowjanya Morisetty(UST,IN)" userId="S::245132@ust.com::fafc9569-a945-46e7-9869-5c26008d3c84" providerId="AD" clId="Web-{CE7A43F9-E938-4E02-8AD5-A6F4B46499DF}" dt="2023-03-02T17:00:59.503" v="673"/>
          <ac:spMkLst>
            <pc:docMk/>
            <pc:sldMk cId="1364191368" sldId="461"/>
            <ac:spMk id="23" creationId="{3DC47693-256F-065A-DE44-373871A6CA78}"/>
          </ac:spMkLst>
        </pc:spChg>
        <pc:spChg chg="add mod">
          <ac:chgData name="Sowjanya Morisetty(UST,IN)" userId="S::245132@ust.com::fafc9569-a945-46e7-9869-5c26008d3c84" providerId="AD" clId="Web-{CE7A43F9-E938-4E02-8AD5-A6F4B46499DF}" dt="2023-03-02T17:01:14.785" v="678" actId="20577"/>
          <ac:spMkLst>
            <pc:docMk/>
            <pc:sldMk cId="1364191368" sldId="461"/>
            <ac:spMk id="25" creationId="{310CBBF2-FEE2-9FBC-748C-91E9A9320601}"/>
          </ac:spMkLst>
        </pc:spChg>
      </pc:sldChg>
      <pc:sldChg chg="addSp delSp modSp new mod modClrScheme chgLayout">
        <pc:chgData name="Sowjanya Morisetty(UST,IN)" userId="S::245132@ust.com::fafc9569-a945-46e7-9869-5c26008d3c84" providerId="AD" clId="Web-{CE7A43F9-E938-4E02-8AD5-A6F4B46499DF}" dt="2023-03-02T17:04:48.541" v="699"/>
        <pc:sldMkLst>
          <pc:docMk/>
          <pc:sldMk cId="509512278" sldId="462"/>
        </pc:sldMkLst>
        <pc:spChg chg="del">
          <ac:chgData name="Sowjanya Morisetty(UST,IN)" userId="S::245132@ust.com::fafc9569-a945-46e7-9869-5c26008d3c84" providerId="AD" clId="Web-{CE7A43F9-E938-4E02-8AD5-A6F4B46499DF}" dt="2023-03-02T17:03:01.632" v="681"/>
          <ac:spMkLst>
            <pc:docMk/>
            <pc:sldMk cId="509512278" sldId="462"/>
            <ac:spMk id="2" creationId="{F8E032BB-F81A-32EE-8145-482820EB0F93}"/>
          </ac:spMkLst>
        </pc:spChg>
        <pc:spChg chg="del">
          <ac:chgData name="Sowjanya Morisetty(UST,IN)" userId="S::245132@ust.com::fafc9569-a945-46e7-9869-5c26008d3c84" providerId="AD" clId="Web-{CE7A43F9-E938-4E02-8AD5-A6F4B46499DF}" dt="2023-03-02T17:03:01.632" v="681"/>
          <ac:spMkLst>
            <pc:docMk/>
            <pc:sldMk cId="509512278" sldId="462"/>
            <ac:spMk id="3" creationId="{C52561FC-F91F-F7CE-4991-642221F47F6E}"/>
          </ac:spMkLst>
        </pc:spChg>
        <pc:spChg chg="add del mod">
          <ac:chgData name="Sowjanya Morisetty(UST,IN)" userId="S::245132@ust.com::fafc9569-a945-46e7-9869-5c26008d3c84" providerId="AD" clId="Web-{CE7A43F9-E938-4E02-8AD5-A6F4B46499DF}" dt="2023-03-02T17:04:16.837" v="692"/>
          <ac:spMkLst>
            <pc:docMk/>
            <pc:sldMk cId="509512278" sldId="462"/>
            <ac:spMk id="5" creationId="{8263DE09-3EC9-8253-FE24-2840E2DC1879}"/>
          </ac:spMkLst>
        </pc:spChg>
        <pc:spChg chg="add del mod">
          <ac:chgData name="Sowjanya Morisetty(UST,IN)" userId="S::245132@ust.com::fafc9569-a945-46e7-9869-5c26008d3c84" providerId="AD" clId="Web-{CE7A43F9-E938-4E02-8AD5-A6F4B46499DF}" dt="2023-03-02T17:04:01.930" v="688"/>
          <ac:spMkLst>
            <pc:docMk/>
            <pc:sldMk cId="509512278" sldId="462"/>
            <ac:spMk id="6" creationId="{8669859E-908A-D86F-A44D-FA9ECCADA27F}"/>
          </ac:spMkLst>
        </pc:spChg>
        <pc:spChg chg="add del mod">
          <ac:chgData name="Sowjanya Morisetty(UST,IN)" userId="S::245132@ust.com::fafc9569-a945-46e7-9869-5c26008d3c84" providerId="AD" clId="Web-{CE7A43F9-E938-4E02-8AD5-A6F4B46499DF}" dt="2023-03-02T17:04:01.930" v="688"/>
          <ac:spMkLst>
            <pc:docMk/>
            <pc:sldMk cId="509512278" sldId="462"/>
            <ac:spMk id="7" creationId="{3ED1238C-1581-B09E-FFDB-82B9EBB55D58}"/>
          </ac:spMkLst>
        </pc:spChg>
        <pc:spChg chg="add del mod">
          <ac:chgData name="Sowjanya Morisetty(UST,IN)" userId="S::245132@ust.com::fafc9569-a945-46e7-9869-5c26008d3c84" providerId="AD" clId="Web-{CE7A43F9-E938-4E02-8AD5-A6F4B46499DF}" dt="2023-03-02T17:04:16.837" v="692"/>
          <ac:spMkLst>
            <pc:docMk/>
            <pc:sldMk cId="509512278" sldId="462"/>
            <ac:spMk id="8" creationId="{4B69A5CF-8D0E-3D66-C804-2D85B5A995C4}"/>
          </ac:spMkLst>
        </pc:spChg>
        <pc:spChg chg="add del mod">
          <ac:chgData name="Sowjanya Morisetty(UST,IN)" userId="S::245132@ust.com::fafc9569-a945-46e7-9869-5c26008d3c84" providerId="AD" clId="Web-{CE7A43F9-E938-4E02-8AD5-A6F4B46499DF}" dt="2023-03-02T17:03:55.008" v="684"/>
          <ac:spMkLst>
            <pc:docMk/>
            <pc:sldMk cId="509512278" sldId="462"/>
            <ac:spMk id="9" creationId="{F5399375-9472-A44A-19CD-BBD004CC5CEC}"/>
          </ac:spMkLst>
        </pc:spChg>
        <pc:spChg chg="add del mod">
          <ac:chgData name="Sowjanya Morisetty(UST,IN)" userId="S::245132@ust.com::fafc9569-a945-46e7-9869-5c26008d3c84" providerId="AD" clId="Web-{CE7A43F9-E938-4E02-8AD5-A6F4B46499DF}" dt="2023-03-02T17:04:20.306" v="694"/>
          <ac:spMkLst>
            <pc:docMk/>
            <pc:sldMk cId="509512278" sldId="462"/>
            <ac:spMk id="10" creationId="{16C84C01-92D8-E4BF-2773-965D6FF37076}"/>
          </ac:spMkLst>
        </pc:spChg>
        <pc:spChg chg="add del mod">
          <ac:chgData name="Sowjanya Morisetty(UST,IN)" userId="S::245132@ust.com::fafc9569-a945-46e7-9869-5c26008d3c84" providerId="AD" clId="Web-{CE7A43F9-E938-4E02-8AD5-A6F4B46499DF}" dt="2023-03-02T17:03:55.008" v="684"/>
          <ac:spMkLst>
            <pc:docMk/>
            <pc:sldMk cId="509512278" sldId="462"/>
            <ac:spMk id="11" creationId="{58BBA39C-B61E-CFBB-3419-74CB9CF37399}"/>
          </ac:spMkLst>
        </pc:spChg>
        <pc:spChg chg="add del mod">
          <ac:chgData name="Sowjanya Morisetty(UST,IN)" userId="S::245132@ust.com::fafc9569-a945-46e7-9869-5c26008d3c84" providerId="AD" clId="Web-{CE7A43F9-E938-4E02-8AD5-A6F4B46499DF}" dt="2023-03-02T17:04:20.306" v="694"/>
          <ac:spMkLst>
            <pc:docMk/>
            <pc:sldMk cId="509512278" sldId="462"/>
            <ac:spMk id="12" creationId="{7FD809E9-8764-C9F1-901B-BA927E1169A3}"/>
          </ac:spMkLst>
        </pc:spChg>
        <pc:spChg chg="add del mod">
          <ac:chgData name="Sowjanya Morisetty(UST,IN)" userId="S::245132@ust.com::fafc9569-a945-46e7-9869-5c26008d3c84" providerId="AD" clId="Web-{CE7A43F9-E938-4E02-8AD5-A6F4B46499DF}" dt="2023-03-02T17:04:48.541" v="699"/>
          <ac:spMkLst>
            <pc:docMk/>
            <pc:sldMk cId="509512278" sldId="462"/>
            <ac:spMk id="14" creationId="{181AC004-BD70-1E50-2139-FC8FCEDAEBEB}"/>
          </ac:spMkLst>
        </pc:spChg>
        <pc:spChg chg="add del mod">
          <ac:chgData name="Sowjanya Morisetty(UST,IN)" userId="S::245132@ust.com::fafc9569-a945-46e7-9869-5c26008d3c84" providerId="AD" clId="Web-{CE7A43F9-E938-4E02-8AD5-A6F4B46499DF}" dt="2023-03-02T17:04:37.947" v="696"/>
          <ac:spMkLst>
            <pc:docMk/>
            <pc:sldMk cId="509512278" sldId="462"/>
            <ac:spMk id="15" creationId="{B0C8FD5E-C541-373B-189C-9EA22837174F}"/>
          </ac:spMkLst>
        </pc:spChg>
        <pc:spChg chg="add del mod">
          <ac:chgData name="Sowjanya Morisetty(UST,IN)" userId="S::245132@ust.com::fafc9569-a945-46e7-9869-5c26008d3c84" providerId="AD" clId="Web-{CE7A43F9-E938-4E02-8AD5-A6F4B46499DF}" dt="2023-03-02T17:04:48.541" v="698"/>
          <ac:spMkLst>
            <pc:docMk/>
            <pc:sldMk cId="509512278" sldId="462"/>
            <ac:spMk id="19" creationId="{FA5F8DFD-B3C5-8963-9239-153866E04C93}"/>
          </ac:spMkLst>
        </pc:spChg>
        <pc:picChg chg="add del mod">
          <ac:chgData name="Sowjanya Morisetty(UST,IN)" userId="S::245132@ust.com::fafc9569-a945-46e7-9869-5c26008d3c84" providerId="AD" clId="Web-{CE7A43F9-E938-4E02-8AD5-A6F4B46499DF}" dt="2023-03-02T17:04:11.462" v="690"/>
          <ac:picMkLst>
            <pc:docMk/>
            <pc:sldMk cId="509512278" sldId="462"/>
            <ac:picMk id="4" creationId="{A1D667C7-A121-9A5E-EF0E-E50EA84A58B9}"/>
          </ac:picMkLst>
        </pc:picChg>
        <pc:picChg chg="add mod ord">
          <ac:chgData name="Sowjanya Morisetty(UST,IN)" userId="S::245132@ust.com::fafc9569-a945-46e7-9869-5c26008d3c84" providerId="AD" clId="Web-{CE7A43F9-E938-4E02-8AD5-A6F4B46499DF}" dt="2023-03-02T17:04:48.541" v="699"/>
          <ac:picMkLst>
            <pc:docMk/>
            <pc:sldMk cId="509512278" sldId="462"/>
            <ac:picMk id="13" creationId="{7571C2BF-D205-A446-4C03-70DD7B981543}"/>
          </ac:picMkLst>
        </pc:picChg>
      </pc:sldChg>
      <pc:sldChg chg="addSp delSp modSp new mod modClrScheme chgLayout">
        <pc:chgData name="Sowjanya Morisetty(UST,IN)" userId="S::245132@ust.com::fafc9569-a945-46e7-9869-5c26008d3c84" providerId="AD" clId="Web-{CE7A43F9-E938-4E02-8AD5-A6F4B46499DF}" dt="2023-03-02T17:47:07.489" v="806" actId="14100"/>
        <pc:sldMkLst>
          <pc:docMk/>
          <pc:sldMk cId="79023468" sldId="463"/>
        </pc:sldMkLst>
        <pc:spChg chg="add del">
          <ac:chgData name="Sowjanya Morisetty(UST,IN)" userId="S::245132@ust.com::fafc9569-a945-46e7-9869-5c26008d3c84" providerId="AD" clId="Web-{CE7A43F9-E938-4E02-8AD5-A6F4B46499DF}" dt="2023-03-02T17:07:05.389" v="705"/>
          <ac:spMkLst>
            <pc:docMk/>
            <pc:sldMk cId="79023468" sldId="463"/>
            <ac:spMk id="2" creationId="{B198DEF5-183F-620E-0E27-F935EF0B5BD2}"/>
          </ac:spMkLst>
        </pc:spChg>
        <pc:spChg chg="add del">
          <ac:chgData name="Sowjanya Morisetty(UST,IN)" userId="S::245132@ust.com::fafc9569-a945-46e7-9869-5c26008d3c84" providerId="AD" clId="Web-{CE7A43F9-E938-4E02-8AD5-A6F4B46499DF}" dt="2023-03-02T17:07:05.389" v="705"/>
          <ac:spMkLst>
            <pc:docMk/>
            <pc:sldMk cId="79023468" sldId="463"/>
            <ac:spMk id="3" creationId="{AFC4AD6C-EB57-AA6A-71E5-B0C082EC2FDD}"/>
          </ac:spMkLst>
        </pc:spChg>
        <pc:spChg chg="add del">
          <ac:chgData name="Sowjanya Morisetty(UST,IN)" userId="S::245132@ust.com::fafc9569-a945-46e7-9869-5c26008d3c84" providerId="AD" clId="Web-{CE7A43F9-E938-4E02-8AD5-A6F4B46499DF}" dt="2023-03-02T17:07:05.389" v="705"/>
          <ac:spMkLst>
            <pc:docMk/>
            <pc:sldMk cId="79023468" sldId="463"/>
            <ac:spMk id="4" creationId="{206C5732-07D6-20EA-A745-066664A2C160}"/>
          </ac:spMkLst>
        </pc:spChg>
        <pc:spChg chg="add del">
          <ac:chgData name="Sowjanya Morisetty(UST,IN)" userId="S::245132@ust.com::fafc9569-a945-46e7-9869-5c26008d3c84" providerId="AD" clId="Web-{CE7A43F9-E938-4E02-8AD5-A6F4B46499DF}" dt="2023-03-02T17:07:05.389" v="705"/>
          <ac:spMkLst>
            <pc:docMk/>
            <pc:sldMk cId="79023468" sldId="463"/>
            <ac:spMk id="5" creationId="{69049FF4-1B8B-32FF-6C3B-C094A842A309}"/>
          </ac:spMkLst>
        </pc:spChg>
        <pc:spChg chg="add del mod">
          <ac:chgData name="Sowjanya Morisetty(UST,IN)" userId="S::245132@ust.com::fafc9569-a945-46e7-9869-5c26008d3c84" providerId="AD" clId="Web-{CE7A43F9-E938-4E02-8AD5-A6F4B46499DF}" dt="2023-03-02T17:41:55.918" v="774"/>
          <ac:spMkLst>
            <pc:docMk/>
            <pc:sldMk cId="79023468" sldId="463"/>
            <ac:spMk id="10" creationId="{8693355E-EE6E-ADAC-AEAB-60E8B451D196}"/>
          </ac:spMkLst>
        </pc:spChg>
        <pc:spChg chg="add del mod">
          <ac:chgData name="Sowjanya Morisetty(UST,IN)" userId="S::245132@ust.com::fafc9569-a945-46e7-9869-5c26008d3c84" providerId="AD" clId="Web-{CE7A43F9-E938-4E02-8AD5-A6F4B46499DF}" dt="2023-03-02T17:07:02.639" v="702"/>
          <ac:spMkLst>
            <pc:docMk/>
            <pc:sldMk cId="79023468" sldId="463"/>
            <ac:spMk id="10" creationId="{B210A9F4-65F3-29C3-8C3A-189384961825}"/>
          </ac:spMkLst>
        </pc:spChg>
        <pc:spChg chg="add del mod">
          <ac:chgData name="Sowjanya Morisetty(UST,IN)" userId="S::245132@ust.com::fafc9569-a945-46e7-9869-5c26008d3c84" providerId="AD" clId="Web-{CE7A43F9-E938-4E02-8AD5-A6F4B46499DF}" dt="2023-03-02T17:07:02.639" v="702"/>
          <ac:spMkLst>
            <pc:docMk/>
            <pc:sldMk cId="79023468" sldId="463"/>
            <ac:spMk id="12" creationId="{357BFE63-19C6-C5A3-5122-D94C69BAE2EC}"/>
          </ac:spMkLst>
        </pc:spChg>
        <pc:spChg chg="add del mod">
          <ac:chgData name="Sowjanya Morisetty(UST,IN)" userId="S::245132@ust.com::fafc9569-a945-46e7-9869-5c26008d3c84" providerId="AD" clId="Web-{CE7A43F9-E938-4E02-8AD5-A6F4B46499DF}" dt="2023-03-02T17:07:02.639" v="702"/>
          <ac:spMkLst>
            <pc:docMk/>
            <pc:sldMk cId="79023468" sldId="463"/>
            <ac:spMk id="14" creationId="{CBC4D735-0670-0AAA-F2F4-93DD64C98733}"/>
          </ac:spMkLst>
        </pc:spChg>
        <pc:spChg chg="add del mod">
          <ac:chgData name="Sowjanya Morisetty(UST,IN)" userId="S::245132@ust.com::fafc9569-a945-46e7-9869-5c26008d3c84" providerId="AD" clId="Web-{CE7A43F9-E938-4E02-8AD5-A6F4B46499DF}" dt="2023-03-02T17:07:05.389" v="704"/>
          <ac:spMkLst>
            <pc:docMk/>
            <pc:sldMk cId="79023468" sldId="463"/>
            <ac:spMk id="16" creationId="{71B8289A-4A12-4E9D-D1AC-F2FFD31DD854}"/>
          </ac:spMkLst>
        </pc:spChg>
        <pc:spChg chg="add del mod">
          <ac:chgData name="Sowjanya Morisetty(UST,IN)" userId="S::245132@ust.com::fafc9569-a945-46e7-9869-5c26008d3c84" providerId="AD" clId="Web-{CE7A43F9-E938-4E02-8AD5-A6F4B46499DF}" dt="2023-03-02T17:07:05.389" v="704"/>
          <ac:spMkLst>
            <pc:docMk/>
            <pc:sldMk cId="79023468" sldId="463"/>
            <ac:spMk id="17" creationId="{2AB2E13B-3CDF-6334-79A1-F71273EB9129}"/>
          </ac:spMkLst>
        </pc:spChg>
        <pc:spChg chg="add del mod">
          <ac:chgData name="Sowjanya Morisetty(UST,IN)" userId="S::245132@ust.com::fafc9569-a945-46e7-9869-5c26008d3c84" providerId="AD" clId="Web-{CE7A43F9-E938-4E02-8AD5-A6F4B46499DF}" dt="2023-03-02T17:41:20.339" v="771"/>
          <ac:spMkLst>
            <pc:docMk/>
            <pc:sldMk cId="79023468" sldId="463"/>
            <ac:spMk id="19" creationId="{5611FFF9-8576-778D-AEF3-4984540E453D}"/>
          </ac:spMkLst>
        </pc:spChg>
        <pc:spChg chg="add del mod">
          <ac:chgData name="Sowjanya Morisetty(UST,IN)" userId="S::245132@ust.com::fafc9569-a945-46e7-9869-5c26008d3c84" providerId="AD" clId="Web-{CE7A43F9-E938-4E02-8AD5-A6F4B46499DF}" dt="2023-03-02T17:41:55.918" v="774"/>
          <ac:spMkLst>
            <pc:docMk/>
            <pc:sldMk cId="79023468" sldId="463"/>
            <ac:spMk id="20" creationId="{0DD2AC72-2AC9-ECA2-58C3-E7482F09F3A4}"/>
          </ac:spMkLst>
        </pc:spChg>
        <pc:spChg chg="add del mod">
          <ac:chgData name="Sowjanya Morisetty(UST,IN)" userId="S::245132@ust.com::fafc9569-a945-46e7-9869-5c26008d3c84" providerId="AD" clId="Web-{CE7A43F9-E938-4E02-8AD5-A6F4B46499DF}" dt="2023-03-02T17:40:06.212" v="768"/>
          <ac:spMkLst>
            <pc:docMk/>
            <pc:sldMk cId="79023468" sldId="463"/>
            <ac:spMk id="25" creationId="{418CD8EF-5F6C-ADDD-E77E-DE9069A45405}"/>
          </ac:spMkLst>
        </pc:spChg>
        <pc:spChg chg="add del mod">
          <ac:chgData name="Sowjanya Morisetty(UST,IN)" userId="S::245132@ust.com::fafc9569-a945-46e7-9869-5c26008d3c84" providerId="AD" clId="Web-{CE7A43F9-E938-4E02-8AD5-A6F4B46499DF}" dt="2023-03-02T17:40:06.212" v="768"/>
          <ac:spMkLst>
            <pc:docMk/>
            <pc:sldMk cId="79023468" sldId="463"/>
            <ac:spMk id="27" creationId="{206DE160-960D-75A5-6C08-3D29712E6097}"/>
          </ac:spMkLst>
        </pc:spChg>
        <pc:spChg chg="add del mod">
          <ac:chgData name="Sowjanya Morisetty(UST,IN)" userId="S::245132@ust.com::fafc9569-a945-46e7-9869-5c26008d3c84" providerId="AD" clId="Web-{CE7A43F9-E938-4E02-8AD5-A6F4B46499DF}" dt="2023-03-02T17:41:20.323" v="770"/>
          <ac:spMkLst>
            <pc:docMk/>
            <pc:sldMk cId="79023468" sldId="463"/>
            <ac:spMk id="29" creationId="{ED84F825-8A6B-EAE8-2E5C-417343B5145F}"/>
          </ac:spMkLst>
        </pc:spChg>
        <pc:spChg chg="add del mod">
          <ac:chgData name="Sowjanya Morisetty(UST,IN)" userId="S::245132@ust.com::fafc9569-a945-46e7-9869-5c26008d3c84" providerId="AD" clId="Web-{CE7A43F9-E938-4E02-8AD5-A6F4B46499DF}" dt="2023-03-02T17:41:55.918" v="774"/>
          <ac:spMkLst>
            <pc:docMk/>
            <pc:sldMk cId="79023468" sldId="463"/>
            <ac:spMk id="31" creationId="{79E19CAD-DD82-8254-64B4-05DD4B263FC8}"/>
          </ac:spMkLst>
        </pc:spChg>
        <pc:spChg chg="add del mod">
          <ac:chgData name="Sowjanya Morisetty(UST,IN)" userId="S::245132@ust.com::fafc9569-a945-46e7-9869-5c26008d3c84" providerId="AD" clId="Web-{CE7A43F9-E938-4E02-8AD5-A6F4B46499DF}" dt="2023-03-02T17:41:25.964" v="772"/>
          <ac:spMkLst>
            <pc:docMk/>
            <pc:sldMk cId="79023468" sldId="463"/>
            <ac:spMk id="32" creationId="{34CE6F24-555D-7077-0E1B-5346776332A3}"/>
          </ac:spMkLst>
        </pc:spChg>
        <pc:spChg chg="add mod">
          <ac:chgData name="Sowjanya Morisetty(UST,IN)" userId="S::245132@ust.com::fafc9569-a945-46e7-9869-5c26008d3c84" providerId="AD" clId="Web-{CE7A43F9-E938-4E02-8AD5-A6F4B46499DF}" dt="2023-03-02T17:45:29.502" v="796"/>
          <ac:spMkLst>
            <pc:docMk/>
            <pc:sldMk cId="79023468" sldId="463"/>
            <ac:spMk id="37" creationId="{30EEFA98-969C-ECB2-36E2-364471A85098}"/>
          </ac:spMkLst>
        </pc:spChg>
        <pc:spChg chg="add del mod">
          <ac:chgData name="Sowjanya Morisetty(UST,IN)" userId="S::245132@ust.com::fafc9569-a945-46e7-9869-5c26008d3c84" providerId="AD" clId="Web-{CE7A43F9-E938-4E02-8AD5-A6F4B46499DF}" dt="2023-03-02T17:45:34.862" v="797"/>
          <ac:spMkLst>
            <pc:docMk/>
            <pc:sldMk cId="79023468" sldId="463"/>
            <ac:spMk id="39" creationId="{F5B67698-4388-7D36-878B-8068CC31402D}"/>
          </ac:spMkLst>
        </pc:spChg>
        <pc:spChg chg="add del mod">
          <ac:chgData name="Sowjanya Morisetty(UST,IN)" userId="S::245132@ust.com::fafc9569-a945-46e7-9869-5c26008d3c84" providerId="AD" clId="Web-{CE7A43F9-E938-4E02-8AD5-A6F4B46499DF}" dt="2023-03-02T17:43:11.670" v="785"/>
          <ac:spMkLst>
            <pc:docMk/>
            <pc:sldMk cId="79023468" sldId="463"/>
            <ac:spMk id="42" creationId="{F5B67698-4388-7D36-878B-8068CC31402D}"/>
          </ac:spMkLst>
        </pc:spChg>
        <pc:spChg chg="add del mod">
          <ac:chgData name="Sowjanya Morisetty(UST,IN)" userId="S::245132@ust.com::fafc9569-a945-46e7-9869-5c26008d3c84" providerId="AD" clId="Web-{CE7A43F9-E938-4E02-8AD5-A6F4B46499DF}" dt="2023-03-02T17:43:20.967" v="787"/>
          <ac:spMkLst>
            <pc:docMk/>
            <pc:sldMk cId="79023468" sldId="463"/>
            <ac:spMk id="44" creationId="{7A7819CB-86CA-3BEB-4AF1-123982E74B65}"/>
          </ac:spMkLst>
        </pc:spChg>
        <pc:spChg chg="add del mod">
          <ac:chgData name="Sowjanya Morisetty(UST,IN)" userId="S::245132@ust.com::fafc9569-a945-46e7-9869-5c26008d3c84" providerId="AD" clId="Web-{CE7A43F9-E938-4E02-8AD5-A6F4B46499DF}" dt="2023-03-02T17:44:02.468" v="789"/>
          <ac:spMkLst>
            <pc:docMk/>
            <pc:sldMk cId="79023468" sldId="463"/>
            <ac:spMk id="46" creationId="{F5B67698-4388-7D36-878B-8068CC31402D}"/>
          </ac:spMkLst>
        </pc:spChg>
        <pc:spChg chg="add del mod">
          <ac:chgData name="Sowjanya Morisetty(UST,IN)" userId="S::245132@ust.com::fafc9569-a945-46e7-9869-5c26008d3c84" providerId="AD" clId="Web-{CE7A43F9-E938-4E02-8AD5-A6F4B46499DF}" dt="2023-03-02T17:45:13.330" v="791"/>
          <ac:spMkLst>
            <pc:docMk/>
            <pc:sldMk cId="79023468" sldId="463"/>
            <ac:spMk id="48" creationId="{7A7819CB-86CA-3BEB-4AF1-123982E74B65}"/>
          </ac:spMkLst>
        </pc:spChg>
        <pc:spChg chg="add del mod">
          <ac:chgData name="Sowjanya Morisetty(UST,IN)" userId="S::245132@ust.com::fafc9569-a945-46e7-9869-5c26008d3c84" providerId="AD" clId="Web-{CE7A43F9-E938-4E02-8AD5-A6F4B46499DF}" dt="2023-03-02T17:45:23.877" v="793"/>
          <ac:spMkLst>
            <pc:docMk/>
            <pc:sldMk cId="79023468" sldId="463"/>
            <ac:spMk id="50" creationId="{F5B67698-4388-7D36-878B-8068CC31402D}"/>
          </ac:spMkLst>
        </pc:spChg>
        <pc:graphicFrameChg chg="add del mod ord modGraphic">
          <ac:chgData name="Sowjanya Morisetty(UST,IN)" userId="S::245132@ust.com::fafc9569-a945-46e7-9869-5c26008d3c84" providerId="AD" clId="Web-{CE7A43F9-E938-4E02-8AD5-A6F4B46499DF}" dt="2023-03-02T17:41:36.277" v="773"/>
          <ac:graphicFrameMkLst>
            <pc:docMk/>
            <pc:sldMk cId="79023468" sldId="463"/>
            <ac:graphicFrameMk id="2" creationId="{6778FA1F-DCC1-B67C-8F83-8214E0E8AE56}"/>
          </ac:graphicFrameMkLst>
        </pc:graphicFrameChg>
        <pc:graphicFrameChg chg="add mod modGraphic">
          <ac:chgData name="Sowjanya Morisetty(UST,IN)" userId="S::245132@ust.com::fafc9569-a945-46e7-9869-5c26008d3c84" providerId="AD" clId="Web-{CE7A43F9-E938-4E02-8AD5-A6F4B46499DF}" dt="2023-03-02T17:47:07.427" v="805" actId="14100"/>
          <ac:graphicFrameMkLst>
            <pc:docMk/>
            <pc:sldMk cId="79023468" sldId="463"/>
            <ac:graphicFrameMk id="33" creationId="{7177F0F8-1479-CC21-370F-6D74DAEB2D63}"/>
          </ac:graphicFrameMkLst>
        </pc:graphicFrameChg>
        <pc:picChg chg="add mod ord">
          <ac:chgData name="Sowjanya Morisetty(UST,IN)" userId="S::245132@ust.com::fafc9569-a945-46e7-9869-5c26008d3c84" providerId="AD" clId="Web-{CE7A43F9-E938-4E02-8AD5-A6F4B46499DF}" dt="2023-03-02T17:47:07.489" v="806" actId="14100"/>
          <ac:picMkLst>
            <pc:docMk/>
            <pc:sldMk cId="79023468" sldId="463"/>
            <ac:picMk id="72" creationId="{7130C8DC-E88C-3318-478C-F6A89700B996}"/>
          </ac:picMkLst>
        </pc:picChg>
      </pc:sldChg>
      <pc:sldChg chg="modSp new">
        <pc:chgData name="Sowjanya Morisetty(UST,IN)" userId="S::245132@ust.com::fafc9569-a945-46e7-9869-5c26008d3c84" providerId="AD" clId="Web-{CE7A43F9-E938-4E02-8AD5-A6F4B46499DF}" dt="2023-03-02T18:06:40.414" v="844" actId="20577"/>
        <pc:sldMkLst>
          <pc:docMk/>
          <pc:sldMk cId="3223441651" sldId="464"/>
        </pc:sldMkLst>
        <pc:spChg chg="mod">
          <ac:chgData name="Sowjanya Morisetty(UST,IN)" userId="S::245132@ust.com::fafc9569-a945-46e7-9869-5c26008d3c84" providerId="AD" clId="Web-{CE7A43F9-E938-4E02-8AD5-A6F4B46499DF}" dt="2023-03-02T18:06:40.414" v="844" actId="20577"/>
          <ac:spMkLst>
            <pc:docMk/>
            <pc:sldMk cId="3223441651" sldId="464"/>
            <ac:spMk id="2" creationId="{3AD1B76C-6EFA-6849-72A5-46EF786B46F2}"/>
          </ac:spMkLst>
        </pc:spChg>
      </pc:sldChg>
    </pc:docChg>
  </pc:docChgLst>
  <pc:docChgLst>
    <pc:chgData name="Yashwanth Ravula(UST,IN)" userId="S::245098@ust.com::26c642e7-a083-4a2f-87f6-e20b0ef91a94" providerId="AD" clId="Web-{A2290BF9-10C5-4FB7-8FB9-582DEE8C0BC4}"/>
    <pc:docChg chg="modSld">
      <pc:chgData name="Yashwanth Ravula(UST,IN)" userId="S::245098@ust.com::26c642e7-a083-4a2f-87f6-e20b0ef91a94" providerId="AD" clId="Web-{A2290BF9-10C5-4FB7-8FB9-582DEE8C0BC4}" dt="2023-02-28T11:45:59.968" v="34" actId="20577"/>
      <pc:docMkLst>
        <pc:docMk/>
      </pc:docMkLst>
      <pc:sldChg chg="addSp delSp modSp">
        <pc:chgData name="Yashwanth Ravula(UST,IN)" userId="S::245098@ust.com::26c642e7-a083-4a2f-87f6-e20b0ef91a94" providerId="AD" clId="Web-{A2290BF9-10C5-4FB7-8FB9-582DEE8C0BC4}" dt="2023-02-28T11:45:59.968" v="34" actId="20577"/>
        <pc:sldMkLst>
          <pc:docMk/>
          <pc:sldMk cId="4151454420" sldId="264"/>
        </pc:sldMkLst>
        <pc:spChg chg="mod">
          <ac:chgData name="Yashwanth Ravula(UST,IN)" userId="S::245098@ust.com::26c642e7-a083-4a2f-87f6-e20b0ef91a94" providerId="AD" clId="Web-{A2290BF9-10C5-4FB7-8FB9-582DEE8C0BC4}" dt="2023-02-28T11:45:59.968" v="34" actId="20577"/>
          <ac:spMkLst>
            <pc:docMk/>
            <pc:sldMk cId="4151454420" sldId="264"/>
            <ac:spMk id="2" creationId="{DE6C0B85-EBEC-734B-98A8-2BAC52CC0257}"/>
          </ac:spMkLst>
        </pc:spChg>
        <pc:spChg chg="mod">
          <ac:chgData name="Yashwanth Ravula(UST,IN)" userId="S::245098@ust.com::26c642e7-a083-4a2f-87f6-e20b0ef91a94" providerId="AD" clId="Web-{A2290BF9-10C5-4FB7-8FB9-582DEE8C0BC4}" dt="2023-02-28T11:41:51.539" v="11" actId="20577"/>
          <ac:spMkLst>
            <pc:docMk/>
            <pc:sldMk cId="4151454420" sldId="264"/>
            <ac:spMk id="3" creationId="{95A1310C-7516-9B42-A1FD-3E54A6F3494C}"/>
          </ac:spMkLst>
        </pc:spChg>
        <pc:spChg chg="del mod">
          <ac:chgData name="Yashwanth Ravula(UST,IN)" userId="S::245098@ust.com::26c642e7-a083-4a2f-87f6-e20b0ef91a94" providerId="AD" clId="Web-{A2290BF9-10C5-4FB7-8FB9-582DEE8C0BC4}" dt="2023-02-28T11:40:59.912" v="3"/>
          <ac:spMkLst>
            <pc:docMk/>
            <pc:sldMk cId="4151454420" sldId="264"/>
            <ac:spMk id="4" creationId="{5901F384-3096-F642-998B-DF0792F7F541}"/>
          </ac:spMkLst>
        </pc:spChg>
        <pc:spChg chg="del">
          <ac:chgData name="Yashwanth Ravula(UST,IN)" userId="S::245098@ust.com::26c642e7-a083-4a2f-87f6-e20b0ef91a94" providerId="AD" clId="Web-{A2290BF9-10C5-4FB7-8FB9-582DEE8C0BC4}" dt="2023-02-28T11:41:06.209" v="4"/>
          <ac:spMkLst>
            <pc:docMk/>
            <pc:sldMk cId="4151454420" sldId="264"/>
            <ac:spMk id="5" creationId="{081DF1DD-3C06-2442-B80A-157896BDC117}"/>
          </ac:spMkLst>
        </pc:spChg>
        <pc:spChg chg="del">
          <ac:chgData name="Yashwanth Ravula(UST,IN)" userId="S::245098@ust.com::26c642e7-a083-4a2f-87f6-e20b0ef91a94" providerId="AD" clId="Web-{A2290BF9-10C5-4FB7-8FB9-582DEE8C0BC4}" dt="2023-02-28T11:41:11.444" v="5"/>
          <ac:spMkLst>
            <pc:docMk/>
            <pc:sldMk cId="4151454420" sldId="264"/>
            <ac:spMk id="6" creationId="{7A7762B4-60BF-734E-9124-0AA6C970BB76}"/>
          </ac:spMkLst>
        </pc:spChg>
        <pc:spChg chg="add del mod">
          <ac:chgData name="Yashwanth Ravula(UST,IN)" userId="S::245098@ust.com::26c642e7-a083-4a2f-87f6-e20b0ef91a94" providerId="AD" clId="Web-{A2290BF9-10C5-4FB7-8FB9-582DEE8C0BC4}" dt="2023-02-28T11:41:15.819" v="6"/>
          <ac:spMkLst>
            <pc:docMk/>
            <pc:sldMk cId="4151454420" sldId="264"/>
            <ac:spMk id="8" creationId="{2B931539-E908-AC95-16B5-8B3B8B93F09F}"/>
          </ac:spMkLst>
        </pc:spChg>
        <pc:spChg chg="add del mod">
          <ac:chgData name="Yashwanth Ravula(UST,IN)" userId="S::245098@ust.com::26c642e7-a083-4a2f-87f6-e20b0ef91a94" providerId="AD" clId="Web-{A2290BF9-10C5-4FB7-8FB9-582DEE8C0BC4}" dt="2023-02-28T11:41:20.319" v="7"/>
          <ac:spMkLst>
            <pc:docMk/>
            <pc:sldMk cId="4151454420" sldId="264"/>
            <ac:spMk id="10" creationId="{910E3105-E017-C9A8-D826-127B50CA06B2}"/>
          </ac:spMkLst>
        </pc:spChg>
      </pc:sldChg>
    </pc:docChg>
  </pc:docChgLst>
  <pc:docChgLst>
    <pc:chgData name="Sowjanya Morisetty(UST,IN)" userId="S::245132@ust.com::fafc9569-a945-46e7-9869-5c26008d3c84" providerId="AD" clId="Web-{E7AC67EC-131E-4826-B58B-F1D0BD3FFDFB}"/>
    <pc:docChg chg="modSld">
      <pc:chgData name="Sowjanya Morisetty(UST,IN)" userId="S::245132@ust.com::fafc9569-a945-46e7-9869-5c26008d3c84" providerId="AD" clId="Web-{E7AC67EC-131E-4826-B58B-F1D0BD3FFDFB}" dt="2023-02-28T12:08:59.262" v="1" actId="20577"/>
      <pc:docMkLst>
        <pc:docMk/>
      </pc:docMkLst>
      <pc:sldChg chg="modSp">
        <pc:chgData name="Sowjanya Morisetty(UST,IN)" userId="S::245132@ust.com::fafc9569-a945-46e7-9869-5c26008d3c84" providerId="AD" clId="Web-{E7AC67EC-131E-4826-B58B-F1D0BD3FFDFB}" dt="2023-02-28T12:08:59.262" v="1" actId="20577"/>
        <pc:sldMkLst>
          <pc:docMk/>
          <pc:sldMk cId="877123665" sldId="431"/>
        </pc:sldMkLst>
        <pc:spChg chg="mod">
          <ac:chgData name="Sowjanya Morisetty(UST,IN)" userId="S::245132@ust.com::fafc9569-a945-46e7-9869-5c26008d3c84" providerId="AD" clId="Web-{E7AC67EC-131E-4826-B58B-F1D0BD3FFDFB}" dt="2023-02-28T12:08:59.262" v="1" actId="20577"/>
          <ac:spMkLst>
            <pc:docMk/>
            <pc:sldMk cId="877123665" sldId="431"/>
            <ac:spMk id="6" creationId="{8BC7BFEE-38DA-DFBD-CD0D-D04ADB94AB00}"/>
          </ac:spMkLst>
        </pc:spChg>
      </pc:sldChg>
    </pc:docChg>
  </pc:docChgLst>
  <pc:docChgLst>
    <pc:chgData name="Rayona Mathew(UST,IN)" userId="S::245072@ust.com::ba69e595-3dd2-41bd-a7f7-516712dab024" providerId="AD" clId="Web-{01A119B1-966D-44A1-8730-0382589D5375}"/>
    <pc:docChg chg="addSld delSld modSld">
      <pc:chgData name="Rayona Mathew(UST,IN)" userId="S::245072@ust.com::ba69e595-3dd2-41bd-a7f7-516712dab024" providerId="AD" clId="Web-{01A119B1-966D-44A1-8730-0382589D5375}" dt="2023-03-01T03:50:57.371" v="121"/>
      <pc:docMkLst>
        <pc:docMk/>
      </pc:docMkLst>
      <pc:sldChg chg="modSp">
        <pc:chgData name="Rayona Mathew(UST,IN)" userId="S::245072@ust.com::ba69e595-3dd2-41bd-a7f7-516712dab024" providerId="AD" clId="Web-{01A119B1-966D-44A1-8730-0382589D5375}" dt="2023-03-01T03:48:18.052" v="94" actId="20577"/>
        <pc:sldMkLst>
          <pc:docMk/>
          <pc:sldMk cId="2296051366" sldId="436"/>
        </pc:sldMkLst>
        <pc:spChg chg="mod">
          <ac:chgData name="Rayona Mathew(UST,IN)" userId="S::245072@ust.com::ba69e595-3dd2-41bd-a7f7-516712dab024" providerId="AD" clId="Web-{01A119B1-966D-44A1-8730-0382589D5375}" dt="2023-03-01T03:48:18.052" v="94" actId="20577"/>
          <ac:spMkLst>
            <pc:docMk/>
            <pc:sldMk cId="2296051366" sldId="436"/>
            <ac:spMk id="6" creationId="{8BC7BFEE-38DA-DFBD-CD0D-D04ADB94AB00}"/>
          </ac:spMkLst>
        </pc:spChg>
      </pc:sldChg>
      <pc:sldChg chg="modSp del">
        <pc:chgData name="Rayona Mathew(UST,IN)" userId="S::245072@ust.com::ba69e595-3dd2-41bd-a7f7-516712dab024" providerId="AD" clId="Web-{01A119B1-966D-44A1-8730-0382589D5375}" dt="2023-03-01T03:50:57.371" v="121"/>
        <pc:sldMkLst>
          <pc:docMk/>
          <pc:sldMk cId="4070274023" sldId="437"/>
        </pc:sldMkLst>
        <pc:spChg chg="mod">
          <ac:chgData name="Rayona Mathew(UST,IN)" userId="S::245072@ust.com::ba69e595-3dd2-41bd-a7f7-516712dab024" providerId="AD" clId="Web-{01A119B1-966D-44A1-8730-0382589D5375}" dt="2023-03-01T03:48:10.458" v="92" actId="20577"/>
          <ac:spMkLst>
            <pc:docMk/>
            <pc:sldMk cId="4070274023" sldId="437"/>
            <ac:spMk id="6" creationId="{8BC7BFEE-38DA-DFBD-CD0D-D04ADB94AB00}"/>
          </ac:spMkLst>
        </pc:spChg>
      </pc:sldChg>
      <pc:sldChg chg="new del">
        <pc:chgData name="Rayona Mathew(UST,IN)" userId="S::245072@ust.com::ba69e595-3dd2-41bd-a7f7-516712dab024" providerId="AD" clId="Web-{01A119B1-966D-44A1-8730-0382589D5375}" dt="2023-03-01T03:49:11.008" v="96"/>
        <pc:sldMkLst>
          <pc:docMk/>
          <pc:sldMk cId="1346970104" sldId="443"/>
        </pc:sldMkLst>
      </pc:sldChg>
      <pc:sldChg chg="modSp new">
        <pc:chgData name="Rayona Mathew(UST,IN)" userId="S::245072@ust.com::ba69e595-3dd2-41bd-a7f7-516712dab024" providerId="AD" clId="Web-{01A119B1-966D-44A1-8730-0382589D5375}" dt="2023-03-01T03:50:52.511" v="120" actId="20577"/>
        <pc:sldMkLst>
          <pc:docMk/>
          <pc:sldMk cId="4100171198" sldId="443"/>
        </pc:sldMkLst>
        <pc:spChg chg="mod">
          <ac:chgData name="Rayona Mathew(UST,IN)" userId="S::245072@ust.com::ba69e595-3dd2-41bd-a7f7-516712dab024" providerId="AD" clId="Web-{01A119B1-966D-44A1-8730-0382589D5375}" dt="2023-03-01T03:50:52.511" v="120" actId="20577"/>
          <ac:spMkLst>
            <pc:docMk/>
            <pc:sldMk cId="4100171198" sldId="443"/>
            <ac:spMk id="2" creationId="{295DDB62-52DA-2D50-E89E-B04B42BA03F9}"/>
          </ac:spMkLst>
        </pc:spChg>
        <pc:spChg chg="mod">
          <ac:chgData name="Rayona Mathew(UST,IN)" userId="S::245072@ust.com::ba69e595-3dd2-41bd-a7f7-516712dab024" providerId="AD" clId="Web-{01A119B1-966D-44A1-8730-0382589D5375}" dt="2023-03-01T03:50:42.886" v="114" actId="20577"/>
          <ac:spMkLst>
            <pc:docMk/>
            <pc:sldMk cId="4100171198" sldId="443"/>
            <ac:spMk id="3" creationId="{3A0CB81D-51CE-358D-66E7-F9E4C2D2F291}"/>
          </ac:spMkLst>
        </pc:spChg>
      </pc:sldChg>
    </pc:docChg>
  </pc:docChgLst>
  <pc:docChgLst>
    <pc:chgData name="Rayona Mathew(UST,IN)" userId="S::245072@ust.com::ba69e595-3dd2-41bd-a7f7-516712dab024" providerId="AD" clId="Web-{52A89759-4042-417E-9199-59A0F1483EA4}"/>
    <pc:docChg chg="addSld delSld modSld sldOrd">
      <pc:chgData name="Rayona Mathew(UST,IN)" userId="S::245072@ust.com::ba69e595-3dd2-41bd-a7f7-516712dab024" providerId="AD" clId="Web-{52A89759-4042-417E-9199-59A0F1483EA4}" dt="2023-02-28T12:22:58.789" v="455" actId="20577"/>
      <pc:docMkLst>
        <pc:docMk/>
      </pc:docMkLst>
      <pc:sldChg chg="modSp">
        <pc:chgData name="Rayona Mathew(UST,IN)" userId="S::245072@ust.com::ba69e595-3dd2-41bd-a7f7-516712dab024" providerId="AD" clId="Web-{52A89759-4042-417E-9199-59A0F1483EA4}" dt="2023-02-28T11:44:30.221" v="30" actId="20577"/>
        <pc:sldMkLst>
          <pc:docMk/>
          <pc:sldMk cId="4151454420" sldId="264"/>
        </pc:sldMkLst>
        <pc:spChg chg="mod">
          <ac:chgData name="Rayona Mathew(UST,IN)" userId="S::245072@ust.com::ba69e595-3dd2-41bd-a7f7-516712dab024" providerId="AD" clId="Web-{52A89759-4042-417E-9199-59A0F1483EA4}" dt="2023-02-28T11:44:30.221" v="30" actId="20577"/>
          <ac:spMkLst>
            <pc:docMk/>
            <pc:sldMk cId="4151454420" sldId="264"/>
            <ac:spMk id="3" creationId="{95A1310C-7516-9B42-A1FD-3E54A6F3494C}"/>
          </ac:spMkLst>
        </pc:spChg>
      </pc:sldChg>
      <pc:sldChg chg="delSp modSp new ord">
        <pc:chgData name="Rayona Mathew(UST,IN)" userId="S::245072@ust.com::ba69e595-3dd2-41bd-a7f7-516712dab024" providerId="AD" clId="Web-{52A89759-4042-417E-9199-59A0F1483EA4}" dt="2023-02-28T11:53:20.393" v="94" actId="20577"/>
        <pc:sldMkLst>
          <pc:docMk/>
          <pc:sldMk cId="1235875679" sldId="430"/>
        </pc:sldMkLst>
        <pc:spChg chg="mod">
          <ac:chgData name="Rayona Mathew(UST,IN)" userId="S::245072@ust.com::ba69e595-3dd2-41bd-a7f7-516712dab024" providerId="AD" clId="Web-{52A89759-4042-417E-9199-59A0F1483EA4}" dt="2023-02-28T11:43:10.265" v="15" actId="20577"/>
          <ac:spMkLst>
            <pc:docMk/>
            <pc:sldMk cId="1235875679" sldId="430"/>
            <ac:spMk id="2" creationId="{93E05C63-B7B1-1CCC-11B7-5598B03B4485}"/>
          </ac:spMkLst>
        </pc:spChg>
        <pc:spChg chg="del">
          <ac:chgData name="Rayona Mathew(UST,IN)" userId="S::245072@ust.com::ba69e595-3dd2-41bd-a7f7-516712dab024" providerId="AD" clId="Web-{52A89759-4042-417E-9199-59A0F1483EA4}" dt="2023-02-28T11:42:35.655" v="2"/>
          <ac:spMkLst>
            <pc:docMk/>
            <pc:sldMk cId="1235875679" sldId="430"/>
            <ac:spMk id="3" creationId="{617A2AA4-E90D-ED18-EAB0-53A33F5862F3}"/>
          </ac:spMkLst>
        </pc:spChg>
        <pc:spChg chg="del mod">
          <ac:chgData name="Rayona Mathew(UST,IN)" userId="S::245072@ust.com::ba69e595-3dd2-41bd-a7f7-516712dab024" providerId="AD" clId="Web-{52A89759-4042-417E-9199-59A0F1483EA4}" dt="2023-02-28T11:42:50.124" v="4"/>
          <ac:spMkLst>
            <pc:docMk/>
            <pc:sldMk cId="1235875679" sldId="430"/>
            <ac:spMk id="4" creationId="{B7E30FA3-B84A-6522-6B47-CFC9865C5F43}"/>
          </ac:spMkLst>
        </pc:spChg>
        <pc:spChg chg="del">
          <ac:chgData name="Rayona Mathew(UST,IN)" userId="S::245072@ust.com::ba69e595-3dd2-41bd-a7f7-516712dab024" providerId="AD" clId="Web-{52A89759-4042-417E-9199-59A0F1483EA4}" dt="2023-02-28T11:42:54.281" v="5"/>
          <ac:spMkLst>
            <pc:docMk/>
            <pc:sldMk cId="1235875679" sldId="430"/>
            <ac:spMk id="5" creationId="{1975F0D1-D922-E563-D1DE-30E7932AB23C}"/>
          </ac:spMkLst>
        </pc:spChg>
        <pc:spChg chg="mod">
          <ac:chgData name="Rayona Mathew(UST,IN)" userId="S::245072@ust.com::ba69e595-3dd2-41bd-a7f7-516712dab024" providerId="AD" clId="Web-{52A89759-4042-417E-9199-59A0F1483EA4}" dt="2023-02-28T11:53:20.393" v="94" actId="20577"/>
          <ac:spMkLst>
            <pc:docMk/>
            <pc:sldMk cId="1235875679" sldId="430"/>
            <ac:spMk id="6" creationId="{8BC7BFEE-38DA-DFBD-CD0D-D04ADB94AB00}"/>
          </ac:spMkLst>
        </pc:spChg>
      </pc:sldChg>
      <pc:sldChg chg="modSp add ord replId">
        <pc:chgData name="Rayona Mathew(UST,IN)" userId="S::245072@ust.com::ba69e595-3dd2-41bd-a7f7-516712dab024" providerId="AD" clId="Web-{52A89759-4042-417E-9199-59A0F1483EA4}" dt="2023-02-28T11:48:06.946" v="61" actId="20577"/>
        <pc:sldMkLst>
          <pc:docMk/>
          <pc:sldMk cId="877123665" sldId="431"/>
        </pc:sldMkLst>
        <pc:spChg chg="mod">
          <ac:chgData name="Rayona Mathew(UST,IN)" userId="S::245072@ust.com::ba69e595-3dd2-41bd-a7f7-516712dab024" providerId="AD" clId="Web-{52A89759-4042-417E-9199-59A0F1483EA4}" dt="2023-02-28T11:48:06.946" v="61" actId="20577"/>
          <ac:spMkLst>
            <pc:docMk/>
            <pc:sldMk cId="877123665" sldId="431"/>
            <ac:spMk id="2" creationId="{93E05C63-B7B1-1CCC-11B7-5598B03B4485}"/>
          </ac:spMkLst>
        </pc:spChg>
      </pc:sldChg>
      <pc:sldChg chg="modSp add replId">
        <pc:chgData name="Rayona Mathew(UST,IN)" userId="S::245072@ust.com::ba69e595-3dd2-41bd-a7f7-516712dab024" providerId="AD" clId="Web-{52A89759-4042-417E-9199-59A0F1483EA4}" dt="2023-02-28T12:16:05.668" v="416" actId="20577"/>
        <pc:sldMkLst>
          <pc:docMk/>
          <pc:sldMk cId="1601934536" sldId="432"/>
        </pc:sldMkLst>
        <pc:spChg chg="mod">
          <ac:chgData name="Rayona Mathew(UST,IN)" userId="S::245072@ust.com::ba69e595-3dd2-41bd-a7f7-516712dab024" providerId="AD" clId="Web-{52A89759-4042-417E-9199-59A0F1483EA4}" dt="2023-02-28T11:49:53.402" v="86" actId="20577"/>
          <ac:spMkLst>
            <pc:docMk/>
            <pc:sldMk cId="1601934536" sldId="432"/>
            <ac:spMk id="2" creationId="{93E05C63-B7B1-1CCC-11B7-5598B03B4485}"/>
          </ac:spMkLst>
        </pc:spChg>
        <pc:spChg chg="mod">
          <ac:chgData name="Rayona Mathew(UST,IN)" userId="S::245072@ust.com::ba69e595-3dd2-41bd-a7f7-516712dab024" providerId="AD" clId="Web-{52A89759-4042-417E-9199-59A0F1483EA4}" dt="2023-02-28T12:16:05.668" v="416" actId="20577"/>
          <ac:spMkLst>
            <pc:docMk/>
            <pc:sldMk cId="1601934536" sldId="432"/>
            <ac:spMk id="6" creationId="{8BC7BFEE-38DA-DFBD-CD0D-D04ADB94AB00}"/>
          </ac:spMkLst>
        </pc:spChg>
      </pc:sldChg>
      <pc:sldChg chg="new del">
        <pc:chgData name="Rayona Mathew(UST,IN)" userId="S::245072@ust.com::ba69e595-3dd2-41bd-a7f7-516712dab024" providerId="AD" clId="Web-{52A89759-4042-417E-9199-59A0F1483EA4}" dt="2023-02-28T11:56:18.977" v="126"/>
        <pc:sldMkLst>
          <pc:docMk/>
          <pc:sldMk cId="1594363687" sldId="435"/>
        </pc:sldMkLst>
      </pc:sldChg>
      <pc:sldChg chg="modSp add replId">
        <pc:chgData name="Rayona Mathew(UST,IN)" userId="S::245072@ust.com::ba69e595-3dd2-41bd-a7f7-516712dab024" providerId="AD" clId="Web-{52A89759-4042-417E-9199-59A0F1483EA4}" dt="2023-02-28T12:04:27.413" v="242" actId="20577"/>
        <pc:sldMkLst>
          <pc:docMk/>
          <pc:sldMk cId="2296051366" sldId="436"/>
        </pc:sldMkLst>
        <pc:spChg chg="mod">
          <ac:chgData name="Rayona Mathew(UST,IN)" userId="S::245072@ust.com::ba69e595-3dd2-41bd-a7f7-516712dab024" providerId="AD" clId="Web-{52A89759-4042-417E-9199-59A0F1483EA4}" dt="2023-02-28T11:57:49.089" v="139" actId="20577"/>
          <ac:spMkLst>
            <pc:docMk/>
            <pc:sldMk cId="2296051366" sldId="436"/>
            <ac:spMk id="2" creationId="{93E05C63-B7B1-1CCC-11B7-5598B03B4485}"/>
          </ac:spMkLst>
        </pc:spChg>
        <pc:spChg chg="mod">
          <ac:chgData name="Rayona Mathew(UST,IN)" userId="S::245072@ust.com::ba69e595-3dd2-41bd-a7f7-516712dab024" providerId="AD" clId="Web-{52A89759-4042-417E-9199-59A0F1483EA4}" dt="2023-02-28T12:04:27.413" v="242" actId="20577"/>
          <ac:spMkLst>
            <pc:docMk/>
            <pc:sldMk cId="2296051366" sldId="436"/>
            <ac:spMk id="6" creationId="{8BC7BFEE-38DA-DFBD-CD0D-D04ADB94AB00}"/>
          </ac:spMkLst>
        </pc:spChg>
      </pc:sldChg>
      <pc:sldChg chg="modSp add replId">
        <pc:chgData name="Rayona Mathew(UST,IN)" userId="S::245072@ust.com::ba69e595-3dd2-41bd-a7f7-516712dab024" providerId="AD" clId="Web-{52A89759-4042-417E-9199-59A0F1483EA4}" dt="2023-02-28T12:22:58.789" v="455" actId="20577"/>
        <pc:sldMkLst>
          <pc:docMk/>
          <pc:sldMk cId="4070274023" sldId="437"/>
        </pc:sldMkLst>
        <pc:spChg chg="mod">
          <ac:chgData name="Rayona Mathew(UST,IN)" userId="S::245072@ust.com::ba69e595-3dd2-41bd-a7f7-516712dab024" providerId="AD" clId="Web-{52A89759-4042-417E-9199-59A0F1483EA4}" dt="2023-02-28T12:17:07.216" v="429" actId="20577"/>
          <ac:spMkLst>
            <pc:docMk/>
            <pc:sldMk cId="4070274023" sldId="437"/>
            <ac:spMk id="2" creationId="{93E05C63-B7B1-1CCC-11B7-5598B03B4485}"/>
          </ac:spMkLst>
        </pc:spChg>
        <pc:spChg chg="mod">
          <ac:chgData name="Rayona Mathew(UST,IN)" userId="S::245072@ust.com::ba69e595-3dd2-41bd-a7f7-516712dab024" providerId="AD" clId="Web-{52A89759-4042-417E-9199-59A0F1483EA4}" dt="2023-02-28T12:22:58.789" v="455" actId="20577"/>
          <ac:spMkLst>
            <pc:docMk/>
            <pc:sldMk cId="4070274023" sldId="437"/>
            <ac:spMk id="6" creationId="{8BC7BFEE-38DA-DFBD-CD0D-D04ADB94AB00}"/>
          </ac:spMkLst>
        </pc:spChg>
      </pc:sldChg>
      <pc:sldChg chg="modSp add replId">
        <pc:chgData name="Rayona Mathew(UST,IN)" userId="S::245072@ust.com::ba69e595-3dd2-41bd-a7f7-516712dab024" providerId="AD" clId="Web-{52A89759-4042-417E-9199-59A0F1483EA4}" dt="2023-02-28T12:06:19.666" v="251" actId="20577"/>
        <pc:sldMkLst>
          <pc:docMk/>
          <pc:sldMk cId="1758784803" sldId="438"/>
        </pc:sldMkLst>
        <pc:spChg chg="mod">
          <ac:chgData name="Rayona Mathew(UST,IN)" userId="S::245072@ust.com::ba69e595-3dd2-41bd-a7f7-516712dab024" providerId="AD" clId="Web-{52A89759-4042-417E-9199-59A0F1483EA4}" dt="2023-02-28T12:06:19.666" v="251" actId="20577"/>
          <ac:spMkLst>
            <pc:docMk/>
            <pc:sldMk cId="1758784803" sldId="438"/>
            <ac:spMk id="2" creationId="{93E05C63-B7B1-1CCC-11B7-5598B03B4485}"/>
          </ac:spMkLst>
        </pc:spChg>
      </pc:sldChg>
      <pc:sldChg chg="addSp delSp modSp new mod modClrScheme chgLayout">
        <pc:chgData name="Rayona Mathew(UST,IN)" userId="S::245072@ust.com::ba69e595-3dd2-41bd-a7f7-516712dab024" providerId="AD" clId="Web-{52A89759-4042-417E-9199-59A0F1483EA4}" dt="2023-02-28T12:09:58.157" v="281" actId="20577"/>
        <pc:sldMkLst>
          <pc:docMk/>
          <pc:sldMk cId="1115615014" sldId="439"/>
        </pc:sldMkLst>
        <pc:spChg chg="del">
          <ac:chgData name="Rayona Mathew(UST,IN)" userId="S::245072@ust.com::ba69e595-3dd2-41bd-a7f7-516712dab024" providerId="AD" clId="Web-{52A89759-4042-417E-9199-59A0F1483EA4}" dt="2023-02-28T12:09:34.625" v="260"/>
          <ac:spMkLst>
            <pc:docMk/>
            <pc:sldMk cId="1115615014" sldId="439"/>
            <ac:spMk id="2" creationId="{B766CCDE-830E-C51E-C60E-6441C3FCE1F0}"/>
          </ac:spMkLst>
        </pc:spChg>
        <pc:spChg chg="del">
          <ac:chgData name="Rayona Mathew(UST,IN)" userId="S::245072@ust.com::ba69e595-3dd2-41bd-a7f7-516712dab024" providerId="AD" clId="Web-{52A89759-4042-417E-9199-59A0F1483EA4}" dt="2023-02-28T12:09:00.015" v="254"/>
          <ac:spMkLst>
            <pc:docMk/>
            <pc:sldMk cId="1115615014" sldId="439"/>
            <ac:spMk id="3" creationId="{9ED0062B-1F6B-44DF-CB52-47EC9C249FD0}"/>
          </ac:spMkLst>
        </pc:spChg>
        <pc:spChg chg="del">
          <ac:chgData name="Rayona Mathew(UST,IN)" userId="S::245072@ust.com::ba69e595-3dd2-41bd-a7f7-516712dab024" providerId="AD" clId="Web-{52A89759-4042-417E-9199-59A0F1483EA4}" dt="2023-02-28T12:09:01.765" v="255"/>
          <ac:spMkLst>
            <pc:docMk/>
            <pc:sldMk cId="1115615014" sldId="439"/>
            <ac:spMk id="4" creationId="{3E192F72-30F2-95B4-9481-2E0A9DB62A71}"/>
          </ac:spMkLst>
        </pc:spChg>
        <pc:spChg chg="del">
          <ac:chgData name="Rayona Mathew(UST,IN)" userId="S::245072@ust.com::ba69e595-3dd2-41bd-a7f7-516712dab024" providerId="AD" clId="Web-{52A89759-4042-417E-9199-59A0F1483EA4}" dt="2023-02-28T12:09:03.671" v="256"/>
          <ac:spMkLst>
            <pc:docMk/>
            <pc:sldMk cId="1115615014" sldId="439"/>
            <ac:spMk id="5" creationId="{93A369DF-B834-04A1-5A7A-E819FB426A89}"/>
          </ac:spMkLst>
        </pc:spChg>
        <pc:spChg chg="del mod">
          <ac:chgData name="Rayona Mathew(UST,IN)" userId="S::245072@ust.com::ba69e595-3dd2-41bd-a7f7-516712dab024" providerId="AD" clId="Web-{52A89759-4042-417E-9199-59A0F1483EA4}" dt="2023-02-28T12:09:26.640" v="259"/>
          <ac:spMkLst>
            <pc:docMk/>
            <pc:sldMk cId="1115615014" sldId="439"/>
            <ac:spMk id="6" creationId="{9E3605B7-B6C0-DE10-AEE9-5388DCE79F5B}"/>
          </ac:spMkLst>
        </pc:spChg>
        <pc:spChg chg="add mod">
          <ac:chgData name="Rayona Mathew(UST,IN)" userId="S::245072@ust.com::ba69e595-3dd2-41bd-a7f7-516712dab024" providerId="AD" clId="Web-{52A89759-4042-417E-9199-59A0F1483EA4}" dt="2023-02-28T12:09:58.157" v="281" actId="20577"/>
          <ac:spMkLst>
            <pc:docMk/>
            <pc:sldMk cId="1115615014" sldId="439"/>
            <ac:spMk id="12" creationId="{4E52E040-3A67-094E-3BA8-1162C43A1362}"/>
          </ac:spMkLst>
        </pc:spChg>
        <pc:picChg chg="add mod ord">
          <ac:chgData name="Rayona Mathew(UST,IN)" userId="S::245072@ust.com::ba69e595-3dd2-41bd-a7f7-516712dab024" providerId="AD" clId="Web-{52A89759-4042-417E-9199-59A0F1483EA4}" dt="2023-02-28T12:09:34.625" v="260"/>
          <ac:picMkLst>
            <pc:docMk/>
            <pc:sldMk cId="1115615014" sldId="439"/>
            <ac:picMk id="7" creationId="{C655B6EE-6460-7B5F-1E7C-C56EF6F3D667}"/>
          </ac:picMkLst>
        </pc:picChg>
      </pc:sldChg>
      <pc:sldChg chg="modSp new">
        <pc:chgData name="Rayona Mathew(UST,IN)" userId="S::245072@ust.com::ba69e595-3dd2-41bd-a7f7-516712dab024" providerId="AD" clId="Web-{52A89759-4042-417E-9199-59A0F1483EA4}" dt="2023-02-28T12:14:30.993" v="413" actId="20577"/>
        <pc:sldMkLst>
          <pc:docMk/>
          <pc:sldMk cId="98175034" sldId="440"/>
        </pc:sldMkLst>
        <pc:spChg chg="mod">
          <ac:chgData name="Rayona Mathew(UST,IN)" userId="S::245072@ust.com::ba69e595-3dd2-41bd-a7f7-516712dab024" providerId="AD" clId="Web-{52A89759-4042-417E-9199-59A0F1483EA4}" dt="2023-02-28T12:10:22.783" v="306" actId="20577"/>
          <ac:spMkLst>
            <pc:docMk/>
            <pc:sldMk cId="98175034" sldId="440"/>
            <ac:spMk id="2" creationId="{B12E1867-4EAC-7770-4E3A-46908C979606}"/>
          </ac:spMkLst>
        </pc:spChg>
        <pc:spChg chg="mod">
          <ac:chgData name="Rayona Mathew(UST,IN)" userId="S::245072@ust.com::ba69e595-3dd2-41bd-a7f7-516712dab024" providerId="AD" clId="Web-{52A89759-4042-417E-9199-59A0F1483EA4}" dt="2023-02-28T12:14:30.993" v="413" actId="20577"/>
          <ac:spMkLst>
            <pc:docMk/>
            <pc:sldMk cId="98175034" sldId="440"/>
            <ac:spMk id="3" creationId="{C3AE7769-A47C-8510-114E-2CBE6572014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C3465-749B-4FED-A5BD-1CAD70401F01}" type="doc">
      <dgm:prSet loTypeId="urn:microsoft.com/office/officeart/2005/8/layout/vProcess5" loCatId="process" qsTypeId="urn:microsoft.com/office/officeart/2005/8/quickstyle/simple4" qsCatId="simple" csTypeId="urn:microsoft.com/office/officeart/2005/8/colors/accent1_2" csCatId="accent1"/>
      <dgm:spPr/>
      <dgm:t>
        <a:bodyPr/>
        <a:lstStyle/>
        <a:p>
          <a:endParaRPr lang="en-US"/>
        </a:p>
      </dgm:t>
    </dgm:pt>
    <dgm:pt modelId="{E934E7DD-AAC4-49AD-9782-743623DE2976}">
      <dgm:prSet/>
      <dgm:spPr/>
      <dgm:t>
        <a:bodyPr/>
        <a:lstStyle/>
        <a:p>
          <a:r>
            <a:rPr lang="en-US"/>
            <a:t>Calculating Index :</a:t>
          </a:r>
        </a:p>
      </dgm:t>
    </dgm:pt>
    <dgm:pt modelId="{3A32CDB7-C640-48BF-9645-954C389E1334}" type="parTrans" cxnId="{B96E8FE3-F5AA-43E5-87B2-A23111E30303}">
      <dgm:prSet/>
      <dgm:spPr/>
      <dgm:t>
        <a:bodyPr/>
        <a:lstStyle/>
        <a:p>
          <a:endParaRPr lang="en-US"/>
        </a:p>
      </dgm:t>
    </dgm:pt>
    <dgm:pt modelId="{59CA71FF-718B-4F39-99CA-CB84D3C3F264}" type="sibTrans" cxnId="{B96E8FE3-F5AA-43E5-87B2-A23111E30303}">
      <dgm:prSet/>
      <dgm:spPr/>
      <dgm:t>
        <a:bodyPr/>
        <a:lstStyle/>
        <a:p>
          <a:endParaRPr lang="en-US"/>
        </a:p>
      </dgm:t>
    </dgm:pt>
    <dgm:pt modelId="{241EADCA-3A13-4C6A-B1F6-8E0BDFC3C5FC}">
      <dgm:prSet/>
      <dgm:spPr/>
      <dgm:t>
        <a:bodyPr/>
        <a:lstStyle/>
        <a:p>
          <a:r>
            <a:rPr lang="en-US"/>
            <a:t>Index = hashCode(Key) &amp; (n-1)  </a:t>
          </a:r>
        </a:p>
      </dgm:t>
    </dgm:pt>
    <dgm:pt modelId="{79049BCA-0F37-4983-84F5-4FF3AEF70A7B}" type="parTrans" cxnId="{A54F0DDA-7592-43A9-9866-37DCA0CC15C6}">
      <dgm:prSet/>
      <dgm:spPr/>
      <dgm:t>
        <a:bodyPr/>
        <a:lstStyle/>
        <a:p>
          <a:endParaRPr lang="en-US"/>
        </a:p>
      </dgm:t>
    </dgm:pt>
    <dgm:pt modelId="{824F63EF-E48F-41F1-93A0-5F896793D7B2}" type="sibTrans" cxnId="{A54F0DDA-7592-43A9-9866-37DCA0CC15C6}">
      <dgm:prSet/>
      <dgm:spPr/>
      <dgm:t>
        <a:bodyPr/>
        <a:lstStyle/>
        <a:p>
          <a:endParaRPr lang="en-US"/>
        </a:p>
      </dgm:t>
    </dgm:pt>
    <dgm:pt modelId="{18C43167-AFF9-48D5-A6FC-0D6C4E1ED2DE}">
      <dgm:prSet/>
      <dgm:spPr/>
      <dgm:t>
        <a:bodyPr/>
        <a:lstStyle/>
        <a:p>
          <a:r>
            <a:rPr lang="en-US"/>
            <a:t>EX :-</a:t>
          </a:r>
        </a:p>
      </dgm:t>
    </dgm:pt>
    <dgm:pt modelId="{6998E871-3BEF-4C58-89B7-B1B65CCFD649}" type="parTrans" cxnId="{C9818254-9538-471D-9C64-D14DE1653728}">
      <dgm:prSet/>
      <dgm:spPr/>
      <dgm:t>
        <a:bodyPr/>
        <a:lstStyle/>
        <a:p>
          <a:endParaRPr lang="en-US"/>
        </a:p>
      </dgm:t>
    </dgm:pt>
    <dgm:pt modelId="{60AAA80D-DC6E-45C6-B350-68BF2E1C725B}" type="sibTrans" cxnId="{C9818254-9538-471D-9C64-D14DE1653728}">
      <dgm:prSet/>
      <dgm:spPr/>
      <dgm:t>
        <a:bodyPr/>
        <a:lstStyle/>
        <a:p>
          <a:endParaRPr lang="en-US"/>
        </a:p>
      </dgm:t>
    </dgm:pt>
    <dgm:pt modelId="{17A25691-B749-46FE-AA84-8BD4F62E6951}">
      <dgm:prSet/>
      <dgm:spPr/>
      <dgm:t>
        <a:bodyPr/>
        <a:lstStyle/>
        <a:p>
          <a:r>
            <a:rPr lang="en-US"/>
            <a:t>Index = 2657860 &amp; (16-1) = </a:t>
          </a:r>
          <a:r>
            <a:rPr lang="en-US">
              <a:latin typeface="Arial"/>
            </a:rPr>
            <a:t>4</a:t>
          </a:r>
          <a:endParaRPr lang="en-US"/>
        </a:p>
      </dgm:t>
    </dgm:pt>
    <dgm:pt modelId="{722E10E5-9FEA-418E-9689-82F1EC8E9CAF}" type="parTrans" cxnId="{4F4BE7CD-95C0-427D-B1CB-F0DF3A076159}">
      <dgm:prSet/>
      <dgm:spPr/>
      <dgm:t>
        <a:bodyPr/>
        <a:lstStyle/>
        <a:p>
          <a:endParaRPr lang="en-US"/>
        </a:p>
      </dgm:t>
    </dgm:pt>
    <dgm:pt modelId="{FE002B4E-E893-42C8-871B-819D0B7DDB30}" type="sibTrans" cxnId="{4F4BE7CD-95C0-427D-B1CB-F0DF3A076159}">
      <dgm:prSet/>
      <dgm:spPr/>
      <dgm:t>
        <a:bodyPr/>
        <a:lstStyle/>
        <a:p>
          <a:endParaRPr lang="en-US"/>
        </a:p>
      </dgm:t>
    </dgm:pt>
    <dgm:pt modelId="{20ED58C5-3D56-4A64-A552-A9AFEEC47E51}">
      <dgm:prSet/>
      <dgm:spPr/>
      <dgm:t>
        <a:bodyPr/>
        <a:lstStyle/>
        <a:p>
          <a:r>
            <a:rPr lang="en-US"/>
            <a:t>The value 6 is the computed index value where the Key and value will store in HashMap.</a:t>
          </a:r>
        </a:p>
      </dgm:t>
    </dgm:pt>
    <dgm:pt modelId="{15138F43-F387-4EA6-8D0E-14D27BA45045}" type="parTrans" cxnId="{43B9875F-AC25-4F47-90A1-D7A892B6EDE8}">
      <dgm:prSet/>
      <dgm:spPr/>
      <dgm:t>
        <a:bodyPr/>
        <a:lstStyle/>
        <a:p>
          <a:endParaRPr lang="en-US"/>
        </a:p>
      </dgm:t>
    </dgm:pt>
    <dgm:pt modelId="{2558333A-B68E-47B2-BD3B-C727B85B5560}" type="sibTrans" cxnId="{43B9875F-AC25-4F47-90A1-D7A892B6EDE8}">
      <dgm:prSet/>
      <dgm:spPr/>
      <dgm:t>
        <a:bodyPr/>
        <a:lstStyle/>
        <a:p>
          <a:endParaRPr lang="en-US"/>
        </a:p>
      </dgm:t>
    </dgm:pt>
    <dgm:pt modelId="{EE2A6CF8-89C3-4F27-BED7-29DF82A2269A}" type="pres">
      <dgm:prSet presAssocID="{FA3C3465-749B-4FED-A5BD-1CAD70401F01}" presName="outerComposite" presStyleCnt="0">
        <dgm:presLayoutVars>
          <dgm:chMax val="5"/>
          <dgm:dir/>
          <dgm:resizeHandles val="exact"/>
        </dgm:presLayoutVars>
      </dgm:prSet>
      <dgm:spPr/>
    </dgm:pt>
    <dgm:pt modelId="{096E2273-E1B2-4BF6-A6D3-DFD4EEC41D30}" type="pres">
      <dgm:prSet presAssocID="{FA3C3465-749B-4FED-A5BD-1CAD70401F01}" presName="dummyMaxCanvas" presStyleCnt="0">
        <dgm:presLayoutVars/>
      </dgm:prSet>
      <dgm:spPr/>
    </dgm:pt>
    <dgm:pt modelId="{C7D31A9B-1120-4E3B-AF49-5A4A1922F563}" type="pres">
      <dgm:prSet presAssocID="{FA3C3465-749B-4FED-A5BD-1CAD70401F01}" presName="ThreeNodes_1" presStyleLbl="node1" presStyleIdx="0" presStyleCnt="3">
        <dgm:presLayoutVars>
          <dgm:bulletEnabled val="1"/>
        </dgm:presLayoutVars>
      </dgm:prSet>
      <dgm:spPr/>
    </dgm:pt>
    <dgm:pt modelId="{A1267454-4B29-46A7-AACF-EBCD88122657}" type="pres">
      <dgm:prSet presAssocID="{FA3C3465-749B-4FED-A5BD-1CAD70401F01}" presName="ThreeNodes_2" presStyleLbl="node1" presStyleIdx="1" presStyleCnt="3">
        <dgm:presLayoutVars>
          <dgm:bulletEnabled val="1"/>
        </dgm:presLayoutVars>
      </dgm:prSet>
      <dgm:spPr/>
    </dgm:pt>
    <dgm:pt modelId="{E0EE6776-36AF-40C4-813E-EEAF89912875}" type="pres">
      <dgm:prSet presAssocID="{FA3C3465-749B-4FED-A5BD-1CAD70401F01}" presName="ThreeNodes_3" presStyleLbl="node1" presStyleIdx="2" presStyleCnt="3">
        <dgm:presLayoutVars>
          <dgm:bulletEnabled val="1"/>
        </dgm:presLayoutVars>
      </dgm:prSet>
      <dgm:spPr/>
    </dgm:pt>
    <dgm:pt modelId="{12684274-AB9B-407D-BF7F-A16FD96FA9ED}" type="pres">
      <dgm:prSet presAssocID="{FA3C3465-749B-4FED-A5BD-1CAD70401F01}" presName="ThreeConn_1-2" presStyleLbl="fgAccFollowNode1" presStyleIdx="0" presStyleCnt="2">
        <dgm:presLayoutVars>
          <dgm:bulletEnabled val="1"/>
        </dgm:presLayoutVars>
      </dgm:prSet>
      <dgm:spPr/>
    </dgm:pt>
    <dgm:pt modelId="{FA1DF57E-B585-428C-8B2C-9E12807C1300}" type="pres">
      <dgm:prSet presAssocID="{FA3C3465-749B-4FED-A5BD-1CAD70401F01}" presName="ThreeConn_2-3" presStyleLbl="fgAccFollowNode1" presStyleIdx="1" presStyleCnt="2">
        <dgm:presLayoutVars>
          <dgm:bulletEnabled val="1"/>
        </dgm:presLayoutVars>
      </dgm:prSet>
      <dgm:spPr/>
    </dgm:pt>
    <dgm:pt modelId="{FAC6C347-9D97-4EAE-8C34-9997A9BA327A}" type="pres">
      <dgm:prSet presAssocID="{FA3C3465-749B-4FED-A5BD-1CAD70401F01}" presName="ThreeNodes_1_text" presStyleLbl="node1" presStyleIdx="2" presStyleCnt="3">
        <dgm:presLayoutVars>
          <dgm:bulletEnabled val="1"/>
        </dgm:presLayoutVars>
      </dgm:prSet>
      <dgm:spPr/>
    </dgm:pt>
    <dgm:pt modelId="{E1E6088B-AB6A-42DD-AB4E-23E11A98BA24}" type="pres">
      <dgm:prSet presAssocID="{FA3C3465-749B-4FED-A5BD-1CAD70401F01}" presName="ThreeNodes_2_text" presStyleLbl="node1" presStyleIdx="2" presStyleCnt="3">
        <dgm:presLayoutVars>
          <dgm:bulletEnabled val="1"/>
        </dgm:presLayoutVars>
      </dgm:prSet>
      <dgm:spPr/>
    </dgm:pt>
    <dgm:pt modelId="{48FD937F-597F-4D6A-BD6B-60D913D39408}" type="pres">
      <dgm:prSet presAssocID="{FA3C3465-749B-4FED-A5BD-1CAD70401F01}" presName="ThreeNodes_3_text" presStyleLbl="node1" presStyleIdx="2" presStyleCnt="3">
        <dgm:presLayoutVars>
          <dgm:bulletEnabled val="1"/>
        </dgm:presLayoutVars>
      </dgm:prSet>
      <dgm:spPr/>
    </dgm:pt>
  </dgm:ptLst>
  <dgm:cxnLst>
    <dgm:cxn modelId="{A34BB601-19F1-4CDD-8BB9-B659A32CEFCB}" type="presOf" srcId="{17A25691-B749-46FE-AA84-8BD4F62E6951}" destId="{E0EE6776-36AF-40C4-813E-EEAF89912875}" srcOrd="0" destOrd="1" presId="urn:microsoft.com/office/officeart/2005/8/layout/vProcess5"/>
    <dgm:cxn modelId="{F9D2CE14-A01F-401A-B63B-A15ADFE906D7}" type="presOf" srcId="{824F63EF-E48F-41F1-93A0-5F896793D7B2}" destId="{FA1DF57E-B585-428C-8B2C-9E12807C1300}" srcOrd="0" destOrd="0" presId="urn:microsoft.com/office/officeart/2005/8/layout/vProcess5"/>
    <dgm:cxn modelId="{43B9875F-AC25-4F47-90A1-D7A892B6EDE8}" srcId="{18C43167-AFF9-48D5-A6FC-0D6C4E1ED2DE}" destId="{20ED58C5-3D56-4A64-A552-A9AFEEC47E51}" srcOrd="1" destOrd="0" parTransId="{15138F43-F387-4EA6-8D0E-14D27BA45045}" sibTransId="{2558333A-B68E-47B2-BD3B-C727B85B5560}"/>
    <dgm:cxn modelId="{CC0D0567-4B3F-4A83-9BA1-716760F08487}" type="presOf" srcId="{FA3C3465-749B-4FED-A5BD-1CAD70401F01}" destId="{EE2A6CF8-89C3-4F27-BED7-29DF82A2269A}" srcOrd="0" destOrd="0" presId="urn:microsoft.com/office/officeart/2005/8/layout/vProcess5"/>
    <dgm:cxn modelId="{C9818254-9538-471D-9C64-D14DE1653728}" srcId="{FA3C3465-749B-4FED-A5BD-1CAD70401F01}" destId="{18C43167-AFF9-48D5-A6FC-0D6C4E1ED2DE}" srcOrd="2" destOrd="0" parTransId="{6998E871-3BEF-4C58-89B7-B1B65CCFD649}" sibTransId="{60AAA80D-DC6E-45C6-B350-68BF2E1C725B}"/>
    <dgm:cxn modelId="{F60B9759-FC3D-4183-99C0-E5738B476B7F}" type="presOf" srcId="{20ED58C5-3D56-4A64-A552-A9AFEEC47E51}" destId="{48FD937F-597F-4D6A-BD6B-60D913D39408}" srcOrd="1" destOrd="2" presId="urn:microsoft.com/office/officeart/2005/8/layout/vProcess5"/>
    <dgm:cxn modelId="{4D4D167B-775F-4CFA-8570-2BA928AD4792}" type="presOf" srcId="{241EADCA-3A13-4C6A-B1F6-8E0BDFC3C5FC}" destId="{E1E6088B-AB6A-42DD-AB4E-23E11A98BA24}" srcOrd="1" destOrd="0" presId="urn:microsoft.com/office/officeart/2005/8/layout/vProcess5"/>
    <dgm:cxn modelId="{5EA81E97-F271-4941-8842-8B67F5C99372}" type="presOf" srcId="{59CA71FF-718B-4F39-99CA-CB84D3C3F264}" destId="{12684274-AB9B-407D-BF7F-A16FD96FA9ED}" srcOrd="0" destOrd="0" presId="urn:microsoft.com/office/officeart/2005/8/layout/vProcess5"/>
    <dgm:cxn modelId="{789A9D98-BA00-4D05-89F4-85000F287E30}" type="presOf" srcId="{18C43167-AFF9-48D5-A6FC-0D6C4E1ED2DE}" destId="{E0EE6776-36AF-40C4-813E-EEAF89912875}" srcOrd="0" destOrd="0" presId="urn:microsoft.com/office/officeart/2005/8/layout/vProcess5"/>
    <dgm:cxn modelId="{F80E66A5-1104-4706-BCB6-7BA57F4E8C8D}" type="presOf" srcId="{E934E7DD-AAC4-49AD-9782-743623DE2976}" destId="{FAC6C347-9D97-4EAE-8C34-9997A9BA327A}" srcOrd="1" destOrd="0" presId="urn:microsoft.com/office/officeart/2005/8/layout/vProcess5"/>
    <dgm:cxn modelId="{255524AF-5CB6-42F1-A25D-044C931CB98A}" type="presOf" srcId="{E934E7DD-AAC4-49AD-9782-743623DE2976}" destId="{C7D31A9B-1120-4E3B-AF49-5A4A1922F563}" srcOrd="0" destOrd="0" presId="urn:microsoft.com/office/officeart/2005/8/layout/vProcess5"/>
    <dgm:cxn modelId="{625E58AF-0E94-4E10-A652-698BE9E151BF}" type="presOf" srcId="{17A25691-B749-46FE-AA84-8BD4F62E6951}" destId="{48FD937F-597F-4D6A-BD6B-60D913D39408}" srcOrd="1" destOrd="1" presId="urn:microsoft.com/office/officeart/2005/8/layout/vProcess5"/>
    <dgm:cxn modelId="{2F8CD7C5-2F0D-401F-B8A8-466C45AED92A}" type="presOf" srcId="{20ED58C5-3D56-4A64-A552-A9AFEEC47E51}" destId="{E0EE6776-36AF-40C4-813E-EEAF89912875}" srcOrd="0" destOrd="2" presId="urn:microsoft.com/office/officeart/2005/8/layout/vProcess5"/>
    <dgm:cxn modelId="{4F4BE7CD-95C0-427D-B1CB-F0DF3A076159}" srcId="{18C43167-AFF9-48D5-A6FC-0D6C4E1ED2DE}" destId="{17A25691-B749-46FE-AA84-8BD4F62E6951}" srcOrd="0" destOrd="0" parTransId="{722E10E5-9FEA-418E-9689-82F1EC8E9CAF}" sibTransId="{FE002B4E-E893-42C8-871B-819D0B7DDB30}"/>
    <dgm:cxn modelId="{A54F0DDA-7592-43A9-9866-37DCA0CC15C6}" srcId="{FA3C3465-749B-4FED-A5BD-1CAD70401F01}" destId="{241EADCA-3A13-4C6A-B1F6-8E0BDFC3C5FC}" srcOrd="1" destOrd="0" parTransId="{79049BCA-0F37-4983-84F5-4FF3AEF70A7B}" sibTransId="{824F63EF-E48F-41F1-93A0-5F896793D7B2}"/>
    <dgm:cxn modelId="{B96E8FE3-F5AA-43E5-87B2-A23111E30303}" srcId="{FA3C3465-749B-4FED-A5BD-1CAD70401F01}" destId="{E934E7DD-AAC4-49AD-9782-743623DE2976}" srcOrd="0" destOrd="0" parTransId="{3A32CDB7-C640-48BF-9645-954C389E1334}" sibTransId="{59CA71FF-718B-4F39-99CA-CB84D3C3F264}"/>
    <dgm:cxn modelId="{411AB6EE-D634-4728-A15C-42CE4D487E86}" type="presOf" srcId="{241EADCA-3A13-4C6A-B1F6-8E0BDFC3C5FC}" destId="{A1267454-4B29-46A7-AACF-EBCD88122657}" srcOrd="0" destOrd="0" presId="urn:microsoft.com/office/officeart/2005/8/layout/vProcess5"/>
    <dgm:cxn modelId="{3DBFBBEE-A859-4654-B416-A3E2B7D7BBF4}" type="presOf" srcId="{18C43167-AFF9-48D5-A6FC-0D6C4E1ED2DE}" destId="{48FD937F-597F-4D6A-BD6B-60D913D39408}" srcOrd="1" destOrd="0" presId="urn:microsoft.com/office/officeart/2005/8/layout/vProcess5"/>
    <dgm:cxn modelId="{F04083E0-EC79-4EC7-BC70-3525822E8E21}" type="presParOf" srcId="{EE2A6CF8-89C3-4F27-BED7-29DF82A2269A}" destId="{096E2273-E1B2-4BF6-A6D3-DFD4EEC41D30}" srcOrd="0" destOrd="0" presId="urn:microsoft.com/office/officeart/2005/8/layout/vProcess5"/>
    <dgm:cxn modelId="{00DF1081-68B5-4D24-B510-A3C074D81156}" type="presParOf" srcId="{EE2A6CF8-89C3-4F27-BED7-29DF82A2269A}" destId="{C7D31A9B-1120-4E3B-AF49-5A4A1922F563}" srcOrd="1" destOrd="0" presId="urn:microsoft.com/office/officeart/2005/8/layout/vProcess5"/>
    <dgm:cxn modelId="{9CE488B7-D1E2-4F40-8103-4D22E11EDCB3}" type="presParOf" srcId="{EE2A6CF8-89C3-4F27-BED7-29DF82A2269A}" destId="{A1267454-4B29-46A7-AACF-EBCD88122657}" srcOrd="2" destOrd="0" presId="urn:microsoft.com/office/officeart/2005/8/layout/vProcess5"/>
    <dgm:cxn modelId="{CE0515B6-0FDE-44C2-810E-9D5C6A19B083}" type="presParOf" srcId="{EE2A6CF8-89C3-4F27-BED7-29DF82A2269A}" destId="{E0EE6776-36AF-40C4-813E-EEAF89912875}" srcOrd="3" destOrd="0" presId="urn:microsoft.com/office/officeart/2005/8/layout/vProcess5"/>
    <dgm:cxn modelId="{19949196-31D3-436E-9E68-75088E0617D5}" type="presParOf" srcId="{EE2A6CF8-89C3-4F27-BED7-29DF82A2269A}" destId="{12684274-AB9B-407D-BF7F-A16FD96FA9ED}" srcOrd="4" destOrd="0" presId="urn:microsoft.com/office/officeart/2005/8/layout/vProcess5"/>
    <dgm:cxn modelId="{365D3B72-4C5D-4A4A-831E-8EE40E828B1A}" type="presParOf" srcId="{EE2A6CF8-89C3-4F27-BED7-29DF82A2269A}" destId="{FA1DF57E-B585-428C-8B2C-9E12807C1300}" srcOrd="5" destOrd="0" presId="urn:microsoft.com/office/officeart/2005/8/layout/vProcess5"/>
    <dgm:cxn modelId="{94EFD411-24D1-4142-9C92-CCFDEAD53A1D}" type="presParOf" srcId="{EE2A6CF8-89C3-4F27-BED7-29DF82A2269A}" destId="{FAC6C347-9D97-4EAE-8C34-9997A9BA327A}" srcOrd="6" destOrd="0" presId="urn:microsoft.com/office/officeart/2005/8/layout/vProcess5"/>
    <dgm:cxn modelId="{139B9929-6C59-41D3-BE9F-83A7C108EA18}" type="presParOf" srcId="{EE2A6CF8-89C3-4F27-BED7-29DF82A2269A}" destId="{E1E6088B-AB6A-42DD-AB4E-23E11A98BA24}" srcOrd="7" destOrd="0" presId="urn:microsoft.com/office/officeart/2005/8/layout/vProcess5"/>
    <dgm:cxn modelId="{687D28B2-2B2F-4AF2-A187-EB50FB790546}" type="presParOf" srcId="{EE2A6CF8-89C3-4F27-BED7-29DF82A2269A}" destId="{48FD937F-597F-4D6A-BD6B-60D913D3940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5A5C0-7D7F-4803-AA04-029314BAED6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38689C9-4FBA-44A7-A311-F2E1F67ED620}">
      <dgm:prSet/>
      <dgm:spPr/>
      <dgm:t>
        <a:bodyPr/>
        <a:lstStyle/>
        <a:p>
          <a:r>
            <a:rPr lang="en-US"/>
            <a:t>void clear() :</a:t>
          </a:r>
        </a:p>
      </dgm:t>
    </dgm:pt>
    <dgm:pt modelId="{043E9EA8-8461-4797-BDEB-FF69EC8FA5D7}" type="parTrans" cxnId="{8DC30F52-CFE9-4255-8CD4-BFAB02B6F3E9}">
      <dgm:prSet/>
      <dgm:spPr/>
      <dgm:t>
        <a:bodyPr/>
        <a:lstStyle/>
        <a:p>
          <a:endParaRPr lang="en-US"/>
        </a:p>
      </dgm:t>
    </dgm:pt>
    <dgm:pt modelId="{9B63F250-ABBB-452C-9292-A92F2D369AF7}" type="sibTrans" cxnId="{8DC30F52-CFE9-4255-8CD4-BFAB02B6F3E9}">
      <dgm:prSet/>
      <dgm:spPr/>
      <dgm:t>
        <a:bodyPr/>
        <a:lstStyle/>
        <a:p>
          <a:endParaRPr lang="en-US"/>
        </a:p>
      </dgm:t>
    </dgm:pt>
    <dgm:pt modelId="{5E759986-E124-429A-940F-3A31D656781C}">
      <dgm:prSet/>
      <dgm:spPr/>
      <dgm:t>
        <a:bodyPr/>
        <a:lstStyle/>
        <a:p>
          <a:r>
            <a:rPr lang="en-US"/>
            <a:t>It is used to remove all of the mappings from this map.</a:t>
          </a:r>
        </a:p>
      </dgm:t>
    </dgm:pt>
    <dgm:pt modelId="{BE76CD39-DC8C-41E1-9597-5899E181CB4C}" type="parTrans" cxnId="{392ADF30-41EF-47F9-9709-9DAAADCE3EB6}">
      <dgm:prSet/>
      <dgm:spPr/>
      <dgm:t>
        <a:bodyPr/>
        <a:lstStyle/>
        <a:p>
          <a:endParaRPr lang="en-US"/>
        </a:p>
      </dgm:t>
    </dgm:pt>
    <dgm:pt modelId="{0C8BCA00-68FE-43E4-860F-4FB9689CB7C2}" type="sibTrans" cxnId="{392ADF30-41EF-47F9-9709-9DAAADCE3EB6}">
      <dgm:prSet/>
      <dgm:spPr/>
      <dgm:t>
        <a:bodyPr/>
        <a:lstStyle/>
        <a:p>
          <a:endParaRPr lang="en-US"/>
        </a:p>
      </dgm:t>
    </dgm:pt>
    <dgm:pt modelId="{E01119A4-895C-4C08-8AED-C079C4827B3F}">
      <dgm:prSet/>
      <dgm:spPr/>
      <dgm:t>
        <a:bodyPr/>
        <a:lstStyle/>
        <a:p>
          <a:r>
            <a:rPr lang="en-US" err="1"/>
            <a:t>boolean</a:t>
          </a:r>
          <a:r>
            <a:rPr lang="en-US"/>
            <a:t> </a:t>
          </a:r>
          <a:r>
            <a:rPr lang="en-US" err="1"/>
            <a:t>isEmpty</a:t>
          </a:r>
          <a:r>
            <a:rPr lang="en-US"/>
            <a:t>():</a:t>
          </a:r>
        </a:p>
      </dgm:t>
    </dgm:pt>
    <dgm:pt modelId="{F83C2888-C38D-4C09-B316-DE7CD2DD61C3}" type="parTrans" cxnId="{3372105B-D3BE-4A6A-9DE6-0696388293C2}">
      <dgm:prSet/>
      <dgm:spPr/>
      <dgm:t>
        <a:bodyPr/>
        <a:lstStyle/>
        <a:p>
          <a:endParaRPr lang="en-US"/>
        </a:p>
      </dgm:t>
    </dgm:pt>
    <dgm:pt modelId="{C0312B4A-033B-4E6C-92F3-758C73BFA5E9}" type="sibTrans" cxnId="{3372105B-D3BE-4A6A-9DE6-0696388293C2}">
      <dgm:prSet/>
      <dgm:spPr/>
      <dgm:t>
        <a:bodyPr/>
        <a:lstStyle/>
        <a:p>
          <a:endParaRPr lang="en-US"/>
        </a:p>
      </dgm:t>
    </dgm:pt>
    <dgm:pt modelId="{8C87214A-5137-40E3-858F-F19CA32FBBAA}">
      <dgm:prSet/>
      <dgm:spPr/>
      <dgm:t>
        <a:bodyPr/>
        <a:lstStyle/>
        <a:p>
          <a:r>
            <a:rPr lang="en-US"/>
            <a:t>It is used to return true if this map contains no key-value mappings.</a:t>
          </a:r>
        </a:p>
      </dgm:t>
    </dgm:pt>
    <dgm:pt modelId="{9DBB9FE3-A071-4A23-9050-A5BF22C726C1}" type="parTrans" cxnId="{22CE88D4-D666-4454-A1E5-56B515A6C7E3}">
      <dgm:prSet/>
      <dgm:spPr/>
      <dgm:t>
        <a:bodyPr/>
        <a:lstStyle/>
        <a:p>
          <a:endParaRPr lang="en-US"/>
        </a:p>
      </dgm:t>
    </dgm:pt>
    <dgm:pt modelId="{9CF5DC32-8B62-425C-861A-6A77FA0A34D8}" type="sibTrans" cxnId="{22CE88D4-D666-4454-A1E5-56B515A6C7E3}">
      <dgm:prSet/>
      <dgm:spPr/>
      <dgm:t>
        <a:bodyPr/>
        <a:lstStyle/>
        <a:p>
          <a:endParaRPr lang="en-US"/>
        </a:p>
      </dgm:t>
    </dgm:pt>
    <dgm:pt modelId="{4B151939-5538-4A48-9CD1-2E0ECEE8130E}">
      <dgm:prSet/>
      <dgm:spPr/>
      <dgm:t>
        <a:bodyPr/>
        <a:lstStyle/>
        <a:p>
          <a:r>
            <a:rPr lang="en-US"/>
            <a:t>V put(Object key, Object value):</a:t>
          </a:r>
        </a:p>
      </dgm:t>
    </dgm:pt>
    <dgm:pt modelId="{B96DE7E7-082B-4245-A446-4BB7C62F87B0}" type="parTrans" cxnId="{1E1C4FAE-A228-4AA4-9283-BD860AD25513}">
      <dgm:prSet/>
      <dgm:spPr/>
      <dgm:t>
        <a:bodyPr/>
        <a:lstStyle/>
        <a:p>
          <a:endParaRPr lang="en-US"/>
        </a:p>
      </dgm:t>
    </dgm:pt>
    <dgm:pt modelId="{AB346909-199D-4856-8127-A9FE12D67B59}" type="sibTrans" cxnId="{1E1C4FAE-A228-4AA4-9283-BD860AD25513}">
      <dgm:prSet/>
      <dgm:spPr/>
      <dgm:t>
        <a:bodyPr/>
        <a:lstStyle/>
        <a:p>
          <a:endParaRPr lang="en-US"/>
        </a:p>
      </dgm:t>
    </dgm:pt>
    <dgm:pt modelId="{4A58413B-40FF-4348-882E-EBE9E6009083}">
      <dgm:prSet/>
      <dgm:spPr/>
      <dgm:t>
        <a:bodyPr/>
        <a:lstStyle/>
        <a:p>
          <a:r>
            <a:rPr lang="en-US"/>
            <a:t>It is used to insert an entry in the map.</a:t>
          </a:r>
        </a:p>
      </dgm:t>
    </dgm:pt>
    <dgm:pt modelId="{43DA64D6-BCEB-48E0-BA57-7E7AD3C37750}" type="parTrans" cxnId="{893CAD7A-B1B7-4C8C-96AF-DC68ED1FBF3D}">
      <dgm:prSet/>
      <dgm:spPr/>
      <dgm:t>
        <a:bodyPr/>
        <a:lstStyle/>
        <a:p>
          <a:endParaRPr lang="en-US"/>
        </a:p>
      </dgm:t>
    </dgm:pt>
    <dgm:pt modelId="{DE8ED78D-43FB-4556-8C12-182432BD1207}" type="sibTrans" cxnId="{893CAD7A-B1B7-4C8C-96AF-DC68ED1FBF3D}">
      <dgm:prSet/>
      <dgm:spPr/>
      <dgm:t>
        <a:bodyPr/>
        <a:lstStyle/>
        <a:p>
          <a:endParaRPr lang="en-US"/>
        </a:p>
      </dgm:t>
    </dgm:pt>
    <dgm:pt modelId="{EE552E26-8AAA-4643-9FC0-140017B078F9}">
      <dgm:prSet/>
      <dgm:spPr/>
      <dgm:t>
        <a:bodyPr/>
        <a:lstStyle/>
        <a:p>
          <a:r>
            <a:rPr lang="en-US"/>
            <a:t>V remove(Object key):</a:t>
          </a:r>
        </a:p>
      </dgm:t>
    </dgm:pt>
    <dgm:pt modelId="{414FB5A1-8EA6-4E34-BCE5-34FB75E814B7}" type="parTrans" cxnId="{BA274517-530F-4E42-9C1D-CE68716A4435}">
      <dgm:prSet/>
      <dgm:spPr/>
      <dgm:t>
        <a:bodyPr/>
        <a:lstStyle/>
        <a:p>
          <a:endParaRPr lang="en-US"/>
        </a:p>
      </dgm:t>
    </dgm:pt>
    <dgm:pt modelId="{7FCE431C-A2B9-4278-BAF5-12A2CCF496AC}" type="sibTrans" cxnId="{BA274517-530F-4E42-9C1D-CE68716A4435}">
      <dgm:prSet/>
      <dgm:spPr/>
      <dgm:t>
        <a:bodyPr/>
        <a:lstStyle/>
        <a:p>
          <a:endParaRPr lang="en-US"/>
        </a:p>
      </dgm:t>
    </dgm:pt>
    <dgm:pt modelId="{64E516DF-8EDD-47F5-9525-992D5BFE5FD8}">
      <dgm:prSet/>
      <dgm:spPr/>
      <dgm:t>
        <a:bodyPr/>
        <a:lstStyle/>
        <a:p>
          <a:r>
            <a:rPr lang="en-US"/>
            <a:t>It is used to delete an entry for the specified key.</a:t>
          </a:r>
        </a:p>
      </dgm:t>
    </dgm:pt>
    <dgm:pt modelId="{C29A80FE-C12A-4386-AC3B-BA2AD310D509}" type="parTrans" cxnId="{EE1D2B96-1A14-4F12-B666-BBB52E0543A4}">
      <dgm:prSet/>
      <dgm:spPr/>
      <dgm:t>
        <a:bodyPr/>
        <a:lstStyle/>
        <a:p>
          <a:endParaRPr lang="en-US"/>
        </a:p>
      </dgm:t>
    </dgm:pt>
    <dgm:pt modelId="{40EDC989-14C0-49E9-9750-EA057DD3B404}" type="sibTrans" cxnId="{EE1D2B96-1A14-4F12-B666-BBB52E0543A4}">
      <dgm:prSet/>
      <dgm:spPr/>
      <dgm:t>
        <a:bodyPr/>
        <a:lstStyle/>
        <a:p>
          <a:endParaRPr lang="en-US"/>
        </a:p>
      </dgm:t>
    </dgm:pt>
    <dgm:pt modelId="{608C3DFE-3B34-4C3E-8528-BFB0EA31B04D}">
      <dgm:prSet phldr="0"/>
      <dgm:spPr/>
      <dgm:t>
        <a:bodyPr/>
        <a:lstStyle/>
        <a:p>
          <a:pPr rtl="0"/>
          <a:r>
            <a:rPr lang="en-US"/>
            <a:t>V get(Object key)</a:t>
          </a:r>
        </a:p>
      </dgm:t>
    </dgm:pt>
    <dgm:pt modelId="{F766ADCE-F334-4B6A-9221-5E2F795FBAEC}" type="parTrans" cxnId="{19C0F64A-9055-4CD7-BC3B-3B941672AD33}">
      <dgm:prSet/>
      <dgm:spPr/>
    </dgm:pt>
    <dgm:pt modelId="{6151AEB5-6625-4C2B-AB97-EFD7D138D9DB}" type="sibTrans" cxnId="{19C0F64A-9055-4CD7-BC3B-3B941672AD33}">
      <dgm:prSet/>
      <dgm:spPr/>
    </dgm:pt>
    <dgm:pt modelId="{6B453BEE-0F5F-40F5-A73F-9916026A30C0}">
      <dgm:prSet phldr="0"/>
      <dgm:spPr/>
      <dgm:t>
        <a:bodyPr/>
        <a:lstStyle/>
        <a:p>
          <a:pPr rtl="0"/>
          <a:r>
            <a:rPr lang="en-US"/>
            <a:t>This method returns the object that contains the value associated with the key.</a:t>
          </a:r>
        </a:p>
      </dgm:t>
    </dgm:pt>
    <dgm:pt modelId="{299EA829-374B-479C-9768-675995DF64FF}" type="parTrans" cxnId="{74609A01-9E26-4744-9E46-8B7A357A8950}">
      <dgm:prSet/>
      <dgm:spPr/>
    </dgm:pt>
    <dgm:pt modelId="{5B9E6C2F-B793-4622-9127-D59A8577982C}" type="sibTrans" cxnId="{74609A01-9E26-4744-9E46-8B7A357A8950}">
      <dgm:prSet/>
      <dgm:spPr/>
    </dgm:pt>
    <dgm:pt modelId="{CB366E63-7992-40E1-B046-EC923979C788}" type="pres">
      <dgm:prSet presAssocID="{77B5A5C0-7D7F-4803-AA04-029314BAED60}" presName="linear" presStyleCnt="0">
        <dgm:presLayoutVars>
          <dgm:animLvl val="lvl"/>
          <dgm:resizeHandles val="exact"/>
        </dgm:presLayoutVars>
      </dgm:prSet>
      <dgm:spPr/>
    </dgm:pt>
    <dgm:pt modelId="{BCC552C7-946A-4870-81BC-9E7E559B46C3}" type="pres">
      <dgm:prSet presAssocID="{938689C9-4FBA-44A7-A311-F2E1F67ED620}" presName="parentText" presStyleLbl="node1" presStyleIdx="0" presStyleCnt="10">
        <dgm:presLayoutVars>
          <dgm:chMax val="0"/>
          <dgm:bulletEnabled val="1"/>
        </dgm:presLayoutVars>
      </dgm:prSet>
      <dgm:spPr/>
    </dgm:pt>
    <dgm:pt modelId="{C69CEA24-7385-4056-9D84-E4F17C82B5D3}" type="pres">
      <dgm:prSet presAssocID="{9B63F250-ABBB-452C-9292-A92F2D369AF7}" presName="spacer" presStyleCnt="0"/>
      <dgm:spPr/>
    </dgm:pt>
    <dgm:pt modelId="{67FBD222-2780-400A-BD4B-259ABA87BAAE}" type="pres">
      <dgm:prSet presAssocID="{5E759986-E124-429A-940F-3A31D656781C}" presName="parentText" presStyleLbl="node1" presStyleIdx="1" presStyleCnt="10">
        <dgm:presLayoutVars>
          <dgm:chMax val="0"/>
          <dgm:bulletEnabled val="1"/>
        </dgm:presLayoutVars>
      </dgm:prSet>
      <dgm:spPr/>
    </dgm:pt>
    <dgm:pt modelId="{1B8DC2C2-6CBC-4F9D-AD81-DA808AEA6C05}" type="pres">
      <dgm:prSet presAssocID="{0C8BCA00-68FE-43E4-860F-4FB9689CB7C2}" presName="spacer" presStyleCnt="0"/>
      <dgm:spPr/>
    </dgm:pt>
    <dgm:pt modelId="{28C825EE-7B0C-42F2-BABE-455C597E6B45}" type="pres">
      <dgm:prSet presAssocID="{E01119A4-895C-4C08-8AED-C079C4827B3F}" presName="parentText" presStyleLbl="node1" presStyleIdx="2" presStyleCnt="10">
        <dgm:presLayoutVars>
          <dgm:chMax val="0"/>
          <dgm:bulletEnabled val="1"/>
        </dgm:presLayoutVars>
      </dgm:prSet>
      <dgm:spPr/>
    </dgm:pt>
    <dgm:pt modelId="{3C6B2A7F-C869-4009-9A0D-3DF1232216F6}" type="pres">
      <dgm:prSet presAssocID="{C0312B4A-033B-4E6C-92F3-758C73BFA5E9}" presName="spacer" presStyleCnt="0"/>
      <dgm:spPr/>
    </dgm:pt>
    <dgm:pt modelId="{4594BB5E-3CD8-4499-BE13-14AA50CAC082}" type="pres">
      <dgm:prSet presAssocID="{8C87214A-5137-40E3-858F-F19CA32FBBAA}" presName="parentText" presStyleLbl="node1" presStyleIdx="3" presStyleCnt="10">
        <dgm:presLayoutVars>
          <dgm:chMax val="0"/>
          <dgm:bulletEnabled val="1"/>
        </dgm:presLayoutVars>
      </dgm:prSet>
      <dgm:spPr/>
    </dgm:pt>
    <dgm:pt modelId="{F9D6DD82-40B5-4F8B-BDDB-85A80ACD54C8}" type="pres">
      <dgm:prSet presAssocID="{9CF5DC32-8B62-425C-861A-6A77FA0A34D8}" presName="spacer" presStyleCnt="0"/>
      <dgm:spPr/>
    </dgm:pt>
    <dgm:pt modelId="{B0D543E6-0B12-49EF-BDB6-6EFF01CEC0AF}" type="pres">
      <dgm:prSet presAssocID="{4B151939-5538-4A48-9CD1-2E0ECEE8130E}" presName="parentText" presStyleLbl="node1" presStyleIdx="4" presStyleCnt="10">
        <dgm:presLayoutVars>
          <dgm:chMax val="0"/>
          <dgm:bulletEnabled val="1"/>
        </dgm:presLayoutVars>
      </dgm:prSet>
      <dgm:spPr/>
    </dgm:pt>
    <dgm:pt modelId="{63DD55EA-F98C-4315-B0B2-D02260FA9400}" type="pres">
      <dgm:prSet presAssocID="{AB346909-199D-4856-8127-A9FE12D67B59}" presName="spacer" presStyleCnt="0"/>
      <dgm:spPr/>
    </dgm:pt>
    <dgm:pt modelId="{54A013C4-63B0-4BA9-8481-3D59DD9D7D34}" type="pres">
      <dgm:prSet presAssocID="{4A58413B-40FF-4348-882E-EBE9E6009083}" presName="parentText" presStyleLbl="node1" presStyleIdx="5" presStyleCnt="10">
        <dgm:presLayoutVars>
          <dgm:chMax val="0"/>
          <dgm:bulletEnabled val="1"/>
        </dgm:presLayoutVars>
      </dgm:prSet>
      <dgm:spPr/>
    </dgm:pt>
    <dgm:pt modelId="{8E733127-7801-4D01-B015-52155BF2171E}" type="pres">
      <dgm:prSet presAssocID="{DE8ED78D-43FB-4556-8C12-182432BD1207}" presName="spacer" presStyleCnt="0"/>
      <dgm:spPr/>
    </dgm:pt>
    <dgm:pt modelId="{B2DF3881-F8BF-4CEC-A4E8-3F911D05DB3E}" type="pres">
      <dgm:prSet presAssocID="{EE552E26-8AAA-4643-9FC0-140017B078F9}" presName="parentText" presStyleLbl="node1" presStyleIdx="6" presStyleCnt="10">
        <dgm:presLayoutVars>
          <dgm:chMax val="0"/>
          <dgm:bulletEnabled val="1"/>
        </dgm:presLayoutVars>
      </dgm:prSet>
      <dgm:spPr/>
    </dgm:pt>
    <dgm:pt modelId="{D8360E14-88A3-4EDA-A100-A8BC0788BED9}" type="pres">
      <dgm:prSet presAssocID="{7FCE431C-A2B9-4278-BAF5-12A2CCF496AC}" presName="spacer" presStyleCnt="0"/>
      <dgm:spPr/>
    </dgm:pt>
    <dgm:pt modelId="{528519EF-214A-442F-8C3A-0AF3D890C585}" type="pres">
      <dgm:prSet presAssocID="{64E516DF-8EDD-47F5-9525-992D5BFE5FD8}" presName="parentText" presStyleLbl="node1" presStyleIdx="7" presStyleCnt="10">
        <dgm:presLayoutVars>
          <dgm:chMax val="0"/>
          <dgm:bulletEnabled val="1"/>
        </dgm:presLayoutVars>
      </dgm:prSet>
      <dgm:spPr/>
    </dgm:pt>
    <dgm:pt modelId="{E6CF6E20-BF86-4A99-861F-C9CA86ECBAA2}" type="pres">
      <dgm:prSet presAssocID="{40EDC989-14C0-49E9-9750-EA057DD3B404}" presName="spacer" presStyleCnt="0"/>
      <dgm:spPr/>
    </dgm:pt>
    <dgm:pt modelId="{7C48FF9B-80B2-4BEF-97D6-189926D4520B}" type="pres">
      <dgm:prSet presAssocID="{608C3DFE-3B34-4C3E-8528-BFB0EA31B04D}" presName="parentText" presStyleLbl="node1" presStyleIdx="8" presStyleCnt="10">
        <dgm:presLayoutVars>
          <dgm:chMax val="0"/>
          <dgm:bulletEnabled val="1"/>
        </dgm:presLayoutVars>
      </dgm:prSet>
      <dgm:spPr/>
    </dgm:pt>
    <dgm:pt modelId="{1CDAF870-ED7E-491F-B894-AFBB8353C415}" type="pres">
      <dgm:prSet presAssocID="{6151AEB5-6625-4C2B-AB97-EFD7D138D9DB}" presName="spacer" presStyleCnt="0"/>
      <dgm:spPr/>
    </dgm:pt>
    <dgm:pt modelId="{1763818F-C003-401B-B2E2-18FDDB3FEC8F}" type="pres">
      <dgm:prSet presAssocID="{6B453BEE-0F5F-40F5-A73F-9916026A30C0}" presName="parentText" presStyleLbl="node1" presStyleIdx="9" presStyleCnt="10">
        <dgm:presLayoutVars>
          <dgm:chMax val="0"/>
          <dgm:bulletEnabled val="1"/>
        </dgm:presLayoutVars>
      </dgm:prSet>
      <dgm:spPr/>
    </dgm:pt>
  </dgm:ptLst>
  <dgm:cxnLst>
    <dgm:cxn modelId="{74609A01-9E26-4744-9E46-8B7A357A8950}" srcId="{77B5A5C0-7D7F-4803-AA04-029314BAED60}" destId="{6B453BEE-0F5F-40F5-A73F-9916026A30C0}" srcOrd="9" destOrd="0" parTransId="{299EA829-374B-479C-9768-675995DF64FF}" sibTransId="{5B9E6C2F-B793-4622-9127-D59A8577982C}"/>
    <dgm:cxn modelId="{BA274517-530F-4E42-9C1D-CE68716A4435}" srcId="{77B5A5C0-7D7F-4803-AA04-029314BAED60}" destId="{EE552E26-8AAA-4643-9FC0-140017B078F9}" srcOrd="6" destOrd="0" parTransId="{414FB5A1-8EA6-4E34-BCE5-34FB75E814B7}" sibTransId="{7FCE431C-A2B9-4278-BAF5-12A2CCF496AC}"/>
    <dgm:cxn modelId="{4380E21B-C3E4-41D8-B66A-5DA231F96A35}" type="presOf" srcId="{4A58413B-40FF-4348-882E-EBE9E6009083}" destId="{54A013C4-63B0-4BA9-8481-3D59DD9D7D34}" srcOrd="0" destOrd="0" presId="urn:microsoft.com/office/officeart/2005/8/layout/vList2"/>
    <dgm:cxn modelId="{392ADF30-41EF-47F9-9709-9DAAADCE3EB6}" srcId="{77B5A5C0-7D7F-4803-AA04-029314BAED60}" destId="{5E759986-E124-429A-940F-3A31D656781C}" srcOrd="1" destOrd="0" parTransId="{BE76CD39-DC8C-41E1-9597-5899E181CB4C}" sibTransId="{0C8BCA00-68FE-43E4-860F-4FB9689CB7C2}"/>
    <dgm:cxn modelId="{39084236-63B7-4449-8C0F-905C67DF4933}" type="presOf" srcId="{64E516DF-8EDD-47F5-9525-992D5BFE5FD8}" destId="{528519EF-214A-442F-8C3A-0AF3D890C585}" srcOrd="0" destOrd="0" presId="urn:microsoft.com/office/officeart/2005/8/layout/vList2"/>
    <dgm:cxn modelId="{3372105B-D3BE-4A6A-9DE6-0696388293C2}" srcId="{77B5A5C0-7D7F-4803-AA04-029314BAED60}" destId="{E01119A4-895C-4C08-8AED-C079C4827B3F}" srcOrd="2" destOrd="0" parTransId="{F83C2888-C38D-4C09-B316-DE7CD2DD61C3}" sibTransId="{C0312B4A-033B-4E6C-92F3-758C73BFA5E9}"/>
    <dgm:cxn modelId="{234C824A-6C43-415D-AC4F-E281F6CB7331}" type="presOf" srcId="{608C3DFE-3B34-4C3E-8528-BFB0EA31B04D}" destId="{7C48FF9B-80B2-4BEF-97D6-189926D4520B}" srcOrd="0" destOrd="0" presId="urn:microsoft.com/office/officeart/2005/8/layout/vList2"/>
    <dgm:cxn modelId="{19C0F64A-9055-4CD7-BC3B-3B941672AD33}" srcId="{77B5A5C0-7D7F-4803-AA04-029314BAED60}" destId="{608C3DFE-3B34-4C3E-8528-BFB0EA31B04D}" srcOrd="8" destOrd="0" parTransId="{F766ADCE-F334-4B6A-9221-5E2F795FBAEC}" sibTransId="{6151AEB5-6625-4C2B-AB97-EFD7D138D9DB}"/>
    <dgm:cxn modelId="{12E7DB4F-5FE2-4B04-A6F0-02420277F6F4}" type="presOf" srcId="{77B5A5C0-7D7F-4803-AA04-029314BAED60}" destId="{CB366E63-7992-40E1-B046-EC923979C788}" srcOrd="0" destOrd="0" presId="urn:microsoft.com/office/officeart/2005/8/layout/vList2"/>
    <dgm:cxn modelId="{8DC30F52-CFE9-4255-8CD4-BFAB02B6F3E9}" srcId="{77B5A5C0-7D7F-4803-AA04-029314BAED60}" destId="{938689C9-4FBA-44A7-A311-F2E1F67ED620}" srcOrd="0" destOrd="0" parTransId="{043E9EA8-8461-4797-BDEB-FF69EC8FA5D7}" sibTransId="{9B63F250-ABBB-452C-9292-A92F2D369AF7}"/>
    <dgm:cxn modelId="{E6EBC576-2BAA-4423-BA9F-700BCC472355}" type="presOf" srcId="{6B453BEE-0F5F-40F5-A73F-9916026A30C0}" destId="{1763818F-C003-401B-B2E2-18FDDB3FEC8F}" srcOrd="0" destOrd="0" presId="urn:microsoft.com/office/officeart/2005/8/layout/vList2"/>
    <dgm:cxn modelId="{615D347A-E8E9-4FFF-BBF1-F04EFC10587F}" type="presOf" srcId="{5E759986-E124-429A-940F-3A31D656781C}" destId="{67FBD222-2780-400A-BD4B-259ABA87BAAE}" srcOrd="0" destOrd="0" presId="urn:microsoft.com/office/officeart/2005/8/layout/vList2"/>
    <dgm:cxn modelId="{893CAD7A-B1B7-4C8C-96AF-DC68ED1FBF3D}" srcId="{77B5A5C0-7D7F-4803-AA04-029314BAED60}" destId="{4A58413B-40FF-4348-882E-EBE9E6009083}" srcOrd="5" destOrd="0" parTransId="{43DA64D6-BCEB-48E0-BA57-7E7AD3C37750}" sibTransId="{DE8ED78D-43FB-4556-8C12-182432BD1207}"/>
    <dgm:cxn modelId="{EE1D2B96-1A14-4F12-B666-BBB52E0543A4}" srcId="{77B5A5C0-7D7F-4803-AA04-029314BAED60}" destId="{64E516DF-8EDD-47F5-9525-992D5BFE5FD8}" srcOrd="7" destOrd="0" parTransId="{C29A80FE-C12A-4386-AC3B-BA2AD310D509}" sibTransId="{40EDC989-14C0-49E9-9750-EA057DD3B404}"/>
    <dgm:cxn modelId="{D38262A5-9A80-4BFA-BA1E-3638A2060EB7}" type="presOf" srcId="{EE552E26-8AAA-4643-9FC0-140017B078F9}" destId="{B2DF3881-F8BF-4CEC-A4E8-3F911D05DB3E}" srcOrd="0" destOrd="0" presId="urn:microsoft.com/office/officeart/2005/8/layout/vList2"/>
    <dgm:cxn modelId="{1E1C4FAE-A228-4AA4-9283-BD860AD25513}" srcId="{77B5A5C0-7D7F-4803-AA04-029314BAED60}" destId="{4B151939-5538-4A48-9CD1-2E0ECEE8130E}" srcOrd="4" destOrd="0" parTransId="{B96DE7E7-082B-4245-A446-4BB7C62F87B0}" sibTransId="{AB346909-199D-4856-8127-A9FE12D67B59}"/>
    <dgm:cxn modelId="{74AA8DC4-7D1F-44AF-8895-AA6BDB184AAE}" type="presOf" srcId="{4B151939-5538-4A48-9CD1-2E0ECEE8130E}" destId="{B0D543E6-0B12-49EF-BDB6-6EFF01CEC0AF}" srcOrd="0" destOrd="0" presId="urn:microsoft.com/office/officeart/2005/8/layout/vList2"/>
    <dgm:cxn modelId="{061035CD-4B65-47DF-9B15-AE3A6A2CB831}" type="presOf" srcId="{938689C9-4FBA-44A7-A311-F2E1F67ED620}" destId="{BCC552C7-946A-4870-81BC-9E7E559B46C3}" srcOrd="0" destOrd="0" presId="urn:microsoft.com/office/officeart/2005/8/layout/vList2"/>
    <dgm:cxn modelId="{22CE88D4-D666-4454-A1E5-56B515A6C7E3}" srcId="{77B5A5C0-7D7F-4803-AA04-029314BAED60}" destId="{8C87214A-5137-40E3-858F-F19CA32FBBAA}" srcOrd="3" destOrd="0" parTransId="{9DBB9FE3-A071-4A23-9050-A5BF22C726C1}" sibTransId="{9CF5DC32-8B62-425C-861A-6A77FA0A34D8}"/>
    <dgm:cxn modelId="{35387FDE-311A-4C99-B897-2D9EB30F16FD}" type="presOf" srcId="{8C87214A-5137-40E3-858F-F19CA32FBBAA}" destId="{4594BB5E-3CD8-4499-BE13-14AA50CAC082}" srcOrd="0" destOrd="0" presId="urn:microsoft.com/office/officeart/2005/8/layout/vList2"/>
    <dgm:cxn modelId="{D2D000E1-0E32-4558-AD17-C21A35AF1261}" type="presOf" srcId="{E01119A4-895C-4C08-8AED-C079C4827B3F}" destId="{28C825EE-7B0C-42F2-BABE-455C597E6B45}" srcOrd="0" destOrd="0" presId="urn:microsoft.com/office/officeart/2005/8/layout/vList2"/>
    <dgm:cxn modelId="{B16E142A-E3B2-4C9B-832F-B228A50F294A}" type="presParOf" srcId="{CB366E63-7992-40E1-B046-EC923979C788}" destId="{BCC552C7-946A-4870-81BC-9E7E559B46C3}" srcOrd="0" destOrd="0" presId="urn:microsoft.com/office/officeart/2005/8/layout/vList2"/>
    <dgm:cxn modelId="{2977ABD4-D2F5-4D25-A9D9-A435FBE27A3F}" type="presParOf" srcId="{CB366E63-7992-40E1-B046-EC923979C788}" destId="{C69CEA24-7385-4056-9D84-E4F17C82B5D3}" srcOrd="1" destOrd="0" presId="urn:microsoft.com/office/officeart/2005/8/layout/vList2"/>
    <dgm:cxn modelId="{3F108939-AEA0-4C6D-AD96-71BAEFC0FDF4}" type="presParOf" srcId="{CB366E63-7992-40E1-B046-EC923979C788}" destId="{67FBD222-2780-400A-BD4B-259ABA87BAAE}" srcOrd="2" destOrd="0" presId="urn:microsoft.com/office/officeart/2005/8/layout/vList2"/>
    <dgm:cxn modelId="{154A1077-068A-4ECE-840A-0B95D75F41F1}" type="presParOf" srcId="{CB366E63-7992-40E1-B046-EC923979C788}" destId="{1B8DC2C2-6CBC-4F9D-AD81-DA808AEA6C05}" srcOrd="3" destOrd="0" presId="urn:microsoft.com/office/officeart/2005/8/layout/vList2"/>
    <dgm:cxn modelId="{65D292C5-A934-4F98-89FC-925342C9FBEC}" type="presParOf" srcId="{CB366E63-7992-40E1-B046-EC923979C788}" destId="{28C825EE-7B0C-42F2-BABE-455C597E6B45}" srcOrd="4" destOrd="0" presId="urn:microsoft.com/office/officeart/2005/8/layout/vList2"/>
    <dgm:cxn modelId="{2459C818-D692-4315-B23A-D0527A959531}" type="presParOf" srcId="{CB366E63-7992-40E1-B046-EC923979C788}" destId="{3C6B2A7F-C869-4009-9A0D-3DF1232216F6}" srcOrd="5" destOrd="0" presId="urn:microsoft.com/office/officeart/2005/8/layout/vList2"/>
    <dgm:cxn modelId="{DE9BA4BE-E620-417E-94BD-890212A5B8E7}" type="presParOf" srcId="{CB366E63-7992-40E1-B046-EC923979C788}" destId="{4594BB5E-3CD8-4499-BE13-14AA50CAC082}" srcOrd="6" destOrd="0" presId="urn:microsoft.com/office/officeart/2005/8/layout/vList2"/>
    <dgm:cxn modelId="{7E185EAE-71E0-44BF-871E-2EDAB72370F7}" type="presParOf" srcId="{CB366E63-7992-40E1-B046-EC923979C788}" destId="{F9D6DD82-40B5-4F8B-BDDB-85A80ACD54C8}" srcOrd="7" destOrd="0" presId="urn:microsoft.com/office/officeart/2005/8/layout/vList2"/>
    <dgm:cxn modelId="{C1453482-D25F-492D-99AB-398C4C7D6D27}" type="presParOf" srcId="{CB366E63-7992-40E1-B046-EC923979C788}" destId="{B0D543E6-0B12-49EF-BDB6-6EFF01CEC0AF}" srcOrd="8" destOrd="0" presId="urn:microsoft.com/office/officeart/2005/8/layout/vList2"/>
    <dgm:cxn modelId="{B6E81891-8544-4270-A930-DAD5B809AFE2}" type="presParOf" srcId="{CB366E63-7992-40E1-B046-EC923979C788}" destId="{63DD55EA-F98C-4315-B0B2-D02260FA9400}" srcOrd="9" destOrd="0" presId="urn:microsoft.com/office/officeart/2005/8/layout/vList2"/>
    <dgm:cxn modelId="{F4408DC6-68FD-4469-B416-E11C2606D171}" type="presParOf" srcId="{CB366E63-7992-40E1-B046-EC923979C788}" destId="{54A013C4-63B0-4BA9-8481-3D59DD9D7D34}" srcOrd="10" destOrd="0" presId="urn:microsoft.com/office/officeart/2005/8/layout/vList2"/>
    <dgm:cxn modelId="{78FB9436-7D26-4A90-9D1F-74DCAFCAF4E3}" type="presParOf" srcId="{CB366E63-7992-40E1-B046-EC923979C788}" destId="{8E733127-7801-4D01-B015-52155BF2171E}" srcOrd="11" destOrd="0" presId="urn:microsoft.com/office/officeart/2005/8/layout/vList2"/>
    <dgm:cxn modelId="{61365BD5-96F3-470E-8229-EE4D1600F729}" type="presParOf" srcId="{CB366E63-7992-40E1-B046-EC923979C788}" destId="{B2DF3881-F8BF-4CEC-A4E8-3F911D05DB3E}" srcOrd="12" destOrd="0" presId="urn:microsoft.com/office/officeart/2005/8/layout/vList2"/>
    <dgm:cxn modelId="{32A20CDC-1464-4A13-9ABA-E08FE4E78DBF}" type="presParOf" srcId="{CB366E63-7992-40E1-B046-EC923979C788}" destId="{D8360E14-88A3-4EDA-A100-A8BC0788BED9}" srcOrd="13" destOrd="0" presId="urn:microsoft.com/office/officeart/2005/8/layout/vList2"/>
    <dgm:cxn modelId="{96837AA6-C238-4FC3-8CCA-35E6910B1D2D}" type="presParOf" srcId="{CB366E63-7992-40E1-B046-EC923979C788}" destId="{528519EF-214A-442F-8C3A-0AF3D890C585}" srcOrd="14" destOrd="0" presId="urn:microsoft.com/office/officeart/2005/8/layout/vList2"/>
    <dgm:cxn modelId="{DE5917C8-D583-4B17-99BD-FE35F73E0709}" type="presParOf" srcId="{CB366E63-7992-40E1-B046-EC923979C788}" destId="{E6CF6E20-BF86-4A99-861F-C9CA86ECBAA2}" srcOrd="15" destOrd="0" presId="urn:microsoft.com/office/officeart/2005/8/layout/vList2"/>
    <dgm:cxn modelId="{210DB235-6A04-4159-8512-034492576D91}" type="presParOf" srcId="{CB366E63-7992-40E1-B046-EC923979C788}" destId="{7C48FF9B-80B2-4BEF-97D6-189926D4520B}" srcOrd="16" destOrd="0" presId="urn:microsoft.com/office/officeart/2005/8/layout/vList2"/>
    <dgm:cxn modelId="{3DDBA4C5-2B36-4519-BAEE-D745C4264D94}" type="presParOf" srcId="{CB366E63-7992-40E1-B046-EC923979C788}" destId="{1CDAF870-ED7E-491F-B894-AFBB8353C415}" srcOrd="17" destOrd="0" presId="urn:microsoft.com/office/officeart/2005/8/layout/vList2"/>
    <dgm:cxn modelId="{E459D3C0-B5BB-4C62-AD9A-EBEB6549764A}" type="presParOf" srcId="{CB366E63-7992-40E1-B046-EC923979C788}" destId="{1763818F-C003-401B-B2E2-18FDDB3FEC8F}"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DCD8D-5653-4216-A095-ADE8FB5342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69C81E-9CDE-4C9B-BD58-825EC5F527FC}">
      <dgm:prSet phldrT="[Text]" phldr="0"/>
      <dgm:spPr/>
      <dgm:t>
        <a:bodyPr/>
        <a:lstStyle/>
        <a:p>
          <a:r>
            <a:rPr lang="en-US">
              <a:latin typeface="Arial"/>
            </a:rPr>
            <a:t>Clear()</a:t>
          </a:r>
          <a:endParaRPr lang="en-US"/>
        </a:p>
      </dgm:t>
    </dgm:pt>
    <dgm:pt modelId="{076E09FD-2747-4698-BCBD-D45E2128B37C}" type="parTrans" cxnId="{8803D86E-2367-4258-8C04-98C5FC2EDF05}">
      <dgm:prSet/>
      <dgm:spPr/>
      <dgm:t>
        <a:bodyPr/>
        <a:lstStyle/>
        <a:p>
          <a:endParaRPr lang="en-US"/>
        </a:p>
      </dgm:t>
    </dgm:pt>
    <dgm:pt modelId="{67B631AF-CEBF-46BA-841E-8B0C879CC954}" type="sibTrans" cxnId="{8803D86E-2367-4258-8C04-98C5FC2EDF05}">
      <dgm:prSet/>
      <dgm:spPr/>
      <dgm:t>
        <a:bodyPr/>
        <a:lstStyle/>
        <a:p>
          <a:endParaRPr lang="en-US"/>
        </a:p>
      </dgm:t>
    </dgm:pt>
    <dgm:pt modelId="{F6EC622E-9EAD-4591-BAE5-CD180D951FBB}">
      <dgm:prSet phldrT="[Text]" phldr="0"/>
      <dgm:spPr/>
      <dgm:t>
        <a:bodyPr/>
        <a:lstStyle/>
        <a:p>
          <a:pPr rtl="0"/>
          <a:r>
            <a:rPr lang="en-US">
              <a:latin typeface="Arial"/>
            </a:rPr>
            <a:t>Put(object </a:t>
          </a:r>
          <a:r>
            <a:rPr lang="en-US" err="1">
              <a:latin typeface="Arial"/>
            </a:rPr>
            <a:t>key,object</a:t>
          </a:r>
          <a:r>
            <a:rPr lang="en-US">
              <a:latin typeface="Arial"/>
            </a:rPr>
            <a:t> value)</a:t>
          </a:r>
          <a:endParaRPr lang="en-US"/>
        </a:p>
      </dgm:t>
    </dgm:pt>
    <dgm:pt modelId="{833524D0-7E3F-49DA-8D56-0D970EEC03F9}" type="parTrans" cxnId="{8D91F462-D528-456B-9BE1-14B476688329}">
      <dgm:prSet/>
      <dgm:spPr/>
      <dgm:t>
        <a:bodyPr/>
        <a:lstStyle/>
        <a:p>
          <a:endParaRPr lang="en-US"/>
        </a:p>
      </dgm:t>
    </dgm:pt>
    <dgm:pt modelId="{ED19AC38-EEDD-4497-B865-1310A819ACA0}" type="sibTrans" cxnId="{8D91F462-D528-456B-9BE1-14B476688329}">
      <dgm:prSet/>
      <dgm:spPr/>
      <dgm:t>
        <a:bodyPr/>
        <a:lstStyle/>
        <a:p>
          <a:endParaRPr lang="en-US"/>
        </a:p>
      </dgm:t>
    </dgm:pt>
    <dgm:pt modelId="{2EC5E7F4-D0A7-4A7B-8796-7754F3C6BB80}">
      <dgm:prSet phldrT="[Text]" phldr="0"/>
      <dgm:spPr/>
      <dgm:t>
        <a:bodyPr/>
        <a:lstStyle/>
        <a:p>
          <a:pPr rtl="0"/>
          <a:r>
            <a:rPr lang="en-US">
              <a:latin typeface="Arial"/>
            </a:rPr>
            <a:t>get(object key)</a:t>
          </a:r>
          <a:endParaRPr lang="en-US"/>
        </a:p>
      </dgm:t>
    </dgm:pt>
    <dgm:pt modelId="{A6E2ED22-27C0-4662-8AD9-9B6A82294678}" type="parTrans" cxnId="{6301FDE3-3281-419D-818D-73B136B11313}">
      <dgm:prSet/>
      <dgm:spPr/>
      <dgm:t>
        <a:bodyPr/>
        <a:lstStyle/>
        <a:p>
          <a:endParaRPr lang="en-US"/>
        </a:p>
      </dgm:t>
    </dgm:pt>
    <dgm:pt modelId="{C383B6A3-5406-4EBF-96EA-1C63B87DE966}" type="sibTrans" cxnId="{6301FDE3-3281-419D-818D-73B136B11313}">
      <dgm:prSet/>
      <dgm:spPr/>
      <dgm:t>
        <a:bodyPr/>
        <a:lstStyle/>
        <a:p>
          <a:endParaRPr lang="en-US"/>
        </a:p>
      </dgm:t>
    </dgm:pt>
    <dgm:pt modelId="{A0EC0C26-C5A4-4849-B536-AE8DFB58BA5E}">
      <dgm:prSet phldr="0"/>
      <dgm:spPr/>
      <dgm:t>
        <a:bodyPr/>
        <a:lstStyle/>
        <a:p>
          <a:r>
            <a:rPr lang="en-US" err="1">
              <a:latin typeface="Arial"/>
            </a:rPr>
            <a:t>IsEmpty</a:t>
          </a:r>
          <a:r>
            <a:rPr lang="en-US">
              <a:latin typeface="Arial"/>
            </a:rPr>
            <a:t>()</a:t>
          </a:r>
        </a:p>
      </dgm:t>
    </dgm:pt>
    <dgm:pt modelId="{88A8B6C6-A30F-4B87-8AA6-A79C9660369D}" type="parTrans" cxnId="{5760709C-C72B-49D0-89F7-FAD56EC5A157}">
      <dgm:prSet/>
      <dgm:spPr/>
    </dgm:pt>
    <dgm:pt modelId="{03AA79F5-6C03-46DC-A35D-E0EAAE130989}" type="sibTrans" cxnId="{5760709C-C72B-49D0-89F7-FAD56EC5A157}">
      <dgm:prSet/>
      <dgm:spPr/>
    </dgm:pt>
    <dgm:pt modelId="{3FD6DCF9-62DE-4A52-B384-42D2AA327A5E}">
      <dgm:prSet phldr="0"/>
      <dgm:spPr/>
      <dgm:t>
        <a:bodyPr/>
        <a:lstStyle/>
        <a:p>
          <a:pPr rtl="0"/>
          <a:r>
            <a:rPr lang="en-US">
              <a:latin typeface="Arial"/>
            </a:rPr>
            <a:t>Remove(object key)</a:t>
          </a:r>
        </a:p>
      </dgm:t>
    </dgm:pt>
    <dgm:pt modelId="{0240DD30-05C3-4DF2-AAA6-7269911A6B2C}" type="parTrans" cxnId="{8597FD14-FD91-40BA-848B-0FD51932D3BE}">
      <dgm:prSet/>
      <dgm:spPr/>
    </dgm:pt>
    <dgm:pt modelId="{E396F84A-6F3A-41FF-8758-FCA4941CF6C7}" type="sibTrans" cxnId="{8597FD14-FD91-40BA-848B-0FD51932D3BE}">
      <dgm:prSet/>
      <dgm:spPr/>
    </dgm:pt>
    <dgm:pt modelId="{0A230A79-92E8-4B36-9302-B145ADD110F6}" type="pres">
      <dgm:prSet presAssocID="{ED9DCD8D-5653-4216-A095-ADE8FB5342B1}" presName="diagram" presStyleCnt="0">
        <dgm:presLayoutVars>
          <dgm:dir/>
          <dgm:resizeHandles val="exact"/>
        </dgm:presLayoutVars>
      </dgm:prSet>
      <dgm:spPr/>
    </dgm:pt>
    <dgm:pt modelId="{B69144D5-1AE6-485A-97E7-D2BAEEFB4479}" type="pres">
      <dgm:prSet presAssocID="{B669C81E-9CDE-4C9B-BD58-825EC5F527FC}" presName="node" presStyleLbl="node1" presStyleIdx="0" presStyleCnt="5">
        <dgm:presLayoutVars>
          <dgm:bulletEnabled val="1"/>
        </dgm:presLayoutVars>
      </dgm:prSet>
      <dgm:spPr/>
    </dgm:pt>
    <dgm:pt modelId="{D806EF22-F521-4546-A9C5-1492B1070FC6}" type="pres">
      <dgm:prSet presAssocID="{67B631AF-CEBF-46BA-841E-8B0C879CC954}" presName="sibTrans" presStyleCnt="0"/>
      <dgm:spPr/>
    </dgm:pt>
    <dgm:pt modelId="{2D6FB8AB-6133-4B3E-8AC6-DC36DA5B905B}" type="pres">
      <dgm:prSet presAssocID="{A0EC0C26-C5A4-4849-B536-AE8DFB58BA5E}" presName="node" presStyleLbl="node1" presStyleIdx="1" presStyleCnt="5">
        <dgm:presLayoutVars>
          <dgm:bulletEnabled val="1"/>
        </dgm:presLayoutVars>
      </dgm:prSet>
      <dgm:spPr/>
    </dgm:pt>
    <dgm:pt modelId="{BEB88A39-D38E-4BCD-AF93-6E517D8EBDD9}" type="pres">
      <dgm:prSet presAssocID="{03AA79F5-6C03-46DC-A35D-E0EAAE130989}" presName="sibTrans" presStyleCnt="0"/>
      <dgm:spPr/>
    </dgm:pt>
    <dgm:pt modelId="{85AA33E6-6B1A-408D-8EA6-8B795E308B37}" type="pres">
      <dgm:prSet presAssocID="{F6EC622E-9EAD-4591-BAE5-CD180D951FBB}" presName="node" presStyleLbl="node1" presStyleIdx="2" presStyleCnt="5">
        <dgm:presLayoutVars>
          <dgm:bulletEnabled val="1"/>
        </dgm:presLayoutVars>
      </dgm:prSet>
      <dgm:spPr/>
    </dgm:pt>
    <dgm:pt modelId="{774A9B71-D3CE-4541-BE13-DAFE2B154146}" type="pres">
      <dgm:prSet presAssocID="{ED19AC38-EEDD-4497-B865-1310A819ACA0}" presName="sibTrans" presStyleCnt="0"/>
      <dgm:spPr/>
    </dgm:pt>
    <dgm:pt modelId="{53EDF894-EDDB-4133-91FD-AA5E26162E47}" type="pres">
      <dgm:prSet presAssocID="{3FD6DCF9-62DE-4A52-B384-42D2AA327A5E}" presName="node" presStyleLbl="node1" presStyleIdx="3" presStyleCnt="5">
        <dgm:presLayoutVars>
          <dgm:bulletEnabled val="1"/>
        </dgm:presLayoutVars>
      </dgm:prSet>
      <dgm:spPr/>
    </dgm:pt>
    <dgm:pt modelId="{707E2DF4-949C-4C8A-BED6-13E40F833448}" type="pres">
      <dgm:prSet presAssocID="{E396F84A-6F3A-41FF-8758-FCA4941CF6C7}" presName="sibTrans" presStyleCnt="0"/>
      <dgm:spPr/>
    </dgm:pt>
    <dgm:pt modelId="{81DE7E1F-9F63-45D0-9CF0-840A27DC5FD9}" type="pres">
      <dgm:prSet presAssocID="{2EC5E7F4-D0A7-4A7B-8796-7754F3C6BB80}" presName="node" presStyleLbl="node1" presStyleIdx="4" presStyleCnt="5">
        <dgm:presLayoutVars>
          <dgm:bulletEnabled val="1"/>
        </dgm:presLayoutVars>
      </dgm:prSet>
      <dgm:spPr/>
    </dgm:pt>
  </dgm:ptLst>
  <dgm:cxnLst>
    <dgm:cxn modelId="{86026813-45B8-412C-ADE5-30E641B65258}" type="presOf" srcId="{A0EC0C26-C5A4-4849-B536-AE8DFB58BA5E}" destId="{2D6FB8AB-6133-4B3E-8AC6-DC36DA5B905B}" srcOrd="0" destOrd="0" presId="urn:microsoft.com/office/officeart/2005/8/layout/default"/>
    <dgm:cxn modelId="{8597FD14-FD91-40BA-848B-0FD51932D3BE}" srcId="{ED9DCD8D-5653-4216-A095-ADE8FB5342B1}" destId="{3FD6DCF9-62DE-4A52-B384-42D2AA327A5E}" srcOrd="3" destOrd="0" parTransId="{0240DD30-05C3-4DF2-AAA6-7269911A6B2C}" sibTransId="{E396F84A-6F3A-41FF-8758-FCA4941CF6C7}"/>
    <dgm:cxn modelId="{A9FA6A27-1282-41EC-A66D-CA9197EF7EAE}" type="presOf" srcId="{2EC5E7F4-D0A7-4A7B-8796-7754F3C6BB80}" destId="{81DE7E1F-9F63-45D0-9CF0-840A27DC5FD9}" srcOrd="0" destOrd="0" presId="urn:microsoft.com/office/officeart/2005/8/layout/default"/>
    <dgm:cxn modelId="{8EF9465D-0127-4AAF-B1F2-26242F8DFD38}" type="presOf" srcId="{B669C81E-9CDE-4C9B-BD58-825EC5F527FC}" destId="{B69144D5-1AE6-485A-97E7-D2BAEEFB4479}" srcOrd="0" destOrd="0" presId="urn:microsoft.com/office/officeart/2005/8/layout/default"/>
    <dgm:cxn modelId="{8D91F462-D528-456B-9BE1-14B476688329}" srcId="{ED9DCD8D-5653-4216-A095-ADE8FB5342B1}" destId="{F6EC622E-9EAD-4591-BAE5-CD180D951FBB}" srcOrd="2" destOrd="0" parTransId="{833524D0-7E3F-49DA-8D56-0D970EEC03F9}" sibTransId="{ED19AC38-EEDD-4497-B865-1310A819ACA0}"/>
    <dgm:cxn modelId="{8803D86E-2367-4258-8C04-98C5FC2EDF05}" srcId="{ED9DCD8D-5653-4216-A095-ADE8FB5342B1}" destId="{B669C81E-9CDE-4C9B-BD58-825EC5F527FC}" srcOrd="0" destOrd="0" parTransId="{076E09FD-2747-4698-BCBD-D45E2128B37C}" sibTransId="{67B631AF-CEBF-46BA-841E-8B0C879CC954}"/>
    <dgm:cxn modelId="{5760709C-C72B-49D0-89F7-FAD56EC5A157}" srcId="{ED9DCD8D-5653-4216-A095-ADE8FB5342B1}" destId="{A0EC0C26-C5A4-4849-B536-AE8DFB58BA5E}" srcOrd="1" destOrd="0" parTransId="{88A8B6C6-A30F-4B87-8AA6-A79C9660369D}" sibTransId="{03AA79F5-6C03-46DC-A35D-E0EAAE130989}"/>
    <dgm:cxn modelId="{B5C9499E-9DD0-425D-9D48-272D33A79C1F}" type="presOf" srcId="{F6EC622E-9EAD-4591-BAE5-CD180D951FBB}" destId="{85AA33E6-6B1A-408D-8EA6-8B795E308B37}" srcOrd="0" destOrd="0" presId="urn:microsoft.com/office/officeart/2005/8/layout/default"/>
    <dgm:cxn modelId="{6301FDE3-3281-419D-818D-73B136B11313}" srcId="{ED9DCD8D-5653-4216-A095-ADE8FB5342B1}" destId="{2EC5E7F4-D0A7-4A7B-8796-7754F3C6BB80}" srcOrd="4" destOrd="0" parTransId="{A6E2ED22-27C0-4662-8AD9-9B6A82294678}" sibTransId="{C383B6A3-5406-4EBF-96EA-1C63B87DE966}"/>
    <dgm:cxn modelId="{544ED7F3-858A-4B89-98E5-5ED518EC51C3}" type="presOf" srcId="{ED9DCD8D-5653-4216-A095-ADE8FB5342B1}" destId="{0A230A79-92E8-4B36-9302-B145ADD110F6}" srcOrd="0" destOrd="0" presId="urn:microsoft.com/office/officeart/2005/8/layout/default"/>
    <dgm:cxn modelId="{E89414FB-0E73-496A-851F-8E7EC9A61642}" type="presOf" srcId="{3FD6DCF9-62DE-4A52-B384-42D2AA327A5E}" destId="{53EDF894-EDDB-4133-91FD-AA5E26162E47}" srcOrd="0" destOrd="0" presId="urn:microsoft.com/office/officeart/2005/8/layout/default"/>
    <dgm:cxn modelId="{6BE78F5C-9063-47EE-8682-1D4CEB8066FF}" type="presParOf" srcId="{0A230A79-92E8-4B36-9302-B145ADD110F6}" destId="{B69144D5-1AE6-485A-97E7-D2BAEEFB4479}" srcOrd="0" destOrd="0" presId="urn:microsoft.com/office/officeart/2005/8/layout/default"/>
    <dgm:cxn modelId="{74371F2E-AE68-44B1-9247-6BDDD6331997}" type="presParOf" srcId="{0A230A79-92E8-4B36-9302-B145ADD110F6}" destId="{D806EF22-F521-4546-A9C5-1492B1070FC6}" srcOrd="1" destOrd="0" presId="urn:microsoft.com/office/officeart/2005/8/layout/default"/>
    <dgm:cxn modelId="{1E2A4CE9-1F9A-4DE7-AB80-B879B50C0ACB}" type="presParOf" srcId="{0A230A79-92E8-4B36-9302-B145ADD110F6}" destId="{2D6FB8AB-6133-4B3E-8AC6-DC36DA5B905B}" srcOrd="2" destOrd="0" presId="urn:microsoft.com/office/officeart/2005/8/layout/default"/>
    <dgm:cxn modelId="{86FD51BA-D000-457F-88B8-979A63E7AAB7}" type="presParOf" srcId="{0A230A79-92E8-4B36-9302-B145ADD110F6}" destId="{BEB88A39-D38E-4BCD-AF93-6E517D8EBDD9}" srcOrd="3" destOrd="0" presId="urn:microsoft.com/office/officeart/2005/8/layout/default"/>
    <dgm:cxn modelId="{23BAD4DF-4F57-4F7B-9267-875C45584E6A}" type="presParOf" srcId="{0A230A79-92E8-4B36-9302-B145ADD110F6}" destId="{85AA33E6-6B1A-408D-8EA6-8B795E308B37}" srcOrd="4" destOrd="0" presId="urn:microsoft.com/office/officeart/2005/8/layout/default"/>
    <dgm:cxn modelId="{49FC539B-5478-4A4F-B229-482942502992}" type="presParOf" srcId="{0A230A79-92E8-4B36-9302-B145ADD110F6}" destId="{774A9B71-D3CE-4541-BE13-DAFE2B154146}" srcOrd="5" destOrd="0" presId="urn:microsoft.com/office/officeart/2005/8/layout/default"/>
    <dgm:cxn modelId="{DB4B6E3A-8DD8-4FAA-A0BA-854CBA261D42}" type="presParOf" srcId="{0A230A79-92E8-4B36-9302-B145ADD110F6}" destId="{53EDF894-EDDB-4133-91FD-AA5E26162E47}" srcOrd="6" destOrd="0" presId="urn:microsoft.com/office/officeart/2005/8/layout/default"/>
    <dgm:cxn modelId="{11A11351-501E-4B8D-ABAC-CD9A6766F8D7}" type="presParOf" srcId="{0A230A79-92E8-4B36-9302-B145ADD110F6}" destId="{707E2DF4-949C-4C8A-BED6-13E40F833448}" srcOrd="7" destOrd="0" presId="urn:microsoft.com/office/officeart/2005/8/layout/default"/>
    <dgm:cxn modelId="{A0A93D54-4D84-4374-ACE8-9943BD68454C}" type="presParOf" srcId="{0A230A79-92E8-4B36-9302-B145ADD110F6}" destId="{81DE7E1F-9F63-45D0-9CF0-840A27DC5FD9}"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9DCD8D-5653-4216-A095-ADE8FB5342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69C81E-9CDE-4C9B-BD58-825EC5F527FC}">
      <dgm:prSet phldrT="[Text]" phldr="0"/>
      <dgm:spPr/>
      <dgm:t>
        <a:bodyPr/>
        <a:lstStyle/>
        <a:p>
          <a:r>
            <a:rPr lang="en-US">
              <a:latin typeface="Times New Roman"/>
              <a:cs typeface="Times New Roman"/>
            </a:rPr>
            <a:t>Clear()</a:t>
          </a:r>
        </a:p>
      </dgm:t>
    </dgm:pt>
    <dgm:pt modelId="{076E09FD-2747-4698-BCBD-D45E2128B37C}" type="parTrans" cxnId="{8803D86E-2367-4258-8C04-98C5FC2EDF05}">
      <dgm:prSet/>
      <dgm:spPr/>
      <dgm:t>
        <a:bodyPr/>
        <a:lstStyle/>
        <a:p>
          <a:endParaRPr lang="en-US"/>
        </a:p>
      </dgm:t>
    </dgm:pt>
    <dgm:pt modelId="{67B631AF-CEBF-46BA-841E-8B0C879CC954}" type="sibTrans" cxnId="{8803D86E-2367-4258-8C04-98C5FC2EDF05}">
      <dgm:prSet/>
      <dgm:spPr/>
      <dgm:t>
        <a:bodyPr/>
        <a:lstStyle/>
        <a:p>
          <a:endParaRPr lang="en-US"/>
        </a:p>
      </dgm:t>
    </dgm:pt>
    <dgm:pt modelId="{2EC5E7F4-D0A7-4A7B-8796-7754F3C6BB80}">
      <dgm:prSet phldrT="[Text]" phldr="0"/>
      <dgm:spPr/>
      <dgm:t>
        <a:bodyPr/>
        <a:lstStyle/>
        <a:p>
          <a:pPr rtl="0"/>
          <a:r>
            <a:rPr lang="en-US">
              <a:latin typeface="Times New Roman"/>
              <a:cs typeface="Times New Roman"/>
            </a:rPr>
            <a:t>get(object key)</a:t>
          </a:r>
        </a:p>
      </dgm:t>
    </dgm:pt>
    <dgm:pt modelId="{A6E2ED22-27C0-4662-8AD9-9B6A82294678}" type="parTrans" cxnId="{6301FDE3-3281-419D-818D-73B136B11313}">
      <dgm:prSet/>
      <dgm:spPr/>
      <dgm:t>
        <a:bodyPr/>
        <a:lstStyle/>
        <a:p>
          <a:endParaRPr lang="en-US"/>
        </a:p>
      </dgm:t>
    </dgm:pt>
    <dgm:pt modelId="{C383B6A3-5406-4EBF-96EA-1C63B87DE966}" type="sibTrans" cxnId="{6301FDE3-3281-419D-818D-73B136B11313}">
      <dgm:prSet/>
      <dgm:spPr/>
      <dgm:t>
        <a:bodyPr/>
        <a:lstStyle/>
        <a:p>
          <a:endParaRPr lang="en-US"/>
        </a:p>
      </dgm:t>
    </dgm:pt>
    <dgm:pt modelId="{A0EC0C26-C5A4-4849-B536-AE8DFB58BA5E}">
      <dgm:prSet phldr="0"/>
      <dgm:spPr/>
      <dgm:t>
        <a:bodyPr/>
        <a:lstStyle/>
        <a:p>
          <a:r>
            <a:rPr lang="en-US">
              <a:latin typeface="Times New Roman"/>
              <a:cs typeface="Times New Roman"/>
            </a:rPr>
            <a:t>Contains()</a:t>
          </a:r>
        </a:p>
      </dgm:t>
    </dgm:pt>
    <dgm:pt modelId="{88A8B6C6-A30F-4B87-8AA6-A79C9660369D}" type="parTrans" cxnId="{5760709C-C72B-49D0-89F7-FAD56EC5A157}">
      <dgm:prSet/>
      <dgm:spPr/>
    </dgm:pt>
    <dgm:pt modelId="{03AA79F5-6C03-46DC-A35D-E0EAAE130989}" type="sibTrans" cxnId="{5760709C-C72B-49D0-89F7-FAD56EC5A157}">
      <dgm:prSet/>
      <dgm:spPr/>
    </dgm:pt>
    <dgm:pt modelId="{3FD6DCF9-62DE-4A52-B384-42D2AA327A5E}">
      <dgm:prSet phldr="0"/>
      <dgm:spPr/>
      <dgm:t>
        <a:bodyPr/>
        <a:lstStyle/>
        <a:p>
          <a:pPr rtl="0"/>
          <a:r>
            <a:rPr lang="en-US">
              <a:latin typeface="Times New Roman"/>
              <a:cs typeface="Times New Roman"/>
            </a:rPr>
            <a:t>containsKey(Object key)  </a:t>
          </a:r>
        </a:p>
      </dgm:t>
    </dgm:pt>
    <dgm:pt modelId="{0240DD30-05C3-4DF2-AAA6-7269911A6B2C}" type="parTrans" cxnId="{8597FD14-FD91-40BA-848B-0FD51932D3BE}">
      <dgm:prSet/>
      <dgm:spPr/>
    </dgm:pt>
    <dgm:pt modelId="{E396F84A-6F3A-41FF-8758-FCA4941CF6C7}" type="sibTrans" cxnId="{8597FD14-FD91-40BA-848B-0FD51932D3BE}">
      <dgm:prSet/>
      <dgm:spPr/>
    </dgm:pt>
    <dgm:pt modelId="{2784360E-70CA-452A-96C3-E97B8E3AE989}">
      <dgm:prSet phldr="0"/>
      <dgm:spPr/>
      <dgm:t>
        <a:bodyPr/>
        <a:lstStyle/>
        <a:p>
          <a:pPr rtl="0"/>
          <a:r>
            <a:rPr lang="en-US">
              <a:latin typeface="Times New Roman"/>
              <a:cs typeface="Times New Roman"/>
            </a:rPr>
            <a:t>hashcode()</a:t>
          </a:r>
        </a:p>
      </dgm:t>
    </dgm:pt>
    <dgm:pt modelId="{838CCD70-6C8F-4175-B6DD-0E286DAC80A9}" type="parTrans" cxnId="{93DAF5C8-E3C6-48FC-AB5C-BEA7C86D58DA}">
      <dgm:prSet/>
      <dgm:spPr/>
    </dgm:pt>
    <dgm:pt modelId="{6807F510-D430-4B0E-9646-257C3A61C491}" type="sibTrans" cxnId="{93DAF5C8-E3C6-48FC-AB5C-BEA7C86D58DA}">
      <dgm:prSet/>
      <dgm:spPr/>
    </dgm:pt>
    <dgm:pt modelId="{0A230A79-92E8-4B36-9302-B145ADD110F6}" type="pres">
      <dgm:prSet presAssocID="{ED9DCD8D-5653-4216-A095-ADE8FB5342B1}" presName="diagram" presStyleCnt="0">
        <dgm:presLayoutVars>
          <dgm:dir/>
          <dgm:resizeHandles val="exact"/>
        </dgm:presLayoutVars>
      </dgm:prSet>
      <dgm:spPr/>
    </dgm:pt>
    <dgm:pt modelId="{B69144D5-1AE6-485A-97E7-D2BAEEFB4479}" type="pres">
      <dgm:prSet presAssocID="{B669C81E-9CDE-4C9B-BD58-825EC5F527FC}" presName="node" presStyleLbl="node1" presStyleIdx="0" presStyleCnt="5">
        <dgm:presLayoutVars>
          <dgm:bulletEnabled val="1"/>
        </dgm:presLayoutVars>
      </dgm:prSet>
      <dgm:spPr/>
    </dgm:pt>
    <dgm:pt modelId="{D806EF22-F521-4546-A9C5-1492B1070FC6}" type="pres">
      <dgm:prSet presAssocID="{67B631AF-CEBF-46BA-841E-8B0C879CC954}" presName="sibTrans" presStyleCnt="0"/>
      <dgm:spPr/>
    </dgm:pt>
    <dgm:pt modelId="{2D6FB8AB-6133-4B3E-8AC6-DC36DA5B905B}" type="pres">
      <dgm:prSet presAssocID="{A0EC0C26-C5A4-4849-B536-AE8DFB58BA5E}" presName="node" presStyleLbl="node1" presStyleIdx="1" presStyleCnt="5">
        <dgm:presLayoutVars>
          <dgm:bulletEnabled val="1"/>
        </dgm:presLayoutVars>
      </dgm:prSet>
      <dgm:spPr/>
    </dgm:pt>
    <dgm:pt modelId="{BEB88A39-D38E-4BCD-AF93-6E517D8EBDD9}" type="pres">
      <dgm:prSet presAssocID="{03AA79F5-6C03-46DC-A35D-E0EAAE130989}" presName="sibTrans" presStyleCnt="0"/>
      <dgm:spPr/>
    </dgm:pt>
    <dgm:pt modelId="{FE295F89-14EA-445E-B9C2-451254A02907}" type="pres">
      <dgm:prSet presAssocID="{2784360E-70CA-452A-96C3-E97B8E3AE989}" presName="node" presStyleLbl="node1" presStyleIdx="2" presStyleCnt="5">
        <dgm:presLayoutVars>
          <dgm:bulletEnabled val="1"/>
        </dgm:presLayoutVars>
      </dgm:prSet>
      <dgm:spPr/>
    </dgm:pt>
    <dgm:pt modelId="{55B7424F-5FF5-4974-96A1-80A0B10E449A}" type="pres">
      <dgm:prSet presAssocID="{6807F510-D430-4B0E-9646-257C3A61C491}" presName="sibTrans" presStyleCnt="0"/>
      <dgm:spPr/>
    </dgm:pt>
    <dgm:pt modelId="{53EDF894-EDDB-4133-91FD-AA5E26162E47}" type="pres">
      <dgm:prSet presAssocID="{3FD6DCF9-62DE-4A52-B384-42D2AA327A5E}" presName="node" presStyleLbl="node1" presStyleIdx="3" presStyleCnt="5">
        <dgm:presLayoutVars>
          <dgm:bulletEnabled val="1"/>
        </dgm:presLayoutVars>
      </dgm:prSet>
      <dgm:spPr/>
    </dgm:pt>
    <dgm:pt modelId="{707E2DF4-949C-4C8A-BED6-13E40F833448}" type="pres">
      <dgm:prSet presAssocID="{E396F84A-6F3A-41FF-8758-FCA4941CF6C7}" presName="sibTrans" presStyleCnt="0"/>
      <dgm:spPr/>
    </dgm:pt>
    <dgm:pt modelId="{81DE7E1F-9F63-45D0-9CF0-840A27DC5FD9}" type="pres">
      <dgm:prSet presAssocID="{2EC5E7F4-D0A7-4A7B-8796-7754F3C6BB80}" presName="node" presStyleLbl="node1" presStyleIdx="4" presStyleCnt="5">
        <dgm:presLayoutVars>
          <dgm:bulletEnabled val="1"/>
        </dgm:presLayoutVars>
      </dgm:prSet>
      <dgm:spPr/>
    </dgm:pt>
  </dgm:ptLst>
  <dgm:cxnLst>
    <dgm:cxn modelId="{8597FD14-FD91-40BA-848B-0FD51932D3BE}" srcId="{ED9DCD8D-5653-4216-A095-ADE8FB5342B1}" destId="{3FD6DCF9-62DE-4A52-B384-42D2AA327A5E}" srcOrd="3" destOrd="0" parTransId="{0240DD30-05C3-4DF2-AAA6-7269911A6B2C}" sibTransId="{E396F84A-6F3A-41FF-8758-FCA4941CF6C7}"/>
    <dgm:cxn modelId="{EFFA0764-91FA-4A42-B80E-77DC9DE29926}" type="presOf" srcId="{2784360E-70CA-452A-96C3-E97B8E3AE989}" destId="{FE295F89-14EA-445E-B9C2-451254A02907}" srcOrd="0" destOrd="0" presId="urn:microsoft.com/office/officeart/2005/8/layout/default"/>
    <dgm:cxn modelId="{ECAF6A6D-C673-495E-9997-9187ADA681C8}" type="presOf" srcId="{2EC5E7F4-D0A7-4A7B-8796-7754F3C6BB80}" destId="{81DE7E1F-9F63-45D0-9CF0-840A27DC5FD9}" srcOrd="0" destOrd="0" presId="urn:microsoft.com/office/officeart/2005/8/layout/default"/>
    <dgm:cxn modelId="{8803D86E-2367-4258-8C04-98C5FC2EDF05}" srcId="{ED9DCD8D-5653-4216-A095-ADE8FB5342B1}" destId="{B669C81E-9CDE-4C9B-BD58-825EC5F527FC}" srcOrd="0" destOrd="0" parTransId="{076E09FD-2747-4698-BCBD-D45E2128B37C}" sibTransId="{67B631AF-CEBF-46BA-841E-8B0C879CC954}"/>
    <dgm:cxn modelId="{16D8E352-521A-4EB9-B644-4920F28B1EC3}" type="presOf" srcId="{3FD6DCF9-62DE-4A52-B384-42D2AA327A5E}" destId="{53EDF894-EDDB-4133-91FD-AA5E26162E47}" srcOrd="0" destOrd="0" presId="urn:microsoft.com/office/officeart/2005/8/layout/default"/>
    <dgm:cxn modelId="{5760709C-C72B-49D0-89F7-FAD56EC5A157}" srcId="{ED9DCD8D-5653-4216-A095-ADE8FB5342B1}" destId="{A0EC0C26-C5A4-4849-B536-AE8DFB58BA5E}" srcOrd="1" destOrd="0" parTransId="{88A8B6C6-A30F-4B87-8AA6-A79C9660369D}" sibTransId="{03AA79F5-6C03-46DC-A35D-E0EAAE130989}"/>
    <dgm:cxn modelId="{2A241DB2-9406-4A71-8186-78BFC055DD88}" type="presOf" srcId="{B669C81E-9CDE-4C9B-BD58-825EC5F527FC}" destId="{B69144D5-1AE6-485A-97E7-D2BAEEFB4479}" srcOrd="0" destOrd="0" presId="urn:microsoft.com/office/officeart/2005/8/layout/default"/>
    <dgm:cxn modelId="{93DAF5C8-E3C6-48FC-AB5C-BEA7C86D58DA}" srcId="{ED9DCD8D-5653-4216-A095-ADE8FB5342B1}" destId="{2784360E-70CA-452A-96C3-E97B8E3AE989}" srcOrd="2" destOrd="0" parTransId="{838CCD70-6C8F-4175-B6DD-0E286DAC80A9}" sibTransId="{6807F510-D430-4B0E-9646-257C3A61C491}"/>
    <dgm:cxn modelId="{6301FDE3-3281-419D-818D-73B136B11313}" srcId="{ED9DCD8D-5653-4216-A095-ADE8FB5342B1}" destId="{2EC5E7F4-D0A7-4A7B-8796-7754F3C6BB80}" srcOrd="4" destOrd="0" parTransId="{A6E2ED22-27C0-4662-8AD9-9B6A82294678}" sibTransId="{C383B6A3-5406-4EBF-96EA-1C63B87DE966}"/>
    <dgm:cxn modelId="{544ED7F3-858A-4B89-98E5-5ED518EC51C3}" type="presOf" srcId="{ED9DCD8D-5653-4216-A095-ADE8FB5342B1}" destId="{0A230A79-92E8-4B36-9302-B145ADD110F6}" srcOrd="0" destOrd="0" presId="urn:microsoft.com/office/officeart/2005/8/layout/default"/>
    <dgm:cxn modelId="{B244CDFF-390E-4473-B1C9-21AF34A6A986}" type="presOf" srcId="{A0EC0C26-C5A4-4849-B536-AE8DFB58BA5E}" destId="{2D6FB8AB-6133-4B3E-8AC6-DC36DA5B905B}" srcOrd="0" destOrd="0" presId="urn:microsoft.com/office/officeart/2005/8/layout/default"/>
    <dgm:cxn modelId="{4117F6BE-139C-48D3-A52A-F2C13E930C7A}" type="presParOf" srcId="{0A230A79-92E8-4B36-9302-B145ADD110F6}" destId="{B69144D5-1AE6-485A-97E7-D2BAEEFB4479}" srcOrd="0" destOrd="0" presId="urn:microsoft.com/office/officeart/2005/8/layout/default"/>
    <dgm:cxn modelId="{CFFAE373-66BF-48B4-B7A2-256BD39B45DD}" type="presParOf" srcId="{0A230A79-92E8-4B36-9302-B145ADD110F6}" destId="{D806EF22-F521-4546-A9C5-1492B1070FC6}" srcOrd="1" destOrd="0" presId="urn:microsoft.com/office/officeart/2005/8/layout/default"/>
    <dgm:cxn modelId="{D0CDBA64-4592-4DF7-8A86-57091F766308}" type="presParOf" srcId="{0A230A79-92E8-4B36-9302-B145ADD110F6}" destId="{2D6FB8AB-6133-4B3E-8AC6-DC36DA5B905B}" srcOrd="2" destOrd="0" presId="urn:microsoft.com/office/officeart/2005/8/layout/default"/>
    <dgm:cxn modelId="{4938C0B3-E9A8-40E9-A823-3E194AAB61CB}" type="presParOf" srcId="{0A230A79-92E8-4B36-9302-B145ADD110F6}" destId="{BEB88A39-D38E-4BCD-AF93-6E517D8EBDD9}" srcOrd="3" destOrd="0" presId="urn:microsoft.com/office/officeart/2005/8/layout/default"/>
    <dgm:cxn modelId="{C2C7C58F-998D-4786-B6A4-C78C71610BE9}" type="presParOf" srcId="{0A230A79-92E8-4B36-9302-B145ADD110F6}" destId="{FE295F89-14EA-445E-B9C2-451254A02907}" srcOrd="4" destOrd="0" presId="urn:microsoft.com/office/officeart/2005/8/layout/default"/>
    <dgm:cxn modelId="{F624B04E-FB61-4695-A6C2-0C504717971D}" type="presParOf" srcId="{0A230A79-92E8-4B36-9302-B145ADD110F6}" destId="{55B7424F-5FF5-4974-96A1-80A0B10E449A}" srcOrd="5" destOrd="0" presId="urn:microsoft.com/office/officeart/2005/8/layout/default"/>
    <dgm:cxn modelId="{E38833A2-D5BB-4E1B-AB62-1A1E783FB444}" type="presParOf" srcId="{0A230A79-92E8-4B36-9302-B145ADD110F6}" destId="{53EDF894-EDDB-4133-91FD-AA5E26162E47}" srcOrd="6" destOrd="0" presId="urn:microsoft.com/office/officeart/2005/8/layout/default"/>
    <dgm:cxn modelId="{3A4E6CFD-C74D-4E58-A230-9C4FB32E5E9E}" type="presParOf" srcId="{0A230A79-92E8-4B36-9302-B145ADD110F6}" destId="{707E2DF4-949C-4C8A-BED6-13E40F833448}" srcOrd="7" destOrd="0" presId="urn:microsoft.com/office/officeart/2005/8/layout/default"/>
    <dgm:cxn modelId="{51DB112F-1854-4DA2-9B7D-4A87F7B1D125}" type="presParOf" srcId="{0A230A79-92E8-4B36-9302-B145ADD110F6}" destId="{81DE7E1F-9F63-45D0-9CF0-840A27DC5FD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5A5C0-7D7F-4803-AA04-029314BAED6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38689C9-4FBA-44A7-A311-F2E1F67ED620}">
      <dgm:prSet/>
      <dgm:spPr/>
      <dgm:t>
        <a:bodyPr/>
        <a:lstStyle/>
        <a:p>
          <a:r>
            <a:rPr lang="en-US"/>
            <a:t>void clear() :</a:t>
          </a:r>
        </a:p>
      </dgm:t>
    </dgm:pt>
    <dgm:pt modelId="{043E9EA8-8461-4797-BDEB-FF69EC8FA5D7}" type="parTrans" cxnId="{8DC30F52-CFE9-4255-8CD4-BFAB02B6F3E9}">
      <dgm:prSet/>
      <dgm:spPr/>
      <dgm:t>
        <a:bodyPr/>
        <a:lstStyle/>
        <a:p>
          <a:endParaRPr lang="en-US"/>
        </a:p>
      </dgm:t>
    </dgm:pt>
    <dgm:pt modelId="{9B63F250-ABBB-452C-9292-A92F2D369AF7}" type="sibTrans" cxnId="{8DC30F52-CFE9-4255-8CD4-BFAB02B6F3E9}">
      <dgm:prSet/>
      <dgm:spPr/>
      <dgm:t>
        <a:bodyPr/>
        <a:lstStyle/>
        <a:p>
          <a:endParaRPr lang="en-US"/>
        </a:p>
      </dgm:t>
    </dgm:pt>
    <dgm:pt modelId="{5E759986-E124-429A-940F-3A31D656781C}">
      <dgm:prSet/>
      <dgm:spPr/>
      <dgm:t>
        <a:bodyPr/>
        <a:lstStyle/>
        <a:p>
          <a:r>
            <a:rPr lang="en-US"/>
            <a:t>It is used to remove all of the mappings from this map.</a:t>
          </a:r>
        </a:p>
      </dgm:t>
    </dgm:pt>
    <dgm:pt modelId="{BE76CD39-DC8C-41E1-9597-5899E181CB4C}" type="parTrans" cxnId="{392ADF30-41EF-47F9-9709-9DAAADCE3EB6}">
      <dgm:prSet/>
      <dgm:spPr/>
      <dgm:t>
        <a:bodyPr/>
        <a:lstStyle/>
        <a:p>
          <a:endParaRPr lang="en-US"/>
        </a:p>
      </dgm:t>
    </dgm:pt>
    <dgm:pt modelId="{0C8BCA00-68FE-43E4-860F-4FB9689CB7C2}" type="sibTrans" cxnId="{392ADF30-41EF-47F9-9709-9DAAADCE3EB6}">
      <dgm:prSet/>
      <dgm:spPr/>
      <dgm:t>
        <a:bodyPr/>
        <a:lstStyle/>
        <a:p>
          <a:endParaRPr lang="en-US"/>
        </a:p>
      </dgm:t>
    </dgm:pt>
    <dgm:pt modelId="{E01119A4-895C-4C08-8AED-C079C4827B3F}">
      <dgm:prSet/>
      <dgm:spPr/>
      <dgm:t>
        <a:bodyPr/>
        <a:lstStyle/>
        <a:p>
          <a:r>
            <a:rPr lang="en-US" err="1"/>
            <a:t>boolean</a:t>
          </a:r>
          <a:r>
            <a:rPr lang="en-US"/>
            <a:t> </a:t>
          </a:r>
          <a:r>
            <a:rPr lang="en-US" err="1"/>
            <a:t>isEmpty</a:t>
          </a:r>
          <a:r>
            <a:rPr lang="en-US"/>
            <a:t>():</a:t>
          </a:r>
        </a:p>
      </dgm:t>
    </dgm:pt>
    <dgm:pt modelId="{F83C2888-C38D-4C09-B316-DE7CD2DD61C3}" type="parTrans" cxnId="{3372105B-D3BE-4A6A-9DE6-0696388293C2}">
      <dgm:prSet/>
      <dgm:spPr/>
      <dgm:t>
        <a:bodyPr/>
        <a:lstStyle/>
        <a:p>
          <a:endParaRPr lang="en-US"/>
        </a:p>
      </dgm:t>
    </dgm:pt>
    <dgm:pt modelId="{C0312B4A-033B-4E6C-92F3-758C73BFA5E9}" type="sibTrans" cxnId="{3372105B-D3BE-4A6A-9DE6-0696388293C2}">
      <dgm:prSet/>
      <dgm:spPr/>
      <dgm:t>
        <a:bodyPr/>
        <a:lstStyle/>
        <a:p>
          <a:endParaRPr lang="en-US"/>
        </a:p>
      </dgm:t>
    </dgm:pt>
    <dgm:pt modelId="{8C87214A-5137-40E3-858F-F19CA32FBBAA}">
      <dgm:prSet/>
      <dgm:spPr/>
      <dgm:t>
        <a:bodyPr/>
        <a:lstStyle/>
        <a:p>
          <a:r>
            <a:rPr lang="en-US"/>
            <a:t>It is used to return true if this map contains no key-value mappings.</a:t>
          </a:r>
        </a:p>
      </dgm:t>
    </dgm:pt>
    <dgm:pt modelId="{9DBB9FE3-A071-4A23-9050-A5BF22C726C1}" type="parTrans" cxnId="{22CE88D4-D666-4454-A1E5-56B515A6C7E3}">
      <dgm:prSet/>
      <dgm:spPr/>
      <dgm:t>
        <a:bodyPr/>
        <a:lstStyle/>
        <a:p>
          <a:endParaRPr lang="en-US"/>
        </a:p>
      </dgm:t>
    </dgm:pt>
    <dgm:pt modelId="{9CF5DC32-8B62-425C-861A-6A77FA0A34D8}" type="sibTrans" cxnId="{22CE88D4-D666-4454-A1E5-56B515A6C7E3}">
      <dgm:prSet/>
      <dgm:spPr/>
      <dgm:t>
        <a:bodyPr/>
        <a:lstStyle/>
        <a:p>
          <a:endParaRPr lang="en-US"/>
        </a:p>
      </dgm:t>
    </dgm:pt>
    <dgm:pt modelId="{4B151939-5538-4A48-9CD1-2E0ECEE8130E}">
      <dgm:prSet/>
      <dgm:spPr/>
      <dgm:t>
        <a:bodyPr/>
        <a:lstStyle/>
        <a:p>
          <a:r>
            <a:rPr lang="en-US"/>
            <a:t>V put(Object key, Object value):</a:t>
          </a:r>
        </a:p>
      </dgm:t>
    </dgm:pt>
    <dgm:pt modelId="{B96DE7E7-082B-4245-A446-4BB7C62F87B0}" type="parTrans" cxnId="{1E1C4FAE-A228-4AA4-9283-BD860AD25513}">
      <dgm:prSet/>
      <dgm:spPr/>
      <dgm:t>
        <a:bodyPr/>
        <a:lstStyle/>
        <a:p>
          <a:endParaRPr lang="en-US"/>
        </a:p>
      </dgm:t>
    </dgm:pt>
    <dgm:pt modelId="{AB346909-199D-4856-8127-A9FE12D67B59}" type="sibTrans" cxnId="{1E1C4FAE-A228-4AA4-9283-BD860AD25513}">
      <dgm:prSet/>
      <dgm:spPr/>
      <dgm:t>
        <a:bodyPr/>
        <a:lstStyle/>
        <a:p>
          <a:endParaRPr lang="en-US"/>
        </a:p>
      </dgm:t>
    </dgm:pt>
    <dgm:pt modelId="{4A58413B-40FF-4348-882E-EBE9E6009083}">
      <dgm:prSet/>
      <dgm:spPr/>
      <dgm:t>
        <a:bodyPr/>
        <a:lstStyle/>
        <a:p>
          <a:r>
            <a:rPr lang="en-US"/>
            <a:t>It is used to insert an entry in the map.</a:t>
          </a:r>
        </a:p>
      </dgm:t>
    </dgm:pt>
    <dgm:pt modelId="{43DA64D6-BCEB-48E0-BA57-7E7AD3C37750}" type="parTrans" cxnId="{893CAD7A-B1B7-4C8C-96AF-DC68ED1FBF3D}">
      <dgm:prSet/>
      <dgm:spPr/>
      <dgm:t>
        <a:bodyPr/>
        <a:lstStyle/>
        <a:p>
          <a:endParaRPr lang="en-US"/>
        </a:p>
      </dgm:t>
    </dgm:pt>
    <dgm:pt modelId="{DE8ED78D-43FB-4556-8C12-182432BD1207}" type="sibTrans" cxnId="{893CAD7A-B1B7-4C8C-96AF-DC68ED1FBF3D}">
      <dgm:prSet/>
      <dgm:spPr/>
      <dgm:t>
        <a:bodyPr/>
        <a:lstStyle/>
        <a:p>
          <a:endParaRPr lang="en-US"/>
        </a:p>
      </dgm:t>
    </dgm:pt>
    <dgm:pt modelId="{EE552E26-8AAA-4643-9FC0-140017B078F9}">
      <dgm:prSet/>
      <dgm:spPr/>
      <dgm:t>
        <a:bodyPr/>
        <a:lstStyle/>
        <a:p>
          <a:r>
            <a:rPr lang="en-US"/>
            <a:t>V remove(Object key):</a:t>
          </a:r>
        </a:p>
      </dgm:t>
    </dgm:pt>
    <dgm:pt modelId="{414FB5A1-8EA6-4E34-BCE5-34FB75E814B7}" type="parTrans" cxnId="{BA274517-530F-4E42-9C1D-CE68716A4435}">
      <dgm:prSet/>
      <dgm:spPr/>
      <dgm:t>
        <a:bodyPr/>
        <a:lstStyle/>
        <a:p>
          <a:endParaRPr lang="en-US"/>
        </a:p>
      </dgm:t>
    </dgm:pt>
    <dgm:pt modelId="{7FCE431C-A2B9-4278-BAF5-12A2CCF496AC}" type="sibTrans" cxnId="{BA274517-530F-4E42-9C1D-CE68716A4435}">
      <dgm:prSet/>
      <dgm:spPr/>
      <dgm:t>
        <a:bodyPr/>
        <a:lstStyle/>
        <a:p>
          <a:endParaRPr lang="en-US"/>
        </a:p>
      </dgm:t>
    </dgm:pt>
    <dgm:pt modelId="{64E516DF-8EDD-47F5-9525-992D5BFE5FD8}">
      <dgm:prSet/>
      <dgm:spPr/>
      <dgm:t>
        <a:bodyPr/>
        <a:lstStyle/>
        <a:p>
          <a:r>
            <a:rPr lang="en-US"/>
            <a:t>It is used to delete an entry for the specified key</a:t>
          </a:r>
        </a:p>
      </dgm:t>
    </dgm:pt>
    <dgm:pt modelId="{C29A80FE-C12A-4386-AC3B-BA2AD310D509}" type="parTrans" cxnId="{EE1D2B96-1A14-4F12-B666-BBB52E0543A4}">
      <dgm:prSet/>
      <dgm:spPr/>
      <dgm:t>
        <a:bodyPr/>
        <a:lstStyle/>
        <a:p>
          <a:endParaRPr lang="en-US"/>
        </a:p>
      </dgm:t>
    </dgm:pt>
    <dgm:pt modelId="{40EDC989-14C0-49E9-9750-EA057DD3B404}" type="sibTrans" cxnId="{EE1D2B96-1A14-4F12-B666-BBB52E0543A4}">
      <dgm:prSet/>
      <dgm:spPr/>
      <dgm:t>
        <a:bodyPr/>
        <a:lstStyle/>
        <a:p>
          <a:endParaRPr lang="en-US"/>
        </a:p>
      </dgm:t>
    </dgm:pt>
    <dgm:pt modelId="{608C3DFE-3B34-4C3E-8528-BFB0EA31B04D}">
      <dgm:prSet phldr="0"/>
      <dgm:spPr/>
      <dgm:t>
        <a:bodyPr/>
        <a:lstStyle/>
        <a:p>
          <a:pPr rtl="0"/>
          <a:r>
            <a:rPr lang="en-US"/>
            <a:t>V get(Object key)</a:t>
          </a:r>
        </a:p>
      </dgm:t>
    </dgm:pt>
    <dgm:pt modelId="{F766ADCE-F334-4B6A-9221-5E2F795FBAEC}" type="parTrans" cxnId="{19C0F64A-9055-4CD7-BC3B-3B941672AD33}">
      <dgm:prSet/>
      <dgm:spPr/>
    </dgm:pt>
    <dgm:pt modelId="{6151AEB5-6625-4C2B-AB97-EFD7D138D9DB}" type="sibTrans" cxnId="{19C0F64A-9055-4CD7-BC3B-3B941672AD33}">
      <dgm:prSet/>
      <dgm:spPr/>
    </dgm:pt>
    <dgm:pt modelId="{6B453BEE-0F5F-40F5-A73F-9916026A30C0}">
      <dgm:prSet phldr="0"/>
      <dgm:spPr/>
      <dgm:t>
        <a:bodyPr/>
        <a:lstStyle/>
        <a:p>
          <a:pPr rtl="0"/>
          <a:r>
            <a:rPr lang="en-US"/>
            <a:t>This method returns the object that contains the value associated with the key.</a:t>
          </a:r>
        </a:p>
      </dgm:t>
    </dgm:pt>
    <dgm:pt modelId="{299EA829-374B-479C-9768-675995DF64FF}" type="parTrans" cxnId="{74609A01-9E26-4744-9E46-8B7A357A8950}">
      <dgm:prSet/>
      <dgm:spPr/>
    </dgm:pt>
    <dgm:pt modelId="{5B9E6C2F-B793-4622-9127-D59A8577982C}" type="sibTrans" cxnId="{74609A01-9E26-4744-9E46-8B7A357A8950}">
      <dgm:prSet/>
      <dgm:spPr/>
    </dgm:pt>
    <dgm:pt modelId="{CB366E63-7992-40E1-B046-EC923979C788}" type="pres">
      <dgm:prSet presAssocID="{77B5A5C0-7D7F-4803-AA04-029314BAED60}" presName="linear" presStyleCnt="0">
        <dgm:presLayoutVars>
          <dgm:animLvl val="lvl"/>
          <dgm:resizeHandles val="exact"/>
        </dgm:presLayoutVars>
      </dgm:prSet>
      <dgm:spPr/>
    </dgm:pt>
    <dgm:pt modelId="{BCC552C7-946A-4870-81BC-9E7E559B46C3}" type="pres">
      <dgm:prSet presAssocID="{938689C9-4FBA-44A7-A311-F2E1F67ED620}" presName="parentText" presStyleLbl="node1" presStyleIdx="0" presStyleCnt="10">
        <dgm:presLayoutVars>
          <dgm:chMax val="0"/>
          <dgm:bulletEnabled val="1"/>
        </dgm:presLayoutVars>
      </dgm:prSet>
      <dgm:spPr/>
    </dgm:pt>
    <dgm:pt modelId="{C69CEA24-7385-4056-9D84-E4F17C82B5D3}" type="pres">
      <dgm:prSet presAssocID="{9B63F250-ABBB-452C-9292-A92F2D369AF7}" presName="spacer" presStyleCnt="0"/>
      <dgm:spPr/>
    </dgm:pt>
    <dgm:pt modelId="{67FBD222-2780-400A-BD4B-259ABA87BAAE}" type="pres">
      <dgm:prSet presAssocID="{5E759986-E124-429A-940F-3A31D656781C}" presName="parentText" presStyleLbl="node1" presStyleIdx="1" presStyleCnt="10">
        <dgm:presLayoutVars>
          <dgm:chMax val="0"/>
          <dgm:bulletEnabled val="1"/>
        </dgm:presLayoutVars>
      </dgm:prSet>
      <dgm:spPr/>
    </dgm:pt>
    <dgm:pt modelId="{1B8DC2C2-6CBC-4F9D-AD81-DA808AEA6C05}" type="pres">
      <dgm:prSet presAssocID="{0C8BCA00-68FE-43E4-860F-4FB9689CB7C2}" presName="spacer" presStyleCnt="0"/>
      <dgm:spPr/>
    </dgm:pt>
    <dgm:pt modelId="{28C825EE-7B0C-42F2-BABE-455C597E6B45}" type="pres">
      <dgm:prSet presAssocID="{E01119A4-895C-4C08-8AED-C079C4827B3F}" presName="parentText" presStyleLbl="node1" presStyleIdx="2" presStyleCnt="10">
        <dgm:presLayoutVars>
          <dgm:chMax val="0"/>
          <dgm:bulletEnabled val="1"/>
        </dgm:presLayoutVars>
      </dgm:prSet>
      <dgm:spPr/>
    </dgm:pt>
    <dgm:pt modelId="{3C6B2A7F-C869-4009-9A0D-3DF1232216F6}" type="pres">
      <dgm:prSet presAssocID="{C0312B4A-033B-4E6C-92F3-758C73BFA5E9}" presName="spacer" presStyleCnt="0"/>
      <dgm:spPr/>
    </dgm:pt>
    <dgm:pt modelId="{4594BB5E-3CD8-4499-BE13-14AA50CAC082}" type="pres">
      <dgm:prSet presAssocID="{8C87214A-5137-40E3-858F-F19CA32FBBAA}" presName="parentText" presStyleLbl="node1" presStyleIdx="3" presStyleCnt="10">
        <dgm:presLayoutVars>
          <dgm:chMax val="0"/>
          <dgm:bulletEnabled val="1"/>
        </dgm:presLayoutVars>
      </dgm:prSet>
      <dgm:spPr/>
    </dgm:pt>
    <dgm:pt modelId="{F9D6DD82-40B5-4F8B-BDDB-85A80ACD54C8}" type="pres">
      <dgm:prSet presAssocID="{9CF5DC32-8B62-425C-861A-6A77FA0A34D8}" presName="spacer" presStyleCnt="0"/>
      <dgm:spPr/>
    </dgm:pt>
    <dgm:pt modelId="{B0D543E6-0B12-49EF-BDB6-6EFF01CEC0AF}" type="pres">
      <dgm:prSet presAssocID="{4B151939-5538-4A48-9CD1-2E0ECEE8130E}" presName="parentText" presStyleLbl="node1" presStyleIdx="4" presStyleCnt="10">
        <dgm:presLayoutVars>
          <dgm:chMax val="0"/>
          <dgm:bulletEnabled val="1"/>
        </dgm:presLayoutVars>
      </dgm:prSet>
      <dgm:spPr/>
    </dgm:pt>
    <dgm:pt modelId="{63DD55EA-F98C-4315-B0B2-D02260FA9400}" type="pres">
      <dgm:prSet presAssocID="{AB346909-199D-4856-8127-A9FE12D67B59}" presName="spacer" presStyleCnt="0"/>
      <dgm:spPr/>
    </dgm:pt>
    <dgm:pt modelId="{54A013C4-63B0-4BA9-8481-3D59DD9D7D34}" type="pres">
      <dgm:prSet presAssocID="{4A58413B-40FF-4348-882E-EBE9E6009083}" presName="parentText" presStyleLbl="node1" presStyleIdx="5" presStyleCnt="10">
        <dgm:presLayoutVars>
          <dgm:chMax val="0"/>
          <dgm:bulletEnabled val="1"/>
        </dgm:presLayoutVars>
      </dgm:prSet>
      <dgm:spPr/>
    </dgm:pt>
    <dgm:pt modelId="{8E733127-7801-4D01-B015-52155BF2171E}" type="pres">
      <dgm:prSet presAssocID="{DE8ED78D-43FB-4556-8C12-182432BD1207}" presName="spacer" presStyleCnt="0"/>
      <dgm:spPr/>
    </dgm:pt>
    <dgm:pt modelId="{B2DF3881-F8BF-4CEC-A4E8-3F911D05DB3E}" type="pres">
      <dgm:prSet presAssocID="{EE552E26-8AAA-4643-9FC0-140017B078F9}" presName="parentText" presStyleLbl="node1" presStyleIdx="6" presStyleCnt="10">
        <dgm:presLayoutVars>
          <dgm:chMax val="0"/>
          <dgm:bulletEnabled val="1"/>
        </dgm:presLayoutVars>
      </dgm:prSet>
      <dgm:spPr/>
    </dgm:pt>
    <dgm:pt modelId="{D8360E14-88A3-4EDA-A100-A8BC0788BED9}" type="pres">
      <dgm:prSet presAssocID="{7FCE431C-A2B9-4278-BAF5-12A2CCF496AC}" presName="spacer" presStyleCnt="0"/>
      <dgm:spPr/>
    </dgm:pt>
    <dgm:pt modelId="{528519EF-214A-442F-8C3A-0AF3D890C585}" type="pres">
      <dgm:prSet presAssocID="{64E516DF-8EDD-47F5-9525-992D5BFE5FD8}" presName="parentText" presStyleLbl="node1" presStyleIdx="7" presStyleCnt="10">
        <dgm:presLayoutVars>
          <dgm:chMax val="0"/>
          <dgm:bulletEnabled val="1"/>
        </dgm:presLayoutVars>
      </dgm:prSet>
      <dgm:spPr/>
    </dgm:pt>
    <dgm:pt modelId="{E6CF6E20-BF86-4A99-861F-C9CA86ECBAA2}" type="pres">
      <dgm:prSet presAssocID="{40EDC989-14C0-49E9-9750-EA057DD3B404}" presName="spacer" presStyleCnt="0"/>
      <dgm:spPr/>
    </dgm:pt>
    <dgm:pt modelId="{7C48FF9B-80B2-4BEF-97D6-189926D4520B}" type="pres">
      <dgm:prSet presAssocID="{608C3DFE-3B34-4C3E-8528-BFB0EA31B04D}" presName="parentText" presStyleLbl="node1" presStyleIdx="8" presStyleCnt="10">
        <dgm:presLayoutVars>
          <dgm:chMax val="0"/>
          <dgm:bulletEnabled val="1"/>
        </dgm:presLayoutVars>
      </dgm:prSet>
      <dgm:spPr/>
    </dgm:pt>
    <dgm:pt modelId="{1CDAF870-ED7E-491F-B894-AFBB8353C415}" type="pres">
      <dgm:prSet presAssocID="{6151AEB5-6625-4C2B-AB97-EFD7D138D9DB}" presName="spacer" presStyleCnt="0"/>
      <dgm:spPr/>
    </dgm:pt>
    <dgm:pt modelId="{1763818F-C003-401B-B2E2-18FDDB3FEC8F}" type="pres">
      <dgm:prSet presAssocID="{6B453BEE-0F5F-40F5-A73F-9916026A30C0}" presName="parentText" presStyleLbl="node1" presStyleIdx="9" presStyleCnt="10">
        <dgm:presLayoutVars>
          <dgm:chMax val="0"/>
          <dgm:bulletEnabled val="1"/>
        </dgm:presLayoutVars>
      </dgm:prSet>
      <dgm:spPr/>
    </dgm:pt>
  </dgm:ptLst>
  <dgm:cxnLst>
    <dgm:cxn modelId="{74609A01-9E26-4744-9E46-8B7A357A8950}" srcId="{77B5A5C0-7D7F-4803-AA04-029314BAED60}" destId="{6B453BEE-0F5F-40F5-A73F-9916026A30C0}" srcOrd="9" destOrd="0" parTransId="{299EA829-374B-479C-9768-675995DF64FF}" sibTransId="{5B9E6C2F-B793-4622-9127-D59A8577982C}"/>
    <dgm:cxn modelId="{BA274517-530F-4E42-9C1D-CE68716A4435}" srcId="{77B5A5C0-7D7F-4803-AA04-029314BAED60}" destId="{EE552E26-8AAA-4643-9FC0-140017B078F9}" srcOrd="6" destOrd="0" parTransId="{414FB5A1-8EA6-4E34-BCE5-34FB75E814B7}" sibTransId="{7FCE431C-A2B9-4278-BAF5-12A2CCF496AC}"/>
    <dgm:cxn modelId="{4380E21B-C3E4-41D8-B66A-5DA231F96A35}" type="presOf" srcId="{4A58413B-40FF-4348-882E-EBE9E6009083}" destId="{54A013C4-63B0-4BA9-8481-3D59DD9D7D34}" srcOrd="0" destOrd="0" presId="urn:microsoft.com/office/officeart/2005/8/layout/vList2"/>
    <dgm:cxn modelId="{392ADF30-41EF-47F9-9709-9DAAADCE3EB6}" srcId="{77B5A5C0-7D7F-4803-AA04-029314BAED60}" destId="{5E759986-E124-429A-940F-3A31D656781C}" srcOrd="1" destOrd="0" parTransId="{BE76CD39-DC8C-41E1-9597-5899E181CB4C}" sibTransId="{0C8BCA00-68FE-43E4-860F-4FB9689CB7C2}"/>
    <dgm:cxn modelId="{39084236-63B7-4449-8C0F-905C67DF4933}" type="presOf" srcId="{64E516DF-8EDD-47F5-9525-992D5BFE5FD8}" destId="{528519EF-214A-442F-8C3A-0AF3D890C585}" srcOrd="0" destOrd="0" presId="urn:microsoft.com/office/officeart/2005/8/layout/vList2"/>
    <dgm:cxn modelId="{3372105B-D3BE-4A6A-9DE6-0696388293C2}" srcId="{77B5A5C0-7D7F-4803-AA04-029314BAED60}" destId="{E01119A4-895C-4C08-8AED-C079C4827B3F}" srcOrd="2" destOrd="0" parTransId="{F83C2888-C38D-4C09-B316-DE7CD2DD61C3}" sibTransId="{C0312B4A-033B-4E6C-92F3-758C73BFA5E9}"/>
    <dgm:cxn modelId="{234C824A-6C43-415D-AC4F-E281F6CB7331}" type="presOf" srcId="{608C3DFE-3B34-4C3E-8528-BFB0EA31B04D}" destId="{7C48FF9B-80B2-4BEF-97D6-189926D4520B}" srcOrd="0" destOrd="0" presId="urn:microsoft.com/office/officeart/2005/8/layout/vList2"/>
    <dgm:cxn modelId="{19C0F64A-9055-4CD7-BC3B-3B941672AD33}" srcId="{77B5A5C0-7D7F-4803-AA04-029314BAED60}" destId="{608C3DFE-3B34-4C3E-8528-BFB0EA31B04D}" srcOrd="8" destOrd="0" parTransId="{F766ADCE-F334-4B6A-9221-5E2F795FBAEC}" sibTransId="{6151AEB5-6625-4C2B-AB97-EFD7D138D9DB}"/>
    <dgm:cxn modelId="{12E7DB4F-5FE2-4B04-A6F0-02420277F6F4}" type="presOf" srcId="{77B5A5C0-7D7F-4803-AA04-029314BAED60}" destId="{CB366E63-7992-40E1-B046-EC923979C788}" srcOrd="0" destOrd="0" presId="urn:microsoft.com/office/officeart/2005/8/layout/vList2"/>
    <dgm:cxn modelId="{8DC30F52-CFE9-4255-8CD4-BFAB02B6F3E9}" srcId="{77B5A5C0-7D7F-4803-AA04-029314BAED60}" destId="{938689C9-4FBA-44A7-A311-F2E1F67ED620}" srcOrd="0" destOrd="0" parTransId="{043E9EA8-8461-4797-BDEB-FF69EC8FA5D7}" sibTransId="{9B63F250-ABBB-452C-9292-A92F2D369AF7}"/>
    <dgm:cxn modelId="{E6EBC576-2BAA-4423-BA9F-700BCC472355}" type="presOf" srcId="{6B453BEE-0F5F-40F5-A73F-9916026A30C0}" destId="{1763818F-C003-401B-B2E2-18FDDB3FEC8F}" srcOrd="0" destOrd="0" presId="urn:microsoft.com/office/officeart/2005/8/layout/vList2"/>
    <dgm:cxn modelId="{615D347A-E8E9-4FFF-BBF1-F04EFC10587F}" type="presOf" srcId="{5E759986-E124-429A-940F-3A31D656781C}" destId="{67FBD222-2780-400A-BD4B-259ABA87BAAE}" srcOrd="0" destOrd="0" presId="urn:microsoft.com/office/officeart/2005/8/layout/vList2"/>
    <dgm:cxn modelId="{893CAD7A-B1B7-4C8C-96AF-DC68ED1FBF3D}" srcId="{77B5A5C0-7D7F-4803-AA04-029314BAED60}" destId="{4A58413B-40FF-4348-882E-EBE9E6009083}" srcOrd="5" destOrd="0" parTransId="{43DA64D6-BCEB-48E0-BA57-7E7AD3C37750}" sibTransId="{DE8ED78D-43FB-4556-8C12-182432BD1207}"/>
    <dgm:cxn modelId="{EE1D2B96-1A14-4F12-B666-BBB52E0543A4}" srcId="{77B5A5C0-7D7F-4803-AA04-029314BAED60}" destId="{64E516DF-8EDD-47F5-9525-992D5BFE5FD8}" srcOrd="7" destOrd="0" parTransId="{C29A80FE-C12A-4386-AC3B-BA2AD310D509}" sibTransId="{40EDC989-14C0-49E9-9750-EA057DD3B404}"/>
    <dgm:cxn modelId="{D38262A5-9A80-4BFA-BA1E-3638A2060EB7}" type="presOf" srcId="{EE552E26-8AAA-4643-9FC0-140017B078F9}" destId="{B2DF3881-F8BF-4CEC-A4E8-3F911D05DB3E}" srcOrd="0" destOrd="0" presId="urn:microsoft.com/office/officeart/2005/8/layout/vList2"/>
    <dgm:cxn modelId="{1E1C4FAE-A228-4AA4-9283-BD860AD25513}" srcId="{77B5A5C0-7D7F-4803-AA04-029314BAED60}" destId="{4B151939-5538-4A48-9CD1-2E0ECEE8130E}" srcOrd="4" destOrd="0" parTransId="{B96DE7E7-082B-4245-A446-4BB7C62F87B0}" sibTransId="{AB346909-199D-4856-8127-A9FE12D67B59}"/>
    <dgm:cxn modelId="{74AA8DC4-7D1F-44AF-8895-AA6BDB184AAE}" type="presOf" srcId="{4B151939-5538-4A48-9CD1-2E0ECEE8130E}" destId="{B0D543E6-0B12-49EF-BDB6-6EFF01CEC0AF}" srcOrd="0" destOrd="0" presId="urn:microsoft.com/office/officeart/2005/8/layout/vList2"/>
    <dgm:cxn modelId="{061035CD-4B65-47DF-9B15-AE3A6A2CB831}" type="presOf" srcId="{938689C9-4FBA-44A7-A311-F2E1F67ED620}" destId="{BCC552C7-946A-4870-81BC-9E7E559B46C3}" srcOrd="0" destOrd="0" presId="urn:microsoft.com/office/officeart/2005/8/layout/vList2"/>
    <dgm:cxn modelId="{22CE88D4-D666-4454-A1E5-56B515A6C7E3}" srcId="{77B5A5C0-7D7F-4803-AA04-029314BAED60}" destId="{8C87214A-5137-40E3-858F-F19CA32FBBAA}" srcOrd="3" destOrd="0" parTransId="{9DBB9FE3-A071-4A23-9050-A5BF22C726C1}" sibTransId="{9CF5DC32-8B62-425C-861A-6A77FA0A34D8}"/>
    <dgm:cxn modelId="{35387FDE-311A-4C99-B897-2D9EB30F16FD}" type="presOf" srcId="{8C87214A-5137-40E3-858F-F19CA32FBBAA}" destId="{4594BB5E-3CD8-4499-BE13-14AA50CAC082}" srcOrd="0" destOrd="0" presId="urn:microsoft.com/office/officeart/2005/8/layout/vList2"/>
    <dgm:cxn modelId="{D2D000E1-0E32-4558-AD17-C21A35AF1261}" type="presOf" srcId="{E01119A4-895C-4C08-8AED-C079C4827B3F}" destId="{28C825EE-7B0C-42F2-BABE-455C597E6B45}" srcOrd="0" destOrd="0" presId="urn:microsoft.com/office/officeart/2005/8/layout/vList2"/>
    <dgm:cxn modelId="{B16E142A-E3B2-4C9B-832F-B228A50F294A}" type="presParOf" srcId="{CB366E63-7992-40E1-B046-EC923979C788}" destId="{BCC552C7-946A-4870-81BC-9E7E559B46C3}" srcOrd="0" destOrd="0" presId="urn:microsoft.com/office/officeart/2005/8/layout/vList2"/>
    <dgm:cxn modelId="{2977ABD4-D2F5-4D25-A9D9-A435FBE27A3F}" type="presParOf" srcId="{CB366E63-7992-40E1-B046-EC923979C788}" destId="{C69CEA24-7385-4056-9D84-E4F17C82B5D3}" srcOrd="1" destOrd="0" presId="urn:microsoft.com/office/officeart/2005/8/layout/vList2"/>
    <dgm:cxn modelId="{3F108939-AEA0-4C6D-AD96-71BAEFC0FDF4}" type="presParOf" srcId="{CB366E63-7992-40E1-B046-EC923979C788}" destId="{67FBD222-2780-400A-BD4B-259ABA87BAAE}" srcOrd="2" destOrd="0" presId="urn:microsoft.com/office/officeart/2005/8/layout/vList2"/>
    <dgm:cxn modelId="{154A1077-068A-4ECE-840A-0B95D75F41F1}" type="presParOf" srcId="{CB366E63-7992-40E1-B046-EC923979C788}" destId="{1B8DC2C2-6CBC-4F9D-AD81-DA808AEA6C05}" srcOrd="3" destOrd="0" presId="urn:microsoft.com/office/officeart/2005/8/layout/vList2"/>
    <dgm:cxn modelId="{65D292C5-A934-4F98-89FC-925342C9FBEC}" type="presParOf" srcId="{CB366E63-7992-40E1-B046-EC923979C788}" destId="{28C825EE-7B0C-42F2-BABE-455C597E6B45}" srcOrd="4" destOrd="0" presId="urn:microsoft.com/office/officeart/2005/8/layout/vList2"/>
    <dgm:cxn modelId="{2459C818-D692-4315-B23A-D0527A959531}" type="presParOf" srcId="{CB366E63-7992-40E1-B046-EC923979C788}" destId="{3C6B2A7F-C869-4009-9A0D-3DF1232216F6}" srcOrd="5" destOrd="0" presId="urn:microsoft.com/office/officeart/2005/8/layout/vList2"/>
    <dgm:cxn modelId="{DE9BA4BE-E620-417E-94BD-890212A5B8E7}" type="presParOf" srcId="{CB366E63-7992-40E1-B046-EC923979C788}" destId="{4594BB5E-3CD8-4499-BE13-14AA50CAC082}" srcOrd="6" destOrd="0" presId="urn:microsoft.com/office/officeart/2005/8/layout/vList2"/>
    <dgm:cxn modelId="{7E185EAE-71E0-44BF-871E-2EDAB72370F7}" type="presParOf" srcId="{CB366E63-7992-40E1-B046-EC923979C788}" destId="{F9D6DD82-40B5-4F8B-BDDB-85A80ACD54C8}" srcOrd="7" destOrd="0" presId="urn:microsoft.com/office/officeart/2005/8/layout/vList2"/>
    <dgm:cxn modelId="{C1453482-D25F-492D-99AB-398C4C7D6D27}" type="presParOf" srcId="{CB366E63-7992-40E1-B046-EC923979C788}" destId="{B0D543E6-0B12-49EF-BDB6-6EFF01CEC0AF}" srcOrd="8" destOrd="0" presId="urn:microsoft.com/office/officeart/2005/8/layout/vList2"/>
    <dgm:cxn modelId="{B6E81891-8544-4270-A930-DAD5B809AFE2}" type="presParOf" srcId="{CB366E63-7992-40E1-B046-EC923979C788}" destId="{63DD55EA-F98C-4315-B0B2-D02260FA9400}" srcOrd="9" destOrd="0" presId="urn:microsoft.com/office/officeart/2005/8/layout/vList2"/>
    <dgm:cxn modelId="{F4408DC6-68FD-4469-B416-E11C2606D171}" type="presParOf" srcId="{CB366E63-7992-40E1-B046-EC923979C788}" destId="{54A013C4-63B0-4BA9-8481-3D59DD9D7D34}" srcOrd="10" destOrd="0" presId="urn:microsoft.com/office/officeart/2005/8/layout/vList2"/>
    <dgm:cxn modelId="{78FB9436-7D26-4A90-9D1F-74DCAFCAF4E3}" type="presParOf" srcId="{CB366E63-7992-40E1-B046-EC923979C788}" destId="{8E733127-7801-4D01-B015-52155BF2171E}" srcOrd="11" destOrd="0" presId="urn:microsoft.com/office/officeart/2005/8/layout/vList2"/>
    <dgm:cxn modelId="{61365BD5-96F3-470E-8229-EE4D1600F729}" type="presParOf" srcId="{CB366E63-7992-40E1-B046-EC923979C788}" destId="{B2DF3881-F8BF-4CEC-A4E8-3F911D05DB3E}" srcOrd="12" destOrd="0" presId="urn:microsoft.com/office/officeart/2005/8/layout/vList2"/>
    <dgm:cxn modelId="{32A20CDC-1464-4A13-9ABA-E08FE4E78DBF}" type="presParOf" srcId="{CB366E63-7992-40E1-B046-EC923979C788}" destId="{D8360E14-88A3-4EDA-A100-A8BC0788BED9}" srcOrd="13" destOrd="0" presId="urn:microsoft.com/office/officeart/2005/8/layout/vList2"/>
    <dgm:cxn modelId="{96837AA6-C238-4FC3-8CCA-35E6910B1D2D}" type="presParOf" srcId="{CB366E63-7992-40E1-B046-EC923979C788}" destId="{528519EF-214A-442F-8C3A-0AF3D890C585}" srcOrd="14" destOrd="0" presId="urn:microsoft.com/office/officeart/2005/8/layout/vList2"/>
    <dgm:cxn modelId="{DE5917C8-D583-4B17-99BD-FE35F73E0709}" type="presParOf" srcId="{CB366E63-7992-40E1-B046-EC923979C788}" destId="{E6CF6E20-BF86-4A99-861F-C9CA86ECBAA2}" srcOrd="15" destOrd="0" presId="urn:microsoft.com/office/officeart/2005/8/layout/vList2"/>
    <dgm:cxn modelId="{210DB235-6A04-4159-8512-034492576D91}" type="presParOf" srcId="{CB366E63-7992-40E1-B046-EC923979C788}" destId="{7C48FF9B-80B2-4BEF-97D6-189926D4520B}" srcOrd="16" destOrd="0" presId="urn:microsoft.com/office/officeart/2005/8/layout/vList2"/>
    <dgm:cxn modelId="{3DDBA4C5-2B36-4519-BAEE-D745C4264D94}" type="presParOf" srcId="{CB366E63-7992-40E1-B046-EC923979C788}" destId="{1CDAF870-ED7E-491F-B894-AFBB8353C415}" srcOrd="17" destOrd="0" presId="urn:microsoft.com/office/officeart/2005/8/layout/vList2"/>
    <dgm:cxn modelId="{E459D3C0-B5BB-4C62-AD9A-EBEB6549764A}" type="presParOf" srcId="{CB366E63-7992-40E1-B046-EC923979C788}" destId="{1763818F-C003-401B-B2E2-18FDDB3FEC8F}" srcOrd="1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31A9B-1120-4E3B-AF49-5A4A1922F563}">
      <dsp:nvSpPr>
        <dsp:cNvPr id="0" name=""/>
        <dsp:cNvSpPr/>
      </dsp:nvSpPr>
      <dsp:spPr>
        <a:xfrm>
          <a:off x="0" y="0"/>
          <a:ext cx="4741164" cy="13741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Calculating Index :</a:t>
          </a:r>
        </a:p>
      </dsp:txBody>
      <dsp:txXfrm>
        <a:off x="40247" y="40247"/>
        <a:ext cx="3258378" cy="1293628"/>
      </dsp:txXfrm>
    </dsp:sp>
    <dsp:sp modelId="{A1267454-4B29-46A7-AACF-EBCD88122657}">
      <dsp:nvSpPr>
        <dsp:cNvPr id="0" name=""/>
        <dsp:cNvSpPr/>
      </dsp:nvSpPr>
      <dsp:spPr>
        <a:xfrm>
          <a:off x="418337" y="1603142"/>
          <a:ext cx="4741164" cy="13741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Index = hashCode(Key) &amp; (n-1)  </a:t>
          </a:r>
        </a:p>
      </dsp:txBody>
      <dsp:txXfrm>
        <a:off x="458584" y="1643389"/>
        <a:ext cx="3349152" cy="1293628"/>
      </dsp:txXfrm>
    </dsp:sp>
    <dsp:sp modelId="{E0EE6776-36AF-40C4-813E-EEAF89912875}">
      <dsp:nvSpPr>
        <dsp:cNvPr id="0" name=""/>
        <dsp:cNvSpPr/>
      </dsp:nvSpPr>
      <dsp:spPr>
        <a:xfrm>
          <a:off x="836675" y="3206285"/>
          <a:ext cx="4741164" cy="13741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 :-</a:t>
          </a:r>
        </a:p>
        <a:p>
          <a:pPr marL="114300" lvl="1" indent="-114300" algn="l" defTabSz="622300">
            <a:lnSpc>
              <a:spcPct val="90000"/>
            </a:lnSpc>
            <a:spcBef>
              <a:spcPct val="0"/>
            </a:spcBef>
            <a:spcAft>
              <a:spcPct val="15000"/>
            </a:spcAft>
            <a:buChar char="•"/>
          </a:pPr>
          <a:r>
            <a:rPr lang="en-US" sz="1400" kern="1200"/>
            <a:t>Index = 2657860 &amp; (16-1) = </a:t>
          </a:r>
          <a:r>
            <a:rPr lang="en-US" sz="1400" kern="1200">
              <a:latin typeface="Arial"/>
            </a:rPr>
            <a:t>4</a:t>
          </a:r>
          <a:endParaRPr lang="en-US" sz="1400" kern="1200"/>
        </a:p>
        <a:p>
          <a:pPr marL="114300" lvl="1" indent="-114300" algn="l" defTabSz="622300">
            <a:lnSpc>
              <a:spcPct val="90000"/>
            </a:lnSpc>
            <a:spcBef>
              <a:spcPct val="0"/>
            </a:spcBef>
            <a:spcAft>
              <a:spcPct val="15000"/>
            </a:spcAft>
            <a:buChar char="•"/>
          </a:pPr>
          <a:r>
            <a:rPr lang="en-US" sz="1400" kern="1200"/>
            <a:t>The value 6 is the computed index value where the Key and value will store in HashMap.</a:t>
          </a:r>
        </a:p>
      </dsp:txBody>
      <dsp:txXfrm>
        <a:off x="876922" y="3246532"/>
        <a:ext cx="3349152" cy="1293628"/>
      </dsp:txXfrm>
    </dsp:sp>
    <dsp:sp modelId="{12684274-AB9B-407D-BF7F-A16FD96FA9ED}">
      <dsp:nvSpPr>
        <dsp:cNvPr id="0" name=""/>
        <dsp:cNvSpPr/>
      </dsp:nvSpPr>
      <dsp:spPr>
        <a:xfrm>
          <a:off x="3847984" y="1042042"/>
          <a:ext cx="893179" cy="893179"/>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48949" y="1042042"/>
        <a:ext cx="491249" cy="672117"/>
      </dsp:txXfrm>
    </dsp:sp>
    <dsp:sp modelId="{FA1DF57E-B585-428C-8B2C-9E12807C1300}">
      <dsp:nvSpPr>
        <dsp:cNvPr id="0" name=""/>
        <dsp:cNvSpPr/>
      </dsp:nvSpPr>
      <dsp:spPr>
        <a:xfrm>
          <a:off x="4266322" y="2636024"/>
          <a:ext cx="893179" cy="893179"/>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67287" y="2636024"/>
        <a:ext cx="491249" cy="672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52C7-946A-4870-81BC-9E7E559B46C3}">
      <dsp:nvSpPr>
        <dsp:cNvPr id="0" name=""/>
        <dsp:cNvSpPr/>
      </dsp:nvSpPr>
      <dsp:spPr>
        <a:xfrm>
          <a:off x="0" y="1462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void clear() :</a:t>
          </a:r>
        </a:p>
      </dsp:txBody>
      <dsp:txXfrm>
        <a:off x="25987" y="40614"/>
        <a:ext cx="5370418" cy="480376"/>
      </dsp:txXfrm>
    </dsp:sp>
    <dsp:sp modelId="{67FBD222-2780-400A-BD4B-259ABA87BAAE}">
      <dsp:nvSpPr>
        <dsp:cNvPr id="0" name=""/>
        <dsp:cNvSpPr/>
      </dsp:nvSpPr>
      <dsp:spPr>
        <a:xfrm>
          <a:off x="0" y="58729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remove all of the mappings from this map.</a:t>
          </a:r>
        </a:p>
      </dsp:txBody>
      <dsp:txXfrm>
        <a:off x="25987" y="613284"/>
        <a:ext cx="5370418" cy="480376"/>
      </dsp:txXfrm>
    </dsp:sp>
    <dsp:sp modelId="{28C825EE-7B0C-42F2-BABE-455C597E6B45}">
      <dsp:nvSpPr>
        <dsp:cNvPr id="0" name=""/>
        <dsp:cNvSpPr/>
      </dsp:nvSpPr>
      <dsp:spPr>
        <a:xfrm>
          <a:off x="0" y="115996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err="1"/>
            <a:t>boolean</a:t>
          </a:r>
          <a:r>
            <a:rPr lang="en-US" sz="1400" kern="1200"/>
            <a:t> </a:t>
          </a:r>
          <a:r>
            <a:rPr lang="en-US" sz="1400" kern="1200" err="1"/>
            <a:t>isEmpty</a:t>
          </a:r>
          <a:r>
            <a:rPr lang="en-US" sz="1400" kern="1200"/>
            <a:t>():</a:t>
          </a:r>
        </a:p>
      </dsp:txBody>
      <dsp:txXfrm>
        <a:off x="25987" y="1185954"/>
        <a:ext cx="5370418" cy="480376"/>
      </dsp:txXfrm>
    </dsp:sp>
    <dsp:sp modelId="{4594BB5E-3CD8-4499-BE13-14AA50CAC082}">
      <dsp:nvSpPr>
        <dsp:cNvPr id="0" name=""/>
        <dsp:cNvSpPr/>
      </dsp:nvSpPr>
      <dsp:spPr>
        <a:xfrm>
          <a:off x="0" y="173263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return true if this map contains no key-value mappings.</a:t>
          </a:r>
        </a:p>
      </dsp:txBody>
      <dsp:txXfrm>
        <a:off x="25987" y="1758624"/>
        <a:ext cx="5370418" cy="480376"/>
      </dsp:txXfrm>
    </dsp:sp>
    <dsp:sp modelId="{B0D543E6-0B12-49EF-BDB6-6EFF01CEC0AF}">
      <dsp:nvSpPr>
        <dsp:cNvPr id="0" name=""/>
        <dsp:cNvSpPr/>
      </dsp:nvSpPr>
      <dsp:spPr>
        <a:xfrm>
          <a:off x="0" y="230530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put(Object key, Object value):</a:t>
          </a:r>
        </a:p>
      </dsp:txBody>
      <dsp:txXfrm>
        <a:off x="25987" y="2331294"/>
        <a:ext cx="5370418" cy="480376"/>
      </dsp:txXfrm>
    </dsp:sp>
    <dsp:sp modelId="{54A013C4-63B0-4BA9-8481-3D59DD9D7D34}">
      <dsp:nvSpPr>
        <dsp:cNvPr id="0" name=""/>
        <dsp:cNvSpPr/>
      </dsp:nvSpPr>
      <dsp:spPr>
        <a:xfrm>
          <a:off x="0" y="287797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insert an entry in the map.</a:t>
          </a:r>
        </a:p>
      </dsp:txBody>
      <dsp:txXfrm>
        <a:off x="25987" y="2903964"/>
        <a:ext cx="5370418" cy="480376"/>
      </dsp:txXfrm>
    </dsp:sp>
    <dsp:sp modelId="{B2DF3881-F8BF-4CEC-A4E8-3F911D05DB3E}">
      <dsp:nvSpPr>
        <dsp:cNvPr id="0" name=""/>
        <dsp:cNvSpPr/>
      </dsp:nvSpPr>
      <dsp:spPr>
        <a:xfrm>
          <a:off x="0" y="345064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remove(Object key):</a:t>
          </a:r>
        </a:p>
      </dsp:txBody>
      <dsp:txXfrm>
        <a:off x="25987" y="3476634"/>
        <a:ext cx="5370418" cy="480376"/>
      </dsp:txXfrm>
    </dsp:sp>
    <dsp:sp modelId="{528519EF-214A-442F-8C3A-0AF3D890C585}">
      <dsp:nvSpPr>
        <dsp:cNvPr id="0" name=""/>
        <dsp:cNvSpPr/>
      </dsp:nvSpPr>
      <dsp:spPr>
        <a:xfrm>
          <a:off x="0" y="402331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delete an entry for the specified key.</a:t>
          </a:r>
        </a:p>
      </dsp:txBody>
      <dsp:txXfrm>
        <a:off x="25987" y="4049304"/>
        <a:ext cx="5370418" cy="480376"/>
      </dsp:txXfrm>
    </dsp:sp>
    <dsp:sp modelId="{7C48FF9B-80B2-4BEF-97D6-189926D4520B}">
      <dsp:nvSpPr>
        <dsp:cNvPr id="0" name=""/>
        <dsp:cNvSpPr/>
      </dsp:nvSpPr>
      <dsp:spPr>
        <a:xfrm>
          <a:off x="0" y="459598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V get(Object key)</a:t>
          </a:r>
        </a:p>
      </dsp:txBody>
      <dsp:txXfrm>
        <a:off x="25987" y="4621974"/>
        <a:ext cx="5370418" cy="480376"/>
      </dsp:txXfrm>
    </dsp:sp>
    <dsp:sp modelId="{1763818F-C003-401B-B2E2-18FDDB3FEC8F}">
      <dsp:nvSpPr>
        <dsp:cNvPr id="0" name=""/>
        <dsp:cNvSpPr/>
      </dsp:nvSpPr>
      <dsp:spPr>
        <a:xfrm>
          <a:off x="0" y="516865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This method returns the object that contains the value associated with the key.</a:t>
          </a:r>
        </a:p>
      </dsp:txBody>
      <dsp:txXfrm>
        <a:off x="25987" y="5194644"/>
        <a:ext cx="5370418" cy="480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144D5-1AE6-485A-97E7-D2BAEEFB4479}">
      <dsp:nvSpPr>
        <dsp:cNvPr id="0" name=""/>
        <dsp:cNvSpPr/>
      </dsp:nvSpPr>
      <dsp:spPr>
        <a:xfrm>
          <a:off x="721180" y="55"/>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rPr>
            <a:t>Clear()</a:t>
          </a:r>
          <a:endParaRPr lang="en-US" sz="2000" kern="1200"/>
        </a:p>
      </dsp:txBody>
      <dsp:txXfrm>
        <a:off x="721180" y="55"/>
        <a:ext cx="1897006" cy="1138204"/>
      </dsp:txXfrm>
    </dsp:sp>
    <dsp:sp modelId="{2D6FB8AB-6133-4B3E-8AC6-DC36DA5B905B}">
      <dsp:nvSpPr>
        <dsp:cNvPr id="0" name=""/>
        <dsp:cNvSpPr/>
      </dsp:nvSpPr>
      <dsp:spPr>
        <a:xfrm>
          <a:off x="2807887" y="55"/>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err="1">
              <a:latin typeface="Arial"/>
            </a:rPr>
            <a:t>IsEmpty</a:t>
          </a:r>
          <a:r>
            <a:rPr lang="en-US" sz="2000" kern="1200">
              <a:latin typeface="Arial"/>
            </a:rPr>
            <a:t>()</a:t>
          </a:r>
        </a:p>
      </dsp:txBody>
      <dsp:txXfrm>
        <a:off x="2807887" y="55"/>
        <a:ext cx="1897006" cy="1138204"/>
      </dsp:txXfrm>
    </dsp:sp>
    <dsp:sp modelId="{85AA33E6-6B1A-408D-8EA6-8B795E308B37}">
      <dsp:nvSpPr>
        <dsp:cNvPr id="0" name=""/>
        <dsp:cNvSpPr/>
      </dsp:nvSpPr>
      <dsp:spPr>
        <a:xfrm>
          <a:off x="721180" y="1327960"/>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Put(object </a:t>
          </a:r>
          <a:r>
            <a:rPr lang="en-US" sz="2000" kern="1200" err="1">
              <a:latin typeface="Arial"/>
            </a:rPr>
            <a:t>key,object</a:t>
          </a:r>
          <a:r>
            <a:rPr lang="en-US" sz="2000" kern="1200">
              <a:latin typeface="Arial"/>
            </a:rPr>
            <a:t> value)</a:t>
          </a:r>
          <a:endParaRPr lang="en-US" sz="2000" kern="1200"/>
        </a:p>
      </dsp:txBody>
      <dsp:txXfrm>
        <a:off x="721180" y="1327960"/>
        <a:ext cx="1897006" cy="1138204"/>
      </dsp:txXfrm>
    </dsp:sp>
    <dsp:sp modelId="{53EDF894-EDDB-4133-91FD-AA5E26162E47}">
      <dsp:nvSpPr>
        <dsp:cNvPr id="0" name=""/>
        <dsp:cNvSpPr/>
      </dsp:nvSpPr>
      <dsp:spPr>
        <a:xfrm>
          <a:off x="2807887" y="1327960"/>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Remove(object key)</a:t>
          </a:r>
        </a:p>
      </dsp:txBody>
      <dsp:txXfrm>
        <a:off x="2807887" y="1327960"/>
        <a:ext cx="1897006" cy="1138204"/>
      </dsp:txXfrm>
    </dsp:sp>
    <dsp:sp modelId="{81DE7E1F-9F63-45D0-9CF0-840A27DC5FD9}">
      <dsp:nvSpPr>
        <dsp:cNvPr id="0" name=""/>
        <dsp:cNvSpPr/>
      </dsp:nvSpPr>
      <dsp:spPr>
        <a:xfrm>
          <a:off x="1764534" y="2655865"/>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get(object key)</a:t>
          </a:r>
          <a:endParaRPr lang="en-US" sz="2000" kern="1200"/>
        </a:p>
      </dsp:txBody>
      <dsp:txXfrm>
        <a:off x="1764534" y="2655865"/>
        <a:ext cx="1897006" cy="1138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144D5-1AE6-485A-97E7-D2BAEEFB4479}">
      <dsp:nvSpPr>
        <dsp:cNvPr id="0" name=""/>
        <dsp:cNvSpPr/>
      </dsp:nvSpPr>
      <dsp:spPr>
        <a:xfrm>
          <a:off x="200960" y="367"/>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Clear()</a:t>
          </a:r>
        </a:p>
      </dsp:txBody>
      <dsp:txXfrm>
        <a:off x="200960" y="367"/>
        <a:ext cx="2392453" cy="1435472"/>
      </dsp:txXfrm>
    </dsp:sp>
    <dsp:sp modelId="{2D6FB8AB-6133-4B3E-8AC6-DC36DA5B905B}">
      <dsp:nvSpPr>
        <dsp:cNvPr id="0" name=""/>
        <dsp:cNvSpPr/>
      </dsp:nvSpPr>
      <dsp:spPr>
        <a:xfrm>
          <a:off x="2832660" y="367"/>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Contains()</a:t>
          </a:r>
        </a:p>
      </dsp:txBody>
      <dsp:txXfrm>
        <a:off x="2832660" y="367"/>
        <a:ext cx="2392453" cy="1435472"/>
      </dsp:txXfrm>
    </dsp:sp>
    <dsp:sp modelId="{FE295F89-14EA-445E-B9C2-451254A02907}">
      <dsp:nvSpPr>
        <dsp:cNvPr id="0" name=""/>
        <dsp:cNvSpPr/>
      </dsp:nvSpPr>
      <dsp:spPr>
        <a:xfrm>
          <a:off x="200960" y="1675084"/>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hashcode()</a:t>
          </a:r>
        </a:p>
      </dsp:txBody>
      <dsp:txXfrm>
        <a:off x="200960" y="1675084"/>
        <a:ext cx="2392453" cy="1435472"/>
      </dsp:txXfrm>
    </dsp:sp>
    <dsp:sp modelId="{53EDF894-EDDB-4133-91FD-AA5E26162E47}">
      <dsp:nvSpPr>
        <dsp:cNvPr id="0" name=""/>
        <dsp:cNvSpPr/>
      </dsp:nvSpPr>
      <dsp:spPr>
        <a:xfrm>
          <a:off x="2832660" y="1675084"/>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containsKey(Object key)  </a:t>
          </a:r>
        </a:p>
      </dsp:txBody>
      <dsp:txXfrm>
        <a:off x="2832660" y="1675084"/>
        <a:ext cx="2392453" cy="1435472"/>
      </dsp:txXfrm>
    </dsp:sp>
    <dsp:sp modelId="{81DE7E1F-9F63-45D0-9CF0-840A27DC5FD9}">
      <dsp:nvSpPr>
        <dsp:cNvPr id="0" name=""/>
        <dsp:cNvSpPr/>
      </dsp:nvSpPr>
      <dsp:spPr>
        <a:xfrm>
          <a:off x="1516810" y="3349802"/>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get(object key)</a:t>
          </a:r>
        </a:p>
      </dsp:txBody>
      <dsp:txXfrm>
        <a:off x="1516810" y="3349802"/>
        <a:ext cx="2392453" cy="14354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52C7-946A-4870-81BC-9E7E559B46C3}">
      <dsp:nvSpPr>
        <dsp:cNvPr id="0" name=""/>
        <dsp:cNvSpPr/>
      </dsp:nvSpPr>
      <dsp:spPr>
        <a:xfrm>
          <a:off x="0" y="11561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void clear() :</a:t>
          </a:r>
        </a:p>
      </dsp:txBody>
      <dsp:txXfrm>
        <a:off x="25987" y="141602"/>
        <a:ext cx="5370418" cy="480376"/>
      </dsp:txXfrm>
    </dsp:sp>
    <dsp:sp modelId="{67FBD222-2780-400A-BD4B-259ABA87BAAE}">
      <dsp:nvSpPr>
        <dsp:cNvPr id="0" name=""/>
        <dsp:cNvSpPr/>
      </dsp:nvSpPr>
      <dsp:spPr>
        <a:xfrm>
          <a:off x="0" y="68828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remove all of the mappings from this map.</a:t>
          </a:r>
        </a:p>
      </dsp:txBody>
      <dsp:txXfrm>
        <a:off x="25987" y="714272"/>
        <a:ext cx="5370418" cy="480376"/>
      </dsp:txXfrm>
    </dsp:sp>
    <dsp:sp modelId="{28C825EE-7B0C-42F2-BABE-455C597E6B45}">
      <dsp:nvSpPr>
        <dsp:cNvPr id="0" name=""/>
        <dsp:cNvSpPr/>
      </dsp:nvSpPr>
      <dsp:spPr>
        <a:xfrm>
          <a:off x="0" y="126095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err="1"/>
            <a:t>boolean</a:t>
          </a:r>
          <a:r>
            <a:rPr lang="en-US" sz="1400" kern="1200"/>
            <a:t> </a:t>
          </a:r>
          <a:r>
            <a:rPr lang="en-US" sz="1400" kern="1200" err="1"/>
            <a:t>isEmpty</a:t>
          </a:r>
          <a:r>
            <a:rPr lang="en-US" sz="1400" kern="1200"/>
            <a:t>():</a:t>
          </a:r>
        </a:p>
      </dsp:txBody>
      <dsp:txXfrm>
        <a:off x="25987" y="1286942"/>
        <a:ext cx="5370418" cy="480376"/>
      </dsp:txXfrm>
    </dsp:sp>
    <dsp:sp modelId="{4594BB5E-3CD8-4499-BE13-14AA50CAC082}">
      <dsp:nvSpPr>
        <dsp:cNvPr id="0" name=""/>
        <dsp:cNvSpPr/>
      </dsp:nvSpPr>
      <dsp:spPr>
        <a:xfrm>
          <a:off x="0" y="183362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return true if this map contains no key-value mappings.</a:t>
          </a:r>
        </a:p>
      </dsp:txBody>
      <dsp:txXfrm>
        <a:off x="25987" y="1859612"/>
        <a:ext cx="5370418" cy="480376"/>
      </dsp:txXfrm>
    </dsp:sp>
    <dsp:sp modelId="{B0D543E6-0B12-49EF-BDB6-6EFF01CEC0AF}">
      <dsp:nvSpPr>
        <dsp:cNvPr id="0" name=""/>
        <dsp:cNvSpPr/>
      </dsp:nvSpPr>
      <dsp:spPr>
        <a:xfrm>
          <a:off x="0" y="240629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put(Object key, Object value):</a:t>
          </a:r>
        </a:p>
      </dsp:txBody>
      <dsp:txXfrm>
        <a:off x="25987" y="2432282"/>
        <a:ext cx="5370418" cy="480376"/>
      </dsp:txXfrm>
    </dsp:sp>
    <dsp:sp modelId="{54A013C4-63B0-4BA9-8481-3D59DD9D7D34}">
      <dsp:nvSpPr>
        <dsp:cNvPr id="0" name=""/>
        <dsp:cNvSpPr/>
      </dsp:nvSpPr>
      <dsp:spPr>
        <a:xfrm>
          <a:off x="0" y="297896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insert an entry in the map.</a:t>
          </a:r>
        </a:p>
      </dsp:txBody>
      <dsp:txXfrm>
        <a:off x="25987" y="3004952"/>
        <a:ext cx="5370418" cy="480376"/>
      </dsp:txXfrm>
    </dsp:sp>
    <dsp:sp modelId="{B2DF3881-F8BF-4CEC-A4E8-3F911D05DB3E}">
      <dsp:nvSpPr>
        <dsp:cNvPr id="0" name=""/>
        <dsp:cNvSpPr/>
      </dsp:nvSpPr>
      <dsp:spPr>
        <a:xfrm>
          <a:off x="0" y="355163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remove(Object key):</a:t>
          </a:r>
        </a:p>
      </dsp:txBody>
      <dsp:txXfrm>
        <a:off x="25987" y="3577622"/>
        <a:ext cx="5370418" cy="480376"/>
      </dsp:txXfrm>
    </dsp:sp>
    <dsp:sp modelId="{528519EF-214A-442F-8C3A-0AF3D890C585}">
      <dsp:nvSpPr>
        <dsp:cNvPr id="0" name=""/>
        <dsp:cNvSpPr/>
      </dsp:nvSpPr>
      <dsp:spPr>
        <a:xfrm>
          <a:off x="0" y="412430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delete an entry for the specified key</a:t>
          </a:r>
        </a:p>
      </dsp:txBody>
      <dsp:txXfrm>
        <a:off x="25987" y="4150292"/>
        <a:ext cx="5370418" cy="480376"/>
      </dsp:txXfrm>
    </dsp:sp>
    <dsp:sp modelId="{7C48FF9B-80B2-4BEF-97D6-189926D4520B}">
      <dsp:nvSpPr>
        <dsp:cNvPr id="0" name=""/>
        <dsp:cNvSpPr/>
      </dsp:nvSpPr>
      <dsp:spPr>
        <a:xfrm>
          <a:off x="0" y="469697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V get(Object key)</a:t>
          </a:r>
        </a:p>
      </dsp:txBody>
      <dsp:txXfrm>
        <a:off x="25987" y="4722962"/>
        <a:ext cx="5370418" cy="480376"/>
      </dsp:txXfrm>
    </dsp:sp>
    <dsp:sp modelId="{1763818F-C003-401B-B2E2-18FDDB3FEC8F}">
      <dsp:nvSpPr>
        <dsp:cNvPr id="0" name=""/>
        <dsp:cNvSpPr/>
      </dsp:nvSpPr>
      <dsp:spPr>
        <a:xfrm>
          <a:off x="0" y="5269644"/>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This method returns the object that contains the value associated with the key.</a:t>
          </a:r>
        </a:p>
      </dsp:txBody>
      <dsp:txXfrm>
        <a:off x="25987" y="5295631"/>
        <a:ext cx="5370418" cy="4803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8B8-CAD4-C236-2014-6B057087D850}"/>
              </a:ext>
            </a:extLst>
          </p:cNvPr>
          <p:cNvSpPr>
            <a:spLocks noGrp="1"/>
          </p:cNvSpPr>
          <p:nvPr>
            <p:ph type="ctrTitle"/>
          </p:nvPr>
        </p:nvSpPr>
        <p:spPr>
          <a:xfrm>
            <a:off x="1188720" y="1234440"/>
            <a:ext cx="6593378" cy="2304288"/>
          </a:xfrm>
        </p:spPr>
        <p:txBody>
          <a:bodyPr/>
          <a:lstStyle/>
          <a:p>
            <a:r>
              <a:rPr lang="en-US">
                <a:cs typeface="Arial"/>
              </a:rPr>
              <a:t>HashMap</a:t>
            </a:r>
            <a:br>
              <a:rPr lang="en-US">
                <a:cs typeface="Arial"/>
              </a:rPr>
            </a:br>
            <a:r>
              <a:rPr lang="en-US">
                <a:cs typeface="Arial"/>
              </a:rPr>
              <a:t>Concurrent HashMap</a:t>
            </a:r>
            <a:br>
              <a:rPr lang="en-US">
                <a:cs typeface="Arial"/>
              </a:rPr>
            </a:br>
            <a:r>
              <a:rPr lang="en-US">
                <a:cs typeface="Arial"/>
              </a:rPr>
              <a:t>Hash Table</a:t>
            </a:r>
            <a:endParaRPr lang="en-US"/>
          </a:p>
        </p:txBody>
      </p:sp>
      <p:sp>
        <p:nvSpPr>
          <p:cNvPr id="3" name="Subtitle 2">
            <a:extLst>
              <a:ext uri="{FF2B5EF4-FFF2-40B4-BE49-F238E27FC236}">
                <a16:creationId xmlns:a16="http://schemas.microsoft.com/office/drawing/2014/main" id="{1D356442-201E-8EB2-16B3-6E6A2AA2F7AD}"/>
              </a:ext>
            </a:extLst>
          </p:cNvPr>
          <p:cNvSpPr>
            <a:spLocks noGrp="1"/>
          </p:cNvSpPr>
          <p:nvPr>
            <p:ph type="subTitle" idx="1"/>
          </p:nvPr>
        </p:nvSpPr>
        <p:spPr>
          <a:xfrm>
            <a:off x="1341120" y="4114800"/>
            <a:ext cx="5166360" cy="394855"/>
          </a:xfrm>
        </p:spPr>
        <p:txBody>
          <a:bodyPr/>
          <a:lstStyle/>
          <a:p>
            <a:r>
              <a:rPr lang="en-US" sz="3200" b="1">
                <a:cs typeface="Arial"/>
              </a:rPr>
              <a:t>UNIQUE</a:t>
            </a:r>
            <a:endParaRPr lang="en-US" sz="3200" b="1"/>
          </a:p>
        </p:txBody>
      </p:sp>
      <p:sp>
        <p:nvSpPr>
          <p:cNvPr id="4" name="Text Placeholder 3">
            <a:extLst>
              <a:ext uri="{FF2B5EF4-FFF2-40B4-BE49-F238E27FC236}">
                <a16:creationId xmlns:a16="http://schemas.microsoft.com/office/drawing/2014/main" id="{9FDF7E13-5C80-D4B4-3718-47F838BE3336}"/>
              </a:ext>
            </a:extLst>
          </p:cNvPr>
          <p:cNvSpPr>
            <a:spLocks noGrp="1"/>
          </p:cNvSpPr>
          <p:nvPr>
            <p:ph type="body" sz="quarter" idx="11"/>
          </p:nvPr>
        </p:nvSpPr>
        <p:spPr>
          <a:xfrm>
            <a:off x="1410392" y="4774278"/>
            <a:ext cx="4944688" cy="1440871"/>
          </a:xfrm>
        </p:spPr>
        <p:txBody>
          <a:bodyPr/>
          <a:lstStyle/>
          <a:p>
            <a:r>
              <a:rPr lang="en-US" sz="2000" b="0">
                <a:cs typeface="Arial"/>
              </a:rPr>
              <a:t>SOWJANYA MORISETTY</a:t>
            </a:r>
          </a:p>
          <a:p>
            <a:r>
              <a:rPr lang="en-US" sz="2000" b="0">
                <a:cs typeface="Arial"/>
              </a:rPr>
              <a:t>YASHWANTH RAVULA</a:t>
            </a:r>
          </a:p>
          <a:p>
            <a:r>
              <a:rPr lang="en-US" sz="2000" b="0">
                <a:cs typeface="Arial"/>
              </a:rPr>
              <a:t>MEGHANA BAREDDY</a:t>
            </a:r>
          </a:p>
          <a:p>
            <a:r>
              <a:rPr lang="en-US" sz="2000" b="0">
                <a:cs typeface="Arial"/>
              </a:rPr>
              <a:t>RAYONA MATHEW</a:t>
            </a:r>
          </a:p>
        </p:txBody>
      </p:sp>
    </p:spTree>
    <p:extLst>
      <p:ext uri="{BB962C8B-B14F-4D97-AF65-F5344CB8AC3E}">
        <p14:creationId xmlns:p14="http://schemas.microsoft.com/office/powerpoint/2010/main" val="254297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6FF4915C-56BB-4719-A7DE-921522AA0E83}"/>
              </a:ext>
            </a:extLst>
          </p:cNvPr>
          <p:cNvSpPr>
            <a:spLocks noGrp="1"/>
          </p:cNvSpPr>
          <p:nvPr>
            <p:ph type="title"/>
          </p:nvPr>
        </p:nvSpPr>
        <p:spPr>
          <a:xfrm>
            <a:off x="365760" y="365760"/>
            <a:ext cx="5425440" cy="1371600"/>
          </a:xfrm>
        </p:spPr>
        <p:txBody>
          <a:bodyPr/>
          <a:lstStyle/>
          <a:p>
            <a:r>
              <a:rPr lang="en-US">
                <a:cs typeface="Arial"/>
              </a:rPr>
              <a:t>METHODS IN HASHMAP</a:t>
            </a:r>
            <a:endParaRPr lang="en-US"/>
          </a:p>
        </p:txBody>
      </p:sp>
      <p:graphicFrame>
        <p:nvGraphicFramePr>
          <p:cNvPr id="53" name="Content Placeholder 2">
            <a:extLst>
              <a:ext uri="{FF2B5EF4-FFF2-40B4-BE49-F238E27FC236}">
                <a16:creationId xmlns:a16="http://schemas.microsoft.com/office/drawing/2014/main" id="{E5DEC043-9679-A6A4-05E2-9D633D150FFD}"/>
              </a:ext>
            </a:extLst>
          </p:cNvPr>
          <p:cNvGraphicFramePr>
            <a:graphicFrameLocks noGrp="1"/>
          </p:cNvGraphicFramePr>
          <p:nvPr>
            <p:ph sz="half" idx="2"/>
            <p:extLst>
              <p:ext uri="{D42A27DB-BD31-4B8C-83A1-F6EECF244321}">
                <p14:modId xmlns:p14="http://schemas.microsoft.com/office/powerpoint/2010/main" val="433436941"/>
              </p:ext>
            </p:extLst>
          </p:nvPr>
        </p:nvGraphicFramePr>
        <p:xfrm>
          <a:off x="6483427" y="466113"/>
          <a:ext cx="5422392" cy="571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34" name="Diagram 434">
            <a:extLst>
              <a:ext uri="{FF2B5EF4-FFF2-40B4-BE49-F238E27FC236}">
                <a16:creationId xmlns:a16="http://schemas.microsoft.com/office/drawing/2014/main" id="{6E029495-9CA5-D450-451F-9955AD94BE1A}"/>
              </a:ext>
            </a:extLst>
          </p:cNvPr>
          <p:cNvGraphicFramePr>
            <a:graphicFrameLocks noGrp="1"/>
          </p:cNvGraphicFramePr>
          <p:nvPr>
            <p:ph sz="half" idx="1"/>
          </p:nvPr>
        </p:nvGraphicFramePr>
        <p:xfrm>
          <a:off x="365125" y="2286000"/>
          <a:ext cx="5426075" cy="3794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7832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52D38C-3DAB-86F9-4557-F58BE1BC2BB9}"/>
              </a:ext>
            </a:extLst>
          </p:cNvPr>
          <p:cNvSpPr>
            <a:spLocks noGrp="1"/>
          </p:cNvSpPr>
          <p:nvPr>
            <p:ph type="title"/>
          </p:nvPr>
        </p:nvSpPr>
        <p:spPr>
          <a:xfrm>
            <a:off x="365760" y="1030779"/>
            <a:ext cx="8503920" cy="1091738"/>
          </a:xfrm>
        </p:spPr>
        <p:txBody>
          <a:bodyPr anchor="b">
            <a:normAutofit/>
          </a:bodyPr>
          <a:lstStyle/>
          <a:p>
            <a:r>
              <a:rPr lang="en-US"/>
              <a:t>ADVANTAGES OF HASHMAP</a:t>
            </a:r>
          </a:p>
        </p:txBody>
      </p:sp>
      <p:sp>
        <p:nvSpPr>
          <p:cNvPr id="11" name="Content Placeholder 2">
            <a:extLst>
              <a:ext uri="{FF2B5EF4-FFF2-40B4-BE49-F238E27FC236}">
                <a16:creationId xmlns:a16="http://schemas.microsoft.com/office/drawing/2014/main" id="{486438F1-5EDE-2FBA-6B4E-6D52D6904DC2}"/>
              </a:ext>
            </a:extLst>
          </p:cNvPr>
          <p:cNvSpPr>
            <a:spLocks noGrp="1"/>
          </p:cNvSpPr>
          <p:nvPr>
            <p:ph type="body" sz="quarter" idx="13"/>
          </p:nvPr>
        </p:nvSpPr>
        <p:spPr>
          <a:xfrm>
            <a:off x="365760" y="2604655"/>
            <a:ext cx="10735771" cy="3326245"/>
          </a:xfrm>
        </p:spPr>
        <p:txBody>
          <a:bodyPr vert="horz" lIns="0" tIns="0" rIns="0" bIns="0" numCol="2" spcCol="941832" rtlCol="0" anchor="t">
            <a:normAutofit/>
          </a:bodyPr>
          <a:lstStyle/>
          <a:p>
            <a:pPr marL="342900" indent="-342900" algn="just">
              <a:buFont typeface="Wingdings"/>
              <a:buChar char="Ø"/>
            </a:pPr>
            <a:r>
              <a:rPr lang="en-US" sz="2400"/>
              <a:t>Allows insertion of key value pair.</a:t>
            </a:r>
            <a:endParaRPr lang="en-US" sz="2400">
              <a:cs typeface="Arial"/>
            </a:endParaRPr>
          </a:p>
          <a:p>
            <a:pPr marL="342900" indent="-342900" algn="just">
              <a:buFont typeface="Wingdings"/>
              <a:buChar char="Ø"/>
            </a:pPr>
            <a:r>
              <a:rPr lang="en-US" sz="2400"/>
              <a:t>HashMap is non synchronized. HashMap cannot be shared between multiple threads without proper synchronization.</a:t>
            </a:r>
            <a:endParaRPr lang="en-US" sz="2400">
              <a:cs typeface="Arial"/>
            </a:endParaRPr>
          </a:p>
          <a:p>
            <a:pPr marL="342900" indent="-342900" algn="just">
              <a:buFont typeface="Wingdings"/>
              <a:buChar char="Ø"/>
            </a:pPr>
            <a:r>
              <a:rPr lang="en-US" sz="2400"/>
              <a:t>HashMap is a fail-fast iterator.</a:t>
            </a:r>
            <a:endParaRPr lang="en-US" sz="2400">
              <a:cs typeface="Arial"/>
            </a:endParaRPr>
          </a:p>
          <a:p>
            <a:pPr marL="342900" indent="-342900" algn="just">
              <a:buFont typeface="Wingdings"/>
              <a:buChar char="Ø"/>
            </a:pPr>
            <a:r>
              <a:rPr lang="en-US" sz="2400"/>
              <a:t>Faster access of elements due to hashing technology.</a:t>
            </a:r>
            <a:endParaRPr lang="en-US" sz="2400">
              <a:cs typeface="Arial"/>
            </a:endParaRPr>
          </a:p>
          <a:p>
            <a:endParaRPr lang="en-US"/>
          </a:p>
        </p:txBody>
      </p:sp>
    </p:spTree>
    <p:extLst>
      <p:ext uri="{BB962C8B-B14F-4D97-AF65-F5344CB8AC3E}">
        <p14:creationId xmlns:p14="http://schemas.microsoft.com/office/powerpoint/2010/main" val="2618610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29D2-C6EA-3EB9-145D-24AC8D4B5CB4}"/>
              </a:ext>
            </a:extLst>
          </p:cNvPr>
          <p:cNvSpPr>
            <a:spLocks noGrp="1"/>
          </p:cNvSpPr>
          <p:nvPr>
            <p:ph type="title"/>
          </p:nvPr>
        </p:nvSpPr>
        <p:spPr>
          <a:xfrm>
            <a:off x="824796" y="-273218"/>
            <a:ext cx="8834426" cy="2103120"/>
          </a:xfrm>
        </p:spPr>
        <p:txBody>
          <a:bodyPr/>
          <a:lstStyle/>
          <a:p>
            <a:r>
              <a:rPr lang="en-US">
                <a:cs typeface="Arial"/>
              </a:rPr>
              <a:t>Concurrent HashMap</a:t>
            </a:r>
            <a:endParaRPr lang="en-US"/>
          </a:p>
        </p:txBody>
      </p:sp>
    </p:spTree>
    <p:extLst>
      <p:ext uri="{BB962C8B-B14F-4D97-AF65-F5344CB8AC3E}">
        <p14:creationId xmlns:p14="http://schemas.microsoft.com/office/powerpoint/2010/main" val="3945663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E3C0-E31C-6459-73A8-59105475D401}"/>
              </a:ext>
            </a:extLst>
          </p:cNvPr>
          <p:cNvSpPr>
            <a:spLocks noGrp="1"/>
          </p:cNvSpPr>
          <p:nvPr>
            <p:ph type="title"/>
          </p:nvPr>
        </p:nvSpPr>
        <p:spPr>
          <a:xfrm>
            <a:off x="1133893" y="419376"/>
            <a:ext cx="9623968" cy="946349"/>
          </a:xfrm>
        </p:spPr>
        <p:txBody>
          <a:bodyPr/>
          <a:lstStyle/>
          <a:p>
            <a:r>
              <a:rPr lang="en-US">
                <a:cs typeface="Arial"/>
              </a:rPr>
              <a:t>               </a:t>
            </a:r>
            <a:r>
              <a:rPr lang="en-US" b="1">
                <a:cs typeface="Arial"/>
              </a:rPr>
              <a:t> </a:t>
            </a:r>
            <a:r>
              <a:rPr lang="en-US" sz="3000" b="1">
                <a:latin typeface="Times New Roman"/>
                <a:cs typeface="Arial"/>
              </a:rPr>
              <a:t>Concurrent HashMap</a:t>
            </a:r>
          </a:p>
        </p:txBody>
      </p:sp>
      <p:sp>
        <p:nvSpPr>
          <p:cNvPr id="3" name="Content Placeholder 2">
            <a:extLst>
              <a:ext uri="{FF2B5EF4-FFF2-40B4-BE49-F238E27FC236}">
                <a16:creationId xmlns:a16="http://schemas.microsoft.com/office/drawing/2014/main" id="{020FB93D-AC3A-6ACD-CBC8-FE2AC7E893B6}"/>
              </a:ext>
            </a:extLst>
          </p:cNvPr>
          <p:cNvSpPr>
            <a:spLocks noGrp="1"/>
          </p:cNvSpPr>
          <p:nvPr>
            <p:ph type="body" sz="quarter" idx="13"/>
          </p:nvPr>
        </p:nvSpPr>
        <p:spPr>
          <a:xfrm>
            <a:off x="1216520" y="1291726"/>
            <a:ext cx="10029189" cy="4635500"/>
          </a:xfrm>
        </p:spPr>
        <p:txBody>
          <a:bodyPr vert="horz" lIns="0" tIns="0" rIns="0" bIns="0" numCol="2" spcCol="941832" rtlCol="0" anchor="t">
            <a:normAutofit/>
          </a:bodyPr>
          <a:lstStyle/>
          <a:p>
            <a:pPr marL="0" indent="0">
              <a:buNone/>
            </a:pPr>
            <a:r>
              <a:rPr lang="en-US" sz="2200">
                <a:latin typeface="Arial"/>
                <a:ea typeface="+mn-lt"/>
                <a:cs typeface="+mn-lt"/>
              </a:rPr>
              <a:t>CONTENTS: </a:t>
            </a:r>
            <a:endParaRPr lang="en-US"/>
          </a:p>
          <a:p>
            <a:pPr marL="0" indent="0">
              <a:buNone/>
            </a:pPr>
            <a:r>
              <a:rPr lang="en-US" sz="2000">
                <a:latin typeface="Arial"/>
                <a:ea typeface="+mn-lt"/>
                <a:cs typeface="+mn-lt"/>
              </a:rPr>
              <a:t>I. </a:t>
            </a:r>
            <a:r>
              <a:rPr lang="en-US" sz="2200">
                <a:latin typeface="Times New Roman"/>
                <a:ea typeface="+mn-lt"/>
                <a:cs typeface="+mn-lt"/>
              </a:rPr>
              <a:t>Introduction </a:t>
            </a:r>
          </a:p>
          <a:p>
            <a:pPr marL="0" indent="0">
              <a:buNone/>
            </a:pPr>
            <a:r>
              <a:rPr lang="en-US" sz="2200">
                <a:latin typeface="Times New Roman"/>
                <a:ea typeface="+mn-lt"/>
                <a:cs typeface="+mn-lt"/>
              </a:rPr>
              <a:t>II. How Concurrent HashMap works </a:t>
            </a:r>
          </a:p>
          <a:p>
            <a:pPr marL="0" indent="0">
              <a:buNone/>
            </a:pPr>
            <a:r>
              <a:rPr lang="en-US" sz="2200">
                <a:latin typeface="Times New Roman"/>
                <a:ea typeface="+mn-lt"/>
                <a:cs typeface="+mn-lt"/>
              </a:rPr>
              <a:t>III. Advantages of Concurrent HashMap </a:t>
            </a:r>
          </a:p>
          <a:p>
            <a:pPr marL="0" indent="0">
              <a:buNone/>
            </a:pPr>
            <a:r>
              <a:rPr lang="en-US" sz="2200">
                <a:latin typeface="Times New Roman"/>
                <a:ea typeface="+mn-lt"/>
                <a:cs typeface="+mn-lt"/>
              </a:rPr>
              <a:t>IV. Usage and Examples </a:t>
            </a:r>
          </a:p>
          <a:p>
            <a:pPr marL="0" indent="0">
              <a:buNone/>
            </a:pPr>
            <a:r>
              <a:rPr lang="en-US" sz="2200">
                <a:latin typeface="Times New Roman"/>
                <a:ea typeface="+mn-lt"/>
                <a:cs typeface="+mn-lt"/>
              </a:rPr>
              <a:t>V. Limitations and Challenges </a:t>
            </a:r>
          </a:p>
          <a:p>
            <a:pPr marL="0" indent="0">
              <a:buNone/>
            </a:pPr>
            <a:endParaRPr lang="en-US" sz="2200">
              <a:latin typeface="Times New Roman"/>
              <a:ea typeface="+mn-lt"/>
              <a:cs typeface="+mn-lt"/>
            </a:endParaRPr>
          </a:p>
          <a:p>
            <a:endParaRPr lang="en-US" sz="2000">
              <a:cs typeface="Arial"/>
            </a:endParaRPr>
          </a:p>
        </p:txBody>
      </p:sp>
    </p:spTree>
    <p:extLst>
      <p:ext uri="{BB962C8B-B14F-4D97-AF65-F5344CB8AC3E}">
        <p14:creationId xmlns:p14="http://schemas.microsoft.com/office/powerpoint/2010/main" val="4163659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77BB-B48A-608B-6CE4-8ED3488E8B91}"/>
              </a:ext>
            </a:extLst>
          </p:cNvPr>
          <p:cNvSpPr>
            <a:spLocks noGrp="1"/>
          </p:cNvSpPr>
          <p:nvPr>
            <p:ph type="title"/>
          </p:nvPr>
        </p:nvSpPr>
        <p:spPr/>
        <p:txBody>
          <a:bodyPr/>
          <a:lstStyle/>
          <a:p>
            <a:r>
              <a:rPr lang="en-US">
                <a:cs typeface="Arial"/>
              </a:rPr>
              <a:t>                          Concurrent HashMap</a:t>
            </a:r>
            <a:br>
              <a:rPr lang="en-US">
                <a:cs typeface="Arial"/>
              </a:rPr>
            </a:br>
            <a:endParaRPr lang="en-US"/>
          </a:p>
        </p:txBody>
      </p:sp>
      <p:sp>
        <p:nvSpPr>
          <p:cNvPr id="3" name="Content Placeholder 2">
            <a:extLst>
              <a:ext uri="{FF2B5EF4-FFF2-40B4-BE49-F238E27FC236}">
                <a16:creationId xmlns:a16="http://schemas.microsoft.com/office/drawing/2014/main" id="{45AA5242-7A7D-9D34-6850-0D5645FE712D}"/>
              </a:ext>
            </a:extLst>
          </p:cNvPr>
          <p:cNvSpPr>
            <a:spLocks noGrp="1"/>
          </p:cNvSpPr>
          <p:nvPr>
            <p:ph sz="half" idx="4294967295"/>
          </p:nvPr>
        </p:nvSpPr>
        <p:spPr>
          <a:xfrm>
            <a:off x="367228" y="1025105"/>
            <a:ext cx="10716658" cy="4820070"/>
          </a:xfrm>
        </p:spPr>
        <p:txBody>
          <a:bodyPr vert="horz" lIns="0" tIns="0" rIns="0" bIns="0" spcCol="301752" rtlCol="0" anchor="t">
            <a:normAutofit/>
          </a:bodyPr>
          <a:lstStyle/>
          <a:p>
            <a:pPr marL="0" indent="0">
              <a:buNone/>
            </a:pPr>
            <a:r>
              <a:rPr lang="en-US">
                <a:ea typeface="+mn-lt"/>
                <a:cs typeface="+mn-lt"/>
              </a:rPr>
              <a:t>  </a:t>
            </a:r>
            <a:r>
              <a:rPr lang="en-US" sz="2200">
                <a:latin typeface="Times New Roman"/>
                <a:ea typeface="+mn-lt"/>
                <a:cs typeface="+mn-lt"/>
              </a:rPr>
              <a:t> </a:t>
            </a:r>
            <a:r>
              <a:rPr lang="en-US" sz="3000" b="1">
                <a:latin typeface="Times New Roman"/>
                <a:ea typeface="+mn-lt"/>
                <a:cs typeface="+mn-lt"/>
              </a:rPr>
              <a:t>1. Introduction</a:t>
            </a:r>
          </a:p>
          <a:p>
            <a:r>
              <a:rPr lang="en-US" sz="2000">
                <a:latin typeface="Times New Roman"/>
                <a:ea typeface="+mn-lt"/>
                <a:cs typeface="+mn-lt"/>
              </a:rPr>
              <a:t> Concurrent HashMap is an enhancement of HashMap as we know that while dealing with Threads in our application HashMap is not a good choice because performance-wise HashMap is not up to the mark.</a:t>
            </a:r>
            <a:endParaRPr lang="en-US" sz="2000">
              <a:latin typeface="Times New Roman"/>
              <a:cs typeface="Arial"/>
            </a:endParaRPr>
          </a:p>
          <a:p>
            <a:r>
              <a:rPr lang="en-US" sz="2000">
                <a:latin typeface="Times New Roman"/>
                <a:ea typeface="+mn-lt"/>
                <a:cs typeface="+mn-lt"/>
              </a:rPr>
              <a:t>Concurrent HashMap is a thread-safe implementation of the Map interface in Java, which means multiple threads can access it simultaneously without any synchronization issues. It’s part of the </a:t>
            </a:r>
            <a:r>
              <a:rPr lang="en-US" sz="2000" err="1">
                <a:latin typeface="Times New Roman"/>
                <a:ea typeface="+mn-lt"/>
                <a:cs typeface="+mn-lt"/>
              </a:rPr>
              <a:t>java.util.concurrent</a:t>
            </a:r>
            <a:r>
              <a:rPr lang="en-US" sz="2000">
                <a:latin typeface="Times New Roman"/>
                <a:ea typeface="+mn-lt"/>
                <a:cs typeface="+mn-lt"/>
              </a:rPr>
              <a:t> package.</a:t>
            </a:r>
            <a:endParaRPr lang="en-US" sz="2000">
              <a:latin typeface="Times New Roman"/>
              <a:cs typeface="Arial"/>
            </a:endParaRPr>
          </a:p>
          <a:p>
            <a:r>
              <a:rPr lang="en-US" sz="2000">
                <a:latin typeface="Times New Roman"/>
                <a:ea typeface="+mn-lt"/>
                <a:cs typeface="+mn-lt"/>
              </a:rPr>
              <a:t>In a Concurrent HashMap, the map is divided into segments, each of which can be locked independently. This means that multiple threads can read from different segments of the map simultaneously, while only one thread can modify a given segment at any given time. This allows for higher throughput and scalability than a traditional synchronized HashMap, which locks the entire map for each operation.</a:t>
            </a:r>
            <a:endParaRPr lang="en-US" sz="2000">
              <a:latin typeface="Times New Roman"/>
              <a:cs typeface="Arial"/>
            </a:endParaRPr>
          </a:p>
        </p:txBody>
      </p:sp>
    </p:spTree>
    <p:extLst>
      <p:ext uri="{BB962C8B-B14F-4D97-AF65-F5344CB8AC3E}">
        <p14:creationId xmlns:p14="http://schemas.microsoft.com/office/powerpoint/2010/main" val="359614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310C-7516-9B42-A1FD-3E54A6F3494C}"/>
              </a:ext>
            </a:extLst>
          </p:cNvPr>
          <p:cNvSpPr>
            <a:spLocks noGrp="1"/>
          </p:cNvSpPr>
          <p:nvPr>
            <p:ph sz="half" idx="4294967295"/>
          </p:nvPr>
        </p:nvSpPr>
        <p:spPr>
          <a:xfrm>
            <a:off x="541662" y="770358"/>
            <a:ext cx="10609397" cy="5162130"/>
          </a:xfrm>
        </p:spPr>
        <p:txBody>
          <a:bodyPr vert="horz" lIns="0" tIns="0" rIns="0" bIns="0" spcCol="301752" rtlCol="0" anchor="t">
            <a:normAutofit/>
          </a:bodyPr>
          <a:lstStyle/>
          <a:p>
            <a:r>
              <a:rPr lang="en-US" sz="2200">
                <a:latin typeface="Arial"/>
                <a:ea typeface="+mn-lt"/>
                <a:cs typeface="+mn-lt"/>
              </a:rPr>
              <a:t>In addition to its concurrency features, </a:t>
            </a:r>
            <a:r>
              <a:rPr lang="en-US" sz="2200" err="1">
                <a:latin typeface="Arial"/>
                <a:ea typeface="+mn-lt"/>
                <a:cs typeface="+mn-lt"/>
              </a:rPr>
              <a:t>ConcurrentHashMap</a:t>
            </a:r>
            <a:r>
              <a:rPr lang="en-US" sz="2200">
                <a:latin typeface="Arial"/>
                <a:ea typeface="+mn-lt"/>
                <a:cs typeface="+mn-lt"/>
              </a:rPr>
              <a:t> also provides the same functionality as a regular HashMap, including methods for adding, removing, and retrieving key-value pairs, as well as support for iterators and various collection views.</a:t>
            </a:r>
          </a:p>
          <a:p>
            <a:r>
              <a:rPr lang="en-US" sz="2200">
                <a:latin typeface="Arial"/>
                <a:ea typeface="+mn-lt"/>
                <a:cs typeface="+mn-lt"/>
              </a:rPr>
              <a:t>Overall, </a:t>
            </a:r>
            <a:r>
              <a:rPr lang="en-US" sz="2200" err="1">
                <a:latin typeface="Arial"/>
                <a:ea typeface="+mn-lt"/>
                <a:cs typeface="+mn-lt"/>
              </a:rPr>
              <a:t>ConcurrentHashMap</a:t>
            </a:r>
            <a:r>
              <a:rPr lang="en-US" sz="2200">
                <a:latin typeface="Arial"/>
                <a:ea typeface="+mn-lt"/>
                <a:cs typeface="+mn-lt"/>
              </a:rPr>
              <a:t> is a useful tool for situations where multiple threads need to access , as it provides a high level of performance and scalability while ensuring thread safety.</a:t>
            </a:r>
            <a:endParaRPr lang="en-US" sz="2200">
              <a:latin typeface="Arial"/>
              <a:cs typeface="Arial"/>
            </a:endParaRPr>
          </a:p>
          <a:p>
            <a:r>
              <a:rPr lang="en-US" sz="2200">
                <a:latin typeface="Arial"/>
                <a:ea typeface="+mn-lt"/>
                <a:cs typeface="+mn-lt"/>
              </a:rPr>
              <a:t>In summary, </a:t>
            </a:r>
            <a:r>
              <a:rPr lang="en-US" sz="2200" err="1">
                <a:latin typeface="Arial"/>
                <a:ea typeface="+mn-lt"/>
                <a:cs typeface="+mn-lt"/>
              </a:rPr>
              <a:t>ConcurrentHashMap</a:t>
            </a:r>
            <a:r>
              <a:rPr lang="en-US" sz="2200">
                <a:latin typeface="Arial"/>
                <a:ea typeface="+mn-lt"/>
                <a:cs typeface="+mn-lt"/>
              </a:rPr>
              <a:t> is an important addition to Java's collections framework, providing a safe and efficient way for multiple threads to access and modify shared data structures. It is widely used in multi-threaded applications where thread-safety is a critical requirement.</a:t>
            </a:r>
            <a:endParaRPr lang="en-US" sz="2200">
              <a:latin typeface="Arial"/>
              <a:cs typeface="Arial"/>
            </a:endParaRPr>
          </a:p>
          <a:p>
            <a:endParaRPr lang="en-US">
              <a:cs typeface="Arial"/>
            </a:endParaRPr>
          </a:p>
        </p:txBody>
      </p:sp>
    </p:spTree>
    <p:extLst>
      <p:ext uri="{BB962C8B-B14F-4D97-AF65-F5344CB8AC3E}">
        <p14:creationId xmlns:p14="http://schemas.microsoft.com/office/powerpoint/2010/main" val="415145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8644-75A7-E56C-37D5-84D534448EE1}"/>
              </a:ext>
            </a:extLst>
          </p:cNvPr>
          <p:cNvSpPr>
            <a:spLocks noGrp="1"/>
          </p:cNvSpPr>
          <p:nvPr>
            <p:ph type="title"/>
          </p:nvPr>
        </p:nvSpPr>
        <p:spPr>
          <a:xfrm>
            <a:off x="1170616" y="557086"/>
            <a:ext cx="10000376" cy="753554"/>
          </a:xfrm>
        </p:spPr>
        <p:txBody>
          <a:bodyPr/>
          <a:lstStyle/>
          <a:p>
            <a:r>
              <a:rPr lang="en-US" sz="3000">
                <a:latin typeface="Times New Roman"/>
                <a:cs typeface="Times New Roman"/>
              </a:rPr>
              <a:t>            </a:t>
            </a:r>
            <a:r>
              <a:rPr lang="en-US" sz="3000" b="0">
                <a:latin typeface="Times New Roman"/>
                <a:cs typeface="Times New Roman"/>
              </a:rPr>
              <a:t>II.</a:t>
            </a:r>
            <a:r>
              <a:rPr lang="en-US" sz="3000" b="0">
                <a:latin typeface="Arial"/>
                <a:cs typeface="Times New Roman"/>
              </a:rPr>
              <a:t> How </a:t>
            </a:r>
            <a:r>
              <a:rPr lang="en-US" sz="3000" b="0" err="1">
                <a:latin typeface="Arial"/>
                <a:cs typeface="Times New Roman"/>
              </a:rPr>
              <a:t>ConcurrentHashMap</a:t>
            </a:r>
            <a:r>
              <a:rPr lang="en-US" sz="3000" b="0">
                <a:latin typeface="Arial"/>
                <a:cs typeface="Times New Roman"/>
              </a:rPr>
              <a:t> works</a:t>
            </a:r>
            <a:r>
              <a:rPr lang="en-US" sz="3000" b="0">
                <a:latin typeface="Times New Roman"/>
                <a:cs typeface="Times New Roman"/>
              </a:rPr>
              <a:t> </a:t>
            </a:r>
            <a:endParaRPr lang="en-US" sz="3000"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2900A694-2C28-35AA-398A-82C321E9069C}"/>
              </a:ext>
            </a:extLst>
          </p:cNvPr>
          <p:cNvSpPr>
            <a:spLocks noGrp="1"/>
          </p:cNvSpPr>
          <p:nvPr>
            <p:ph type="body" sz="quarter" idx="13"/>
          </p:nvPr>
        </p:nvSpPr>
        <p:spPr>
          <a:xfrm>
            <a:off x="1244061" y="1392713"/>
            <a:ext cx="9698684" cy="4644682"/>
          </a:xfrm>
        </p:spPr>
        <p:txBody>
          <a:bodyPr vert="horz" lIns="0" tIns="0" rIns="0" bIns="0" spcCol="301752" rtlCol="0" anchor="t">
            <a:normAutofit lnSpcReduction="10000"/>
          </a:bodyPr>
          <a:lstStyle/>
          <a:p>
            <a:r>
              <a:rPr lang="en-US" sz="2200" err="1">
                <a:latin typeface="Arial"/>
                <a:ea typeface="+mn-lt"/>
                <a:cs typeface="+mn-lt"/>
              </a:rPr>
              <a:t>ConcurrentHashMap</a:t>
            </a:r>
            <a:r>
              <a:rPr lang="en-US" sz="2200">
                <a:latin typeface="Arial"/>
                <a:ea typeface="+mn-lt"/>
                <a:cs typeface="+mn-lt"/>
              </a:rPr>
              <a:t> is a thread-safe implementation of the hash table data structure that allows multiple threads to access and modify its contents concurrently, without requiring explicit locking or synchronization mechanisms</a:t>
            </a:r>
            <a:r>
              <a:rPr lang="en-US">
                <a:ea typeface="+mn-lt"/>
                <a:cs typeface="+mn-lt"/>
              </a:rPr>
              <a:t>.</a:t>
            </a:r>
          </a:p>
          <a:p>
            <a:r>
              <a:rPr lang="en-US" sz="2200">
                <a:latin typeface="Arial"/>
                <a:ea typeface="+mn-lt"/>
                <a:cs typeface="+mn-lt"/>
              </a:rPr>
              <a:t>The internal structure of </a:t>
            </a:r>
            <a:r>
              <a:rPr lang="en-US" sz="2200" err="1">
                <a:latin typeface="Arial"/>
                <a:ea typeface="+mn-lt"/>
                <a:cs typeface="+mn-lt"/>
              </a:rPr>
              <a:t>ConcurrentHashMap</a:t>
            </a:r>
            <a:r>
              <a:rPr lang="en-US" sz="2200">
                <a:latin typeface="Arial"/>
                <a:ea typeface="+mn-lt"/>
                <a:cs typeface="+mn-lt"/>
              </a:rPr>
              <a:t> is based on the partitioning of the hash table into segments. Each segment is a separate hash table that operates independently, allowing concurrent access to different segments without affecting each other.</a:t>
            </a:r>
          </a:p>
          <a:p>
            <a:r>
              <a:rPr lang="en-US" sz="2200">
                <a:latin typeface="Arial"/>
                <a:ea typeface="+mn-lt"/>
                <a:cs typeface="+mn-lt"/>
              </a:rPr>
              <a:t>To insert or update a key-value pair, </a:t>
            </a:r>
            <a:r>
              <a:rPr lang="en-US" sz="2200" err="1">
                <a:latin typeface="Arial"/>
                <a:ea typeface="+mn-lt"/>
                <a:cs typeface="+mn-lt"/>
              </a:rPr>
              <a:t>ConcurrentHashMap</a:t>
            </a:r>
            <a:r>
              <a:rPr lang="en-US" sz="2200">
                <a:latin typeface="Arial"/>
                <a:ea typeface="+mn-lt"/>
                <a:cs typeface="+mn-lt"/>
              </a:rPr>
              <a:t> first determines the segment that the key belongs to using its hash code. It then acquires a lock only for that specific segment and performs the operation on that segment. This approach allows multiple threads to operate on different segments concurrently, without requiring a global lock or synchronization mechanism.</a:t>
            </a:r>
            <a:endParaRPr lang="en-US" sz="2200">
              <a:latin typeface="Arial"/>
              <a:cs typeface="Arial"/>
            </a:endParaRPr>
          </a:p>
        </p:txBody>
      </p:sp>
    </p:spTree>
    <p:extLst>
      <p:ext uri="{BB962C8B-B14F-4D97-AF65-F5344CB8AC3E}">
        <p14:creationId xmlns:p14="http://schemas.microsoft.com/office/powerpoint/2010/main" val="2533536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CBDC0-0C4B-85B3-EC13-740C9DF83D00}"/>
              </a:ext>
            </a:extLst>
          </p:cNvPr>
          <p:cNvSpPr>
            <a:spLocks noGrp="1"/>
          </p:cNvSpPr>
          <p:nvPr>
            <p:ph type="body" sz="quarter" idx="13"/>
          </p:nvPr>
        </p:nvSpPr>
        <p:spPr>
          <a:xfrm>
            <a:off x="1198158" y="1089750"/>
            <a:ext cx="10157720" cy="4029574"/>
          </a:xfrm>
        </p:spPr>
        <p:txBody>
          <a:bodyPr vert="horz" lIns="0" tIns="0" rIns="0" bIns="0" spcCol="301752" rtlCol="0" anchor="t">
            <a:normAutofit/>
          </a:bodyPr>
          <a:lstStyle/>
          <a:p>
            <a:r>
              <a:rPr lang="en-US" sz="2200">
                <a:latin typeface="Arial"/>
                <a:ea typeface="+mn-lt"/>
                <a:cs typeface="+mn-lt"/>
              </a:rPr>
              <a:t>Similarly, to read or retrieve a value associated with a key, </a:t>
            </a:r>
            <a:r>
              <a:rPr lang="en-US" sz="2200" err="1">
                <a:latin typeface="Arial"/>
                <a:ea typeface="+mn-lt"/>
                <a:cs typeface="+mn-lt"/>
              </a:rPr>
              <a:t>ConcurrentHashMap</a:t>
            </a:r>
            <a:r>
              <a:rPr lang="en-US" sz="2200">
                <a:latin typeface="Arial"/>
                <a:ea typeface="+mn-lt"/>
                <a:cs typeface="+mn-lt"/>
              </a:rPr>
              <a:t> first determines the segment that the key belongs to and reads the value from that segment. Since each segment is accessed independently, multiple threads can read values from different segments concurrently without any contention.</a:t>
            </a:r>
            <a:endParaRPr lang="en-US" sz="2200">
              <a:latin typeface="Arial"/>
              <a:cs typeface="Arial"/>
            </a:endParaRPr>
          </a:p>
          <a:p>
            <a:r>
              <a:rPr lang="en-US" sz="2200">
                <a:latin typeface="Arial"/>
                <a:ea typeface="+mn-lt"/>
                <a:cs typeface="+mn-lt"/>
              </a:rPr>
              <a:t>In summary, </a:t>
            </a:r>
            <a:r>
              <a:rPr lang="en-US" sz="2200" err="1">
                <a:latin typeface="Arial"/>
                <a:ea typeface="+mn-lt"/>
                <a:cs typeface="+mn-lt"/>
              </a:rPr>
              <a:t>ConcurrentHashMap</a:t>
            </a:r>
            <a:r>
              <a:rPr lang="en-US" sz="2200">
                <a:latin typeface="Arial"/>
                <a:ea typeface="+mn-lt"/>
                <a:cs typeface="+mn-lt"/>
              </a:rPr>
              <a:t> achieves high concurrency by partitioning the hash table into separate segments and providing fine-grained locking at the segment level. This approach allows multiple threads to operate concurrently on different segments of the hash table, without blocking each other or causing contention.</a:t>
            </a:r>
            <a:endParaRPr lang="en-US" sz="2200">
              <a:latin typeface="Arial"/>
              <a:cs typeface="Arial"/>
            </a:endParaRPr>
          </a:p>
          <a:p>
            <a:endParaRPr lang="en-US" sz="2200">
              <a:latin typeface="Times New Roman"/>
              <a:cs typeface="Arial"/>
            </a:endParaRPr>
          </a:p>
        </p:txBody>
      </p:sp>
    </p:spTree>
    <p:extLst>
      <p:ext uri="{BB962C8B-B14F-4D97-AF65-F5344CB8AC3E}">
        <p14:creationId xmlns:p14="http://schemas.microsoft.com/office/powerpoint/2010/main" val="757731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D77AE6-D428-3831-A6BA-06B2E79577F4}"/>
              </a:ext>
            </a:extLst>
          </p:cNvPr>
          <p:cNvSpPr>
            <a:spLocks noGrp="1"/>
          </p:cNvSpPr>
          <p:nvPr>
            <p:ph type="body" sz="quarter" idx="13"/>
          </p:nvPr>
        </p:nvSpPr>
        <p:spPr>
          <a:xfrm>
            <a:off x="1476413" y="884840"/>
            <a:ext cx="9037672" cy="4865018"/>
          </a:xfrm>
        </p:spPr>
        <p:txBody>
          <a:bodyPr vert="horz" lIns="0" tIns="0" rIns="0" bIns="0" spcCol="301752" rtlCol="0" anchor="t">
            <a:normAutofit/>
          </a:bodyPr>
          <a:lstStyle/>
          <a:p>
            <a:pPr marL="0" indent="0">
              <a:buNone/>
            </a:pPr>
            <a:r>
              <a:rPr lang="en-US">
                <a:cs typeface="Arial"/>
              </a:rPr>
              <a:t>             </a:t>
            </a:r>
          </a:p>
        </p:txBody>
      </p:sp>
      <p:pic>
        <p:nvPicPr>
          <p:cNvPr id="4" name="Picture 4" descr="Diagram&#10;&#10;Description automatically generated">
            <a:extLst>
              <a:ext uri="{FF2B5EF4-FFF2-40B4-BE49-F238E27FC236}">
                <a16:creationId xmlns:a16="http://schemas.microsoft.com/office/drawing/2014/main" id="{4E6D9045-EED5-1ECF-15FA-C9664DB41E57}"/>
              </a:ext>
            </a:extLst>
          </p:cNvPr>
          <p:cNvPicPr>
            <a:picLocks noChangeAspect="1"/>
          </p:cNvPicPr>
          <p:nvPr/>
        </p:nvPicPr>
        <p:blipFill>
          <a:blip r:embed="rId2"/>
          <a:stretch>
            <a:fillRect/>
          </a:stretch>
        </p:blipFill>
        <p:spPr>
          <a:xfrm>
            <a:off x="1856509" y="891929"/>
            <a:ext cx="8465127" cy="4838616"/>
          </a:xfrm>
          <a:prstGeom prst="rect">
            <a:avLst/>
          </a:prstGeom>
        </p:spPr>
      </p:pic>
    </p:spTree>
    <p:extLst>
      <p:ext uri="{BB962C8B-B14F-4D97-AF65-F5344CB8AC3E}">
        <p14:creationId xmlns:p14="http://schemas.microsoft.com/office/powerpoint/2010/main" val="1082967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DFC5-D0E1-3050-2B5B-08E50AD2C5C9}"/>
              </a:ext>
            </a:extLst>
          </p:cNvPr>
          <p:cNvSpPr>
            <a:spLocks noGrp="1"/>
          </p:cNvSpPr>
          <p:nvPr>
            <p:ph type="title"/>
          </p:nvPr>
        </p:nvSpPr>
        <p:spPr>
          <a:xfrm>
            <a:off x="172966" y="255592"/>
            <a:ext cx="5783488" cy="1288973"/>
          </a:xfrm>
        </p:spPr>
        <p:txBody>
          <a:bodyPr/>
          <a:lstStyle/>
          <a:p>
            <a:r>
              <a:rPr lang="en-US"/>
              <a:t> </a:t>
            </a:r>
            <a:r>
              <a:rPr lang="en-US" sz="3000">
                <a:latin typeface="Times New Roman"/>
                <a:cs typeface="Times New Roman"/>
              </a:rPr>
              <a:t>Methods in </a:t>
            </a:r>
            <a:r>
              <a:rPr lang="en-US" sz="3000" err="1">
                <a:latin typeface="Times New Roman"/>
                <a:cs typeface="Times New Roman"/>
              </a:rPr>
              <a:t>ConcurrentHashMap</a:t>
            </a:r>
            <a:endParaRPr lang="en-US" sz="3000">
              <a:latin typeface="Times New Roman"/>
              <a:cs typeface="Times New Roman"/>
            </a:endParaRPr>
          </a:p>
          <a:p>
            <a:endParaRPr lang="en-US">
              <a:cs typeface="Arial"/>
            </a:endParaRPr>
          </a:p>
        </p:txBody>
      </p:sp>
      <p:graphicFrame>
        <p:nvGraphicFramePr>
          <p:cNvPr id="7" name="Diagram 434">
            <a:extLst>
              <a:ext uri="{FF2B5EF4-FFF2-40B4-BE49-F238E27FC236}">
                <a16:creationId xmlns:a16="http://schemas.microsoft.com/office/drawing/2014/main" id="{8452F0D8-CB32-5F45-014E-612C16559C3F}"/>
              </a:ext>
            </a:extLst>
          </p:cNvPr>
          <p:cNvGraphicFramePr>
            <a:graphicFrameLocks/>
          </p:cNvGraphicFramePr>
          <p:nvPr>
            <p:extLst>
              <p:ext uri="{D42A27DB-BD31-4B8C-83A1-F6EECF244321}">
                <p14:modId xmlns:p14="http://schemas.microsoft.com/office/powerpoint/2010/main" val="2127378462"/>
              </p:ext>
            </p:extLst>
          </p:nvPr>
        </p:nvGraphicFramePr>
        <p:xfrm>
          <a:off x="355944" y="1377110"/>
          <a:ext cx="5426075" cy="4785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4" name="Content Placeholder 2">
            <a:extLst>
              <a:ext uri="{FF2B5EF4-FFF2-40B4-BE49-F238E27FC236}">
                <a16:creationId xmlns:a16="http://schemas.microsoft.com/office/drawing/2014/main" id="{5F16C3ED-94C4-171A-C4DD-59CD2E9950E3}"/>
              </a:ext>
            </a:extLst>
          </p:cNvPr>
          <p:cNvGraphicFramePr>
            <a:graphicFrameLocks/>
          </p:cNvGraphicFramePr>
          <p:nvPr>
            <p:extLst>
              <p:ext uri="{D42A27DB-BD31-4B8C-83A1-F6EECF244321}">
                <p14:modId xmlns:p14="http://schemas.microsoft.com/office/powerpoint/2010/main" val="433930350"/>
              </p:ext>
            </p:extLst>
          </p:nvPr>
        </p:nvGraphicFramePr>
        <p:xfrm>
          <a:off x="6501788" y="475295"/>
          <a:ext cx="5422392" cy="5917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56145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                                          HashMap</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828800"/>
            <a:ext cx="11285102" cy="4251960"/>
          </a:xfrm>
        </p:spPr>
        <p:txBody>
          <a:bodyPr vert="horz" lIns="0" tIns="0" rIns="0" bIns="0" spcCol="301752" rtlCol="0" anchor="t">
            <a:normAutofit/>
          </a:bodyPr>
          <a:lstStyle/>
          <a:p>
            <a:r>
              <a:rPr lang="en-US" sz="2400">
                <a:cs typeface="Arial"/>
              </a:rPr>
              <a:t>CONTENTS:</a:t>
            </a:r>
          </a:p>
          <a:p>
            <a:pPr marL="342900" indent="-342900">
              <a:buFont typeface="Wingdings" panose="020B0604020202020204" pitchFamily="34" charset="0"/>
              <a:buChar char="§"/>
            </a:pPr>
            <a:r>
              <a:rPr lang="en-US" sz="2000">
                <a:ea typeface="+mn-lt"/>
                <a:cs typeface="+mn-lt"/>
              </a:rPr>
              <a:t>Introduction</a:t>
            </a:r>
            <a:endParaRPr lang="en-US" sz="2000">
              <a:cs typeface="Arial"/>
            </a:endParaRPr>
          </a:p>
          <a:p>
            <a:pPr marL="342900" indent="-342900">
              <a:buFont typeface="Wingdings" panose="020B0604020202020204" pitchFamily="34" charset="0"/>
              <a:buChar char="§"/>
            </a:pPr>
            <a:r>
              <a:rPr lang="en-US" sz="2000">
                <a:ea typeface="+mn-lt"/>
                <a:cs typeface="+mn-lt"/>
              </a:rPr>
              <a:t>How HashMap works</a:t>
            </a:r>
            <a:endParaRPr lang="en-US" sz="2000">
              <a:cs typeface="Arial"/>
            </a:endParaRPr>
          </a:p>
          <a:p>
            <a:pPr marL="342900" indent="-342900">
              <a:buFont typeface="Wingdings" panose="020B0604020202020204" pitchFamily="34" charset="0"/>
              <a:buChar char="§"/>
            </a:pPr>
            <a:r>
              <a:rPr lang="en-US" sz="2000">
                <a:ea typeface="+mn-lt"/>
                <a:cs typeface="+mn-lt"/>
              </a:rPr>
              <a:t>Usage and Examples</a:t>
            </a:r>
            <a:endParaRPr lang="en-US" sz="2000">
              <a:cs typeface="Arial"/>
            </a:endParaRPr>
          </a:p>
          <a:p>
            <a:pPr marL="342900" indent="-342900">
              <a:buFont typeface="Wingdings" panose="020B0604020202020204" pitchFamily="34" charset="0"/>
              <a:buChar char="§"/>
            </a:pPr>
            <a:r>
              <a:rPr lang="en-US" sz="2000">
                <a:ea typeface="+mn-lt"/>
                <a:cs typeface="+mn-lt"/>
              </a:rPr>
              <a:t>HashMap Collision</a:t>
            </a:r>
          </a:p>
          <a:p>
            <a:pPr marL="342900" indent="-342900">
              <a:buFont typeface="Wingdings" panose="020B0604020202020204" pitchFamily="34" charset="0"/>
              <a:buChar char="§"/>
            </a:pPr>
            <a:r>
              <a:rPr lang="en-US" sz="2000">
                <a:ea typeface="+mn-lt"/>
                <a:cs typeface="+mn-lt"/>
              </a:rPr>
              <a:t>Methods in HashMap</a:t>
            </a:r>
          </a:p>
          <a:p>
            <a:pPr marL="342900" indent="-342900">
              <a:buFont typeface="Wingdings" panose="020B0604020202020204" pitchFamily="34" charset="0"/>
              <a:buChar char="§"/>
            </a:pPr>
            <a:r>
              <a:rPr lang="en-US" sz="2000">
                <a:ea typeface="+mn-lt"/>
                <a:cs typeface="+mn-lt"/>
              </a:rPr>
              <a:t>Advantages of </a:t>
            </a:r>
            <a:r>
              <a:rPr lang="en-US" sz="2000" err="1">
                <a:ea typeface="+mn-lt"/>
                <a:cs typeface="+mn-lt"/>
              </a:rPr>
              <a:t>HashMaP</a:t>
            </a:r>
            <a:endParaRPr lang="en-US" sz="2000" err="1">
              <a:cs typeface="Arial"/>
            </a:endParaRPr>
          </a:p>
          <a:p>
            <a:pPr marL="0" indent="0">
              <a:buNone/>
            </a:pPr>
            <a:endParaRPr lang="en-US" sz="2000">
              <a:cs typeface="Arial"/>
            </a:endParaRPr>
          </a:p>
        </p:txBody>
      </p:sp>
    </p:spTree>
    <p:extLst>
      <p:ext uri="{BB962C8B-B14F-4D97-AF65-F5344CB8AC3E}">
        <p14:creationId xmlns:p14="http://schemas.microsoft.com/office/powerpoint/2010/main" val="877123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75E339-374D-08CD-9943-833B27247B34}"/>
              </a:ext>
            </a:extLst>
          </p:cNvPr>
          <p:cNvSpPr>
            <a:spLocks noGrp="1"/>
          </p:cNvSpPr>
          <p:nvPr>
            <p:ph type="body" sz="quarter" idx="13"/>
          </p:nvPr>
        </p:nvSpPr>
        <p:spPr>
          <a:xfrm>
            <a:off x="1381772" y="538908"/>
            <a:ext cx="9276370" cy="5571934"/>
          </a:xfrm>
        </p:spPr>
        <p:txBody>
          <a:bodyPr vert="horz" lIns="0" tIns="0" rIns="0" bIns="0" spcCol="301752" rtlCol="0" anchor="t">
            <a:normAutofit/>
          </a:bodyPr>
          <a:lstStyle/>
          <a:p>
            <a:pPr marL="0" indent="0">
              <a:buNone/>
            </a:pPr>
            <a:r>
              <a:rPr lang="en-US">
                <a:latin typeface="Arial"/>
                <a:ea typeface="+mn-lt"/>
                <a:cs typeface="+mn-lt"/>
              </a:rPr>
              <a:t>i</a:t>
            </a:r>
            <a:r>
              <a:rPr lang="en-US">
                <a:latin typeface="Times New Roman"/>
                <a:ea typeface="+mn-lt"/>
                <a:cs typeface="+mn-lt"/>
              </a:rPr>
              <a:t>mport </a:t>
            </a:r>
            <a:r>
              <a:rPr lang="en-US" err="1">
                <a:latin typeface="Times New Roman"/>
                <a:ea typeface="+mn-lt"/>
                <a:cs typeface="+mn-lt"/>
              </a:rPr>
              <a:t>java.util.concurrent.ConcurrentHashMap</a:t>
            </a:r>
            <a:r>
              <a:rPr lang="en-US">
                <a:latin typeface="Times New Roman"/>
                <a:ea typeface="+mn-lt"/>
                <a:cs typeface="+mn-lt"/>
              </a:rPr>
              <a:t>;  </a:t>
            </a:r>
            <a:endParaRPr lang="en-US">
              <a:latin typeface="Times New Roman"/>
              <a:ea typeface="+mn-lt"/>
              <a:cs typeface="Times New Roman"/>
            </a:endParaRPr>
          </a:p>
          <a:p>
            <a:pPr marL="0" indent="0">
              <a:buNone/>
            </a:pPr>
            <a:r>
              <a:rPr lang="en-US">
                <a:latin typeface="Times New Roman"/>
                <a:ea typeface="+mn-lt"/>
                <a:cs typeface="+mn-lt"/>
              </a:rPr>
              <a:t> public class Main { public static void main(String[] </a:t>
            </a:r>
            <a:r>
              <a:rPr lang="en-US" err="1">
                <a:latin typeface="Times New Roman"/>
                <a:ea typeface="+mn-lt"/>
                <a:cs typeface="+mn-lt"/>
              </a:rPr>
              <a:t>args</a:t>
            </a:r>
            <a:r>
              <a:rPr lang="en-US">
                <a:latin typeface="Times New Roman"/>
                <a:ea typeface="+mn-lt"/>
                <a:cs typeface="+mn-lt"/>
              </a:rPr>
              <a:t>) {</a:t>
            </a:r>
            <a:endParaRPr lang="en-US">
              <a:latin typeface="Times New Roman"/>
              <a:ea typeface="+mn-lt"/>
              <a:cs typeface="Times New Roman"/>
            </a:endParaRPr>
          </a:p>
          <a:p>
            <a:pPr marL="0" indent="0">
              <a:buNone/>
            </a:pPr>
            <a:r>
              <a:rPr lang="en-US">
                <a:latin typeface="Times New Roman"/>
                <a:ea typeface="+mn-lt"/>
                <a:cs typeface="+mn-lt"/>
              </a:rPr>
              <a:t> </a:t>
            </a:r>
            <a:r>
              <a:rPr lang="en-US" err="1">
                <a:latin typeface="Times New Roman"/>
                <a:ea typeface="+mn-lt"/>
                <a:cs typeface="+mn-lt"/>
              </a:rPr>
              <a:t>ConcurrentHashMap</a:t>
            </a:r>
            <a:r>
              <a:rPr lang="en-US">
                <a:latin typeface="Times New Roman"/>
                <a:ea typeface="+mn-lt"/>
                <a:cs typeface="+mn-lt"/>
              </a:rPr>
              <a:t>&lt;String, Integer&gt; map = new </a:t>
            </a:r>
            <a:r>
              <a:rPr lang="en-US" err="1">
                <a:latin typeface="Times New Roman"/>
                <a:ea typeface="+mn-lt"/>
                <a:cs typeface="+mn-lt"/>
              </a:rPr>
              <a:t>ConcurrentHashMap</a:t>
            </a:r>
            <a:r>
              <a:rPr lang="en-US">
                <a:latin typeface="Times New Roman"/>
                <a:ea typeface="+mn-lt"/>
                <a:cs typeface="+mn-lt"/>
              </a:rPr>
              <a:t>&lt;String, Integer&gt;(); </a:t>
            </a:r>
            <a:endParaRPr lang="en-US">
              <a:latin typeface="Times New Roman"/>
              <a:ea typeface="+mn-lt"/>
              <a:cs typeface="Times New Roman"/>
            </a:endParaRPr>
          </a:p>
          <a:p>
            <a:pPr marL="0" indent="0">
              <a:buNone/>
            </a:pPr>
            <a:r>
              <a:rPr lang="en-US">
                <a:latin typeface="Times New Roman"/>
                <a:ea typeface="+mn-lt"/>
                <a:cs typeface="+mn-lt"/>
              </a:rPr>
              <a:t>// Add some key-value pairs to the map </a:t>
            </a:r>
            <a:endParaRPr lang="en-US">
              <a:latin typeface="Times New Roman"/>
              <a:ea typeface="+mn-lt"/>
              <a:cs typeface="Times New Roman"/>
            </a:endParaRPr>
          </a:p>
          <a:p>
            <a:pPr marL="0" indent="0">
              <a:buNone/>
            </a:pPr>
            <a:r>
              <a:rPr lang="en-US" err="1">
                <a:latin typeface="Times New Roman"/>
                <a:ea typeface="+mn-lt"/>
                <a:cs typeface="+mn-lt"/>
              </a:rPr>
              <a:t>map.put</a:t>
            </a:r>
            <a:r>
              <a:rPr lang="en-US">
                <a:latin typeface="Times New Roman"/>
                <a:ea typeface="+mn-lt"/>
                <a:cs typeface="+mn-lt"/>
              </a:rPr>
              <a:t>("apple", 1);</a:t>
            </a:r>
            <a:endParaRPr lang="en-US">
              <a:latin typeface="Times New Roman"/>
              <a:ea typeface="+mn-lt"/>
              <a:cs typeface="Times New Roman"/>
            </a:endParaRPr>
          </a:p>
          <a:p>
            <a:pPr marL="0" indent="0">
              <a:buNone/>
            </a:pPr>
            <a:r>
              <a:rPr lang="en-US">
                <a:latin typeface="Times New Roman"/>
                <a:ea typeface="+mn-lt"/>
                <a:cs typeface="+mn-lt"/>
              </a:rPr>
              <a:t> </a:t>
            </a:r>
            <a:r>
              <a:rPr lang="en-US" err="1">
                <a:latin typeface="Times New Roman"/>
                <a:ea typeface="+mn-lt"/>
                <a:cs typeface="+mn-lt"/>
              </a:rPr>
              <a:t>map.put</a:t>
            </a:r>
            <a:r>
              <a:rPr lang="en-US">
                <a:latin typeface="Times New Roman"/>
                <a:ea typeface="+mn-lt"/>
                <a:cs typeface="+mn-lt"/>
              </a:rPr>
              <a:t>("banana", 2);</a:t>
            </a:r>
            <a:endParaRPr lang="en-US">
              <a:latin typeface="Times New Roman"/>
              <a:ea typeface="+mn-lt"/>
              <a:cs typeface="Times New Roman"/>
            </a:endParaRPr>
          </a:p>
          <a:p>
            <a:pPr marL="0" indent="0">
              <a:buNone/>
            </a:pPr>
            <a:r>
              <a:rPr lang="en-US">
                <a:latin typeface="Times New Roman"/>
                <a:ea typeface="+mn-lt"/>
                <a:cs typeface="+mn-lt"/>
              </a:rPr>
              <a:t> </a:t>
            </a:r>
            <a:r>
              <a:rPr lang="en-US" err="1">
                <a:latin typeface="Times New Roman"/>
                <a:ea typeface="+mn-lt"/>
                <a:cs typeface="+mn-lt"/>
              </a:rPr>
              <a:t>map.put</a:t>
            </a:r>
            <a:r>
              <a:rPr lang="en-US">
                <a:latin typeface="Times New Roman"/>
                <a:ea typeface="+mn-lt"/>
                <a:cs typeface="+mn-lt"/>
              </a:rPr>
              <a:t>("cherry", 3); </a:t>
            </a:r>
            <a:endParaRPr lang="en-US">
              <a:latin typeface="Times New Roman"/>
              <a:ea typeface="+mn-lt"/>
              <a:cs typeface="Times New Roman"/>
            </a:endParaRPr>
          </a:p>
          <a:p>
            <a:pPr marL="0" indent="0">
              <a:buNone/>
            </a:pPr>
            <a:r>
              <a:rPr lang="en-US">
                <a:latin typeface="Times New Roman"/>
                <a:ea typeface="+mn-lt"/>
                <a:cs typeface="+mn-lt"/>
              </a:rPr>
              <a:t>// Print the current state of the map </a:t>
            </a:r>
            <a:endParaRPr lang="en-US">
              <a:latin typeface="Times New Roman"/>
              <a:ea typeface="+mn-lt"/>
              <a:cs typeface="Times New Roman"/>
            </a:endParaRPr>
          </a:p>
          <a:p>
            <a:pPr marL="0" indent="0">
              <a:buNone/>
            </a:pPr>
            <a:r>
              <a:rPr lang="en-US" err="1">
                <a:latin typeface="Times New Roman"/>
                <a:ea typeface="+mn-lt"/>
                <a:cs typeface="+mn-lt"/>
              </a:rPr>
              <a:t>System.out.println</a:t>
            </a:r>
            <a:r>
              <a:rPr lang="en-US">
                <a:latin typeface="Times New Roman"/>
                <a:ea typeface="+mn-lt"/>
                <a:cs typeface="+mn-lt"/>
              </a:rPr>
              <a:t>("Map contains:");</a:t>
            </a:r>
            <a:endParaRPr lang="en-US">
              <a:latin typeface="Times New Roman"/>
              <a:ea typeface="+mn-lt"/>
              <a:cs typeface="Times New Roman"/>
            </a:endParaRPr>
          </a:p>
          <a:p>
            <a:pPr marL="0" indent="0">
              <a:buNone/>
            </a:pPr>
            <a:r>
              <a:rPr lang="en-US">
                <a:latin typeface="Times New Roman"/>
                <a:ea typeface="+mn-lt"/>
                <a:cs typeface="+mn-lt"/>
              </a:rPr>
              <a:t> for (String key : </a:t>
            </a:r>
            <a:r>
              <a:rPr lang="en-US" err="1">
                <a:latin typeface="Times New Roman"/>
                <a:ea typeface="+mn-lt"/>
                <a:cs typeface="+mn-lt"/>
              </a:rPr>
              <a:t>map.keySet</a:t>
            </a:r>
            <a:r>
              <a:rPr lang="en-US">
                <a:latin typeface="Times New Roman"/>
                <a:ea typeface="+mn-lt"/>
                <a:cs typeface="+mn-lt"/>
              </a:rPr>
              <a:t>()) { </a:t>
            </a:r>
            <a:endParaRPr lang="en-US">
              <a:latin typeface="Times New Roman"/>
              <a:ea typeface="+mn-lt"/>
              <a:cs typeface="Times New Roman"/>
            </a:endParaRPr>
          </a:p>
          <a:p>
            <a:pPr marL="0" indent="0">
              <a:buNone/>
            </a:pPr>
            <a:r>
              <a:rPr lang="en-US" err="1">
                <a:latin typeface="Times New Roman"/>
                <a:ea typeface="+mn-lt"/>
                <a:cs typeface="+mn-lt"/>
              </a:rPr>
              <a:t>System.out.println</a:t>
            </a:r>
            <a:r>
              <a:rPr lang="en-US">
                <a:latin typeface="Times New Roman"/>
                <a:ea typeface="+mn-lt"/>
                <a:cs typeface="+mn-lt"/>
              </a:rPr>
              <a:t>(key + " -&gt; " + </a:t>
            </a:r>
            <a:r>
              <a:rPr lang="en-US" err="1">
                <a:latin typeface="Times New Roman"/>
                <a:ea typeface="+mn-lt"/>
                <a:cs typeface="+mn-lt"/>
              </a:rPr>
              <a:t>map.get</a:t>
            </a:r>
            <a:r>
              <a:rPr lang="en-US">
                <a:latin typeface="Times New Roman"/>
                <a:ea typeface="+mn-lt"/>
                <a:cs typeface="+mn-lt"/>
              </a:rPr>
              <a:t>(key));</a:t>
            </a:r>
            <a:endParaRPr lang="en-US">
              <a:latin typeface="Times New Roman"/>
              <a:ea typeface="+mn-lt"/>
              <a:cs typeface="Times New Roman"/>
            </a:endParaRPr>
          </a:p>
          <a:p>
            <a:pPr marL="0" indent="0">
              <a:buNone/>
            </a:pPr>
            <a:r>
              <a:rPr lang="en-US">
                <a:latin typeface="Times New Roman"/>
                <a:ea typeface="+mn-lt"/>
                <a:cs typeface="+mn-lt"/>
              </a:rPr>
              <a:t> }</a:t>
            </a:r>
            <a:endParaRPr lang="en-US">
              <a:latin typeface="Times New Roman"/>
              <a:ea typeface="+mn-lt"/>
              <a:cs typeface="Times New Roman"/>
            </a:endParaRPr>
          </a:p>
          <a:p>
            <a:endParaRPr lang="en-US">
              <a:latin typeface="Times New Roman"/>
              <a:cs typeface="Arial"/>
            </a:endParaRPr>
          </a:p>
        </p:txBody>
      </p:sp>
    </p:spTree>
    <p:extLst>
      <p:ext uri="{BB962C8B-B14F-4D97-AF65-F5344CB8AC3E}">
        <p14:creationId xmlns:p14="http://schemas.microsoft.com/office/powerpoint/2010/main" val="19244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61BE37-90E5-9B5B-8557-04A3566CFFDB}"/>
              </a:ext>
            </a:extLst>
          </p:cNvPr>
          <p:cNvSpPr>
            <a:spLocks noGrp="1"/>
          </p:cNvSpPr>
          <p:nvPr>
            <p:ph type="body" sz="quarter" idx="13"/>
          </p:nvPr>
        </p:nvSpPr>
        <p:spPr>
          <a:xfrm>
            <a:off x="1170616" y="548088"/>
            <a:ext cx="10194442" cy="5470945"/>
          </a:xfrm>
        </p:spPr>
        <p:txBody>
          <a:bodyPr vert="horz" lIns="0" tIns="0" rIns="0" bIns="0" spcCol="301752" rtlCol="0" anchor="t">
            <a:normAutofit fontScale="92500" lnSpcReduction="20000"/>
          </a:bodyPr>
          <a:lstStyle/>
          <a:p>
            <a:pPr marL="0" indent="0">
              <a:buNone/>
            </a:pPr>
            <a:r>
              <a:rPr lang="en-US">
                <a:cs typeface="Arial"/>
              </a:rPr>
              <a:t> //</a:t>
            </a:r>
            <a:r>
              <a:rPr lang="en-US" sz="1600">
                <a:cs typeface="Arial"/>
              </a:rPr>
              <a:t> Add a new key-value pair using </a:t>
            </a:r>
            <a:r>
              <a:rPr lang="en-US" sz="1600" err="1">
                <a:cs typeface="Arial"/>
              </a:rPr>
              <a:t>putIfAbsent</a:t>
            </a:r>
            <a:r>
              <a:rPr lang="en-US" sz="1600">
                <a:cs typeface="Arial"/>
              </a:rPr>
              <a:t> </a:t>
            </a:r>
            <a:endParaRPr lang="en-US" sz="1600">
              <a:ea typeface="+mn-lt"/>
              <a:cs typeface="+mn-lt"/>
            </a:endParaRPr>
          </a:p>
          <a:p>
            <a:pPr marL="0" indent="0">
              <a:buNone/>
            </a:pPr>
            <a:r>
              <a:rPr lang="en-US" sz="1600">
                <a:cs typeface="Arial"/>
              </a:rPr>
              <a:t>    </a:t>
            </a:r>
            <a:r>
              <a:rPr lang="en-US" sz="1600" err="1">
                <a:cs typeface="Arial"/>
              </a:rPr>
              <a:t>map.putIfAbsent</a:t>
            </a:r>
            <a:r>
              <a:rPr lang="en-US" sz="1600">
                <a:cs typeface="Arial"/>
              </a:rPr>
              <a:t>("banana", 4</a:t>
            </a:r>
            <a:endParaRPr lang="en-US" sz="1600">
              <a:ea typeface="+mn-lt"/>
              <a:cs typeface="+mn-lt"/>
            </a:endParaRPr>
          </a:p>
          <a:p>
            <a:pPr marL="0" indent="0">
              <a:buNone/>
            </a:pPr>
            <a:r>
              <a:rPr lang="en-US" sz="1600" err="1">
                <a:cs typeface="Arial"/>
              </a:rPr>
              <a:t>map.putIfAbsent</a:t>
            </a:r>
            <a:r>
              <a:rPr lang="en-US" sz="1600">
                <a:cs typeface="Arial"/>
              </a:rPr>
              <a:t>("date", 5);</a:t>
            </a:r>
            <a:endParaRPr lang="en-US" sz="1600">
              <a:ea typeface="+mn-lt"/>
              <a:cs typeface="+mn-lt"/>
            </a:endParaRPr>
          </a:p>
          <a:p>
            <a:pPr marL="0" indent="0">
              <a:buNone/>
            </a:pPr>
            <a:r>
              <a:rPr lang="en-US" sz="1600">
                <a:cs typeface="Arial"/>
              </a:rPr>
              <a:t> // Print the updated state of the map </a:t>
            </a:r>
            <a:endParaRPr lang="en-US" sz="1600">
              <a:ea typeface="+mn-lt"/>
              <a:cs typeface="+mn-lt"/>
            </a:endParaRPr>
          </a:p>
          <a:p>
            <a:pPr marL="0" indent="0">
              <a:buNone/>
            </a:pPr>
            <a:r>
              <a:rPr lang="en-US" sz="1600" err="1">
                <a:cs typeface="Arial"/>
              </a:rPr>
              <a:t>System.out.println</a:t>
            </a:r>
            <a:r>
              <a:rPr lang="en-US" sz="1600">
                <a:cs typeface="Arial"/>
              </a:rPr>
              <a:t>("Map contains:"); </a:t>
            </a:r>
            <a:endParaRPr lang="en-US" sz="1600">
              <a:ea typeface="+mn-lt"/>
              <a:cs typeface="+mn-lt"/>
            </a:endParaRPr>
          </a:p>
          <a:p>
            <a:pPr marL="0" indent="0">
              <a:buNone/>
            </a:pPr>
            <a:r>
              <a:rPr lang="en-US" sz="1600">
                <a:cs typeface="Arial"/>
              </a:rPr>
              <a:t>for (String key : </a:t>
            </a:r>
            <a:r>
              <a:rPr lang="en-US" sz="1600" err="1">
                <a:cs typeface="Arial"/>
              </a:rPr>
              <a:t>map.keySet</a:t>
            </a:r>
            <a:r>
              <a:rPr lang="en-US" sz="1600">
                <a:cs typeface="Arial"/>
              </a:rPr>
              <a:t>())</a:t>
            </a:r>
            <a:endParaRPr lang="en-US" sz="1600">
              <a:ea typeface="+mn-lt"/>
              <a:cs typeface="+mn-lt"/>
            </a:endParaRPr>
          </a:p>
          <a:p>
            <a:pPr marL="0" indent="0">
              <a:buNone/>
            </a:pPr>
            <a:r>
              <a:rPr lang="en-US" sz="1600">
                <a:cs typeface="Arial"/>
              </a:rPr>
              <a:t> { </a:t>
            </a:r>
            <a:r>
              <a:rPr lang="en-US" sz="1600" err="1">
                <a:cs typeface="Arial"/>
              </a:rPr>
              <a:t>System.out.println</a:t>
            </a:r>
            <a:r>
              <a:rPr lang="en-US" sz="1600">
                <a:cs typeface="Arial"/>
              </a:rPr>
              <a:t>(key + " -&gt; " + </a:t>
            </a:r>
            <a:r>
              <a:rPr lang="en-US" sz="1600" err="1">
                <a:cs typeface="Arial"/>
              </a:rPr>
              <a:t>map.get</a:t>
            </a:r>
            <a:r>
              <a:rPr lang="en-US" sz="1600">
                <a:cs typeface="Arial"/>
              </a:rPr>
              <a:t>(key)); }</a:t>
            </a:r>
            <a:endParaRPr lang="en-US" sz="1600">
              <a:ea typeface="+mn-lt"/>
              <a:cs typeface="+mn-lt"/>
            </a:endParaRPr>
          </a:p>
          <a:p>
            <a:pPr marL="0" indent="0">
              <a:buNone/>
            </a:pPr>
            <a:r>
              <a:rPr lang="en-US" sz="1600">
                <a:cs typeface="Arial"/>
              </a:rPr>
              <a:t> // Remove a key-value pair using remove</a:t>
            </a:r>
            <a:endParaRPr lang="en-US" sz="1600">
              <a:ea typeface="+mn-lt"/>
              <a:cs typeface="+mn-lt"/>
            </a:endParaRPr>
          </a:p>
          <a:p>
            <a:pPr marL="0" indent="0">
              <a:buNone/>
            </a:pPr>
            <a:r>
              <a:rPr lang="en-US" sz="1600">
                <a:cs typeface="Arial"/>
              </a:rPr>
              <a:t> </a:t>
            </a:r>
            <a:r>
              <a:rPr lang="en-US" sz="1600" err="1">
                <a:cs typeface="Arial"/>
              </a:rPr>
              <a:t>map.remove</a:t>
            </a:r>
            <a:r>
              <a:rPr lang="en-US" sz="1600">
                <a:cs typeface="Arial"/>
              </a:rPr>
              <a:t>("cherry", 3);</a:t>
            </a:r>
            <a:endParaRPr lang="en-US" sz="1600">
              <a:ea typeface="+mn-lt"/>
              <a:cs typeface="+mn-lt"/>
            </a:endParaRPr>
          </a:p>
          <a:p>
            <a:pPr marL="0" indent="0">
              <a:buNone/>
            </a:pPr>
            <a:r>
              <a:rPr lang="en-US" sz="1600">
                <a:cs typeface="Arial"/>
              </a:rPr>
              <a:t> // Print the final state of the map</a:t>
            </a:r>
            <a:endParaRPr lang="en-US" sz="1600">
              <a:ea typeface="+mn-lt"/>
              <a:cs typeface="+mn-lt"/>
            </a:endParaRPr>
          </a:p>
          <a:p>
            <a:pPr marL="0" indent="0">
              <a:buNone/>
            </a:pPr>
            <a:r>
              <a:rPr lang="en-US" sz="1600">
                <a:cs typeface="Arial"/>
              </a:rPr>
              <a:t> </a:t>
            </a:r>
            <a:r>
              <a:rPr lang="en-US" sz="1600" err="1">
                <a:cs typeface="Arial"/>
              </a:rPr>
              <a:t>System.out.println</a:t>
            </a:r>
            <a:r>
              <a:rPr lang="en-US" sz="1600">
                <a:cs typeface="Arial"/>
              </a:rPr>
              <a:t>("Map contains:");</a:t>
            </a:r>
            <a:endParaRPr lang="en-US" sz="1600">
              <a:ea typeface="+mn-lt"/>
              <a:cs typeface="+mn-lt"/>
            </a:endParaRPr>
          </a:p>
          <a:p>
            <a:pPr marL="0" indent="0">
              <a:buNone/>
            </a:pPr>
            <a:r>
              <a:rPr lang="en-US" sz="1600">
                <a:cs typeface="Arial"/>
              </a:rPr>
              <a:t> for (String key : </a:t>
            </a:r>
            <a:r>
              <a:rPr lang="en-US" sz="1600" err="1">
                <a:cs typeface="Arial"/>
              </a:rPr>
              <a:t>map.keySet</a:t>
            </a:r>
            <a:r>
              <a:rPr lang="en-US" sz="1600">
                <a:cs typeface="Arial"/>
              </a:rPr>
              <a:t>()) { </a:t>
            </a:r>
          </a:p>
          <a:p>
            <a:pPr marL="0" indent="0">
              <a:buNone/>
            </a:pPr>
            <a:r>
              <a:rPr lang="en-US" sz="1600" err="1">
                <a:cs typeface="Arial"/>
              </a:rPr>
              <a:t>System.out.println</a:t>
            </a:r>
            <a:r>
              <a:rPr lang="en-US" sz="1600">
                <a:cs typeface="Arial"/>
              </a:rPr>
              <a:t>(key + " -&gt; " + </a:t>
            </a:r>
            <a:r>
              <a:rPr lang="en-US" sz="1600" err="1">
                <a:cs typeface="Arial"/>
              </a:rPr>
              <a:t>map.get</a:t>
            </a:r>
            <a:r>
              <a:rPr lang="en-US" sz="1600">
                <a:cs typeface="Arial"/>
              </a:rPr>
              <a:t>(key));</a:t>
            </a:r>
          </a:p>
          <a:p>
            <a:pPr marL="0" indent="0">
              <a:buNone/>
            </a:pPr>
            <a:r>
              <a:rPr lang="en-US" sz="1600">
                <a:cs typeface="Arial"/>
              </a:rPr>
              <a:t> } } } </a:t>
            </a:r>
            <a:endParaRPr lang="en-US" sz="1600">
              <a:ea typeface="+mn-lt"/>
              <a:cs typeface="+mn-lt"/>
            </a:endParaRPr>
          </a:p>
          <a:p>
            <a:pPr marL="0" indent="0">
              <a:buNone/>
            </a:pPr>
            <a:r>
              <a:rPr lang="en-US" sz="1600">
                <a:latin typeface="Times New Roman"/>
                <a:cs typeface="Times New Roman"/>
              </a:rPr>
              <a:t>       }</a:t>
            </a:r>
            <a:endParaRPr lang="en-US" sz="1600">
              <a:ea typeface="+mn-lt"/>
              <a:cs typeface="+mn-lt"/>
            </a:endParaRPr>
          </a:p>
          <a:p>
            <a:pPr marL="0" indent="0">
              <a:buNone/>
            </a:pPr>
            <a:r>
              <a:rPr lang="en-US" sz="1600">
                <a:latin typeface="Times New Roman"/>
                <a:cs typeface="Times New Roman"/>
              </a:rPr>
              <a:t> }</a:t>
            </a:r>
            <a:endParaRPr lang="en-US" sz="1600">
              <a:ea typeface="+mn-lt"/>
              <a:cs typeface="+mn-lt"/>
            </a:endParaRPr>
          </a:p>
          <a:p>
            <a:pPr marL="0" indent="0">
              <a:buNone/>
            </a:pPr>
            <a:endParaRPr lang="en-US" sz="1600">
              <a:ea typeface="+mn-lt"/>
              <a:cs typeface="+mn-lt"/>
            </a:endParaRPr>
          </a:p>
          <a:p>
            <a:pPr marL="0" indent="0">
              <a:buNone/>
            </a:pPr>
            <a:endParaRPr lang="en-US" sz="1600">
              <a:cs typeface="Arial"/>
            </a:endParaRPr>
          </a:p>
        </p:txBody>
      </p:sp>
    </p:spTree>
    <p:extLst>
      <p:ext uri="{BB962C8B-B14F-4D97-AF65-F5344CB8AC3E}">
        <p14:creationId xmlns:p14="http://schemas.microsoft.com/office/powerpoint/2010/main" val="1729341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35E56-1927-A356-46B9-71AB0390833B}"/>
              </a:ext>
            </a:extLst>
          </p:cNvPr>
          <p:cNvSpPr>
            <a:spLocks noGrp="1"/>
          </p:cNvSpPr>
          <p:nvPr>
            <p:ph idx="1"/>
          </p:nvPr>
        </p:nvSpPr>
        <p:spPr>
          <a:xfrm>
            <a:off x="392833" y="1501197"/>
            <a:ext cx="11150138" cy="4316327"/>
          </a:xfrm>
        </p:spPr>
        <p:txBody>
          <a:bodyPr vert="horz" lIns="0" tIns="0" rIns="0" bIns="0" spcCol="301752" rtlCol="0" anchor="t">
            <a:normAutofit/>
          </a:bodyPr>
          <a:lstStyle/>
          <a:p>
            <a:pPr marL="342900" indent="-342900">
              <a:buFont typeface="Arial"/>
              <a:buChar char="•"/>
            </a:pPr>
            <a:r>
              <a:rPr lang="en-US" sz="2200">
                <a:latin typeface="Times New Roman"/>
                <a:ea typeface="+mn-lt"/>
                <a:cs typeface="+mn-lt"/>
              </a:rPr>
              <a:t>Thread-safety: </a:t>
            </a:r>
            <a:r>
              <a:rPr lang="en-US" sz="2200" err="1">
                <a:latin typeface="Times New Roman"/>
                <a:ea typeface="+mn-lt"/>
                <a:cs typeface="+mn-lt"/>
              </a:rPr>
              <a:t>ConcurrentHashMap</a:t>
            </a:r>
            <a:r>
              <a:rPr lang="en-US" sz="2200">
                <a:latin typeface="Times New Roman"/>
                <a:ea typeface="+mn-lt"/>
                <a:cs typeface="+mn-lt"/>
              </a:rPr>
              <a:t> provides thread-safety without the need for external synchronization. This means that multiple threads can access and modify the map simultaneously without causing any issues like data corruption or race conditions.</a:t>
            </a:r>
            <a:endParaRPr lang="en-US" sz="2200">
              <a:latin typeface="Times New Roman"/>
              <a:cs typeface="Arial"/>
            </a:endParaRPr>
          </a:p>
          <a:p>
            <a:pPr marL="342900" indent="-342900">
              <a:buFont typeface="Arial"/>
              <a:buChar char="•"/>
            </a:pPr>
            <a:endParaRPr lang="en-US" sz="2200">
              <a:latin typeface="Times New Roman"/>
              <a:ea typeface="+mn-lt"/>
              <a:cs typeface="+mn-lt"/>
            </a:endParaRPr>
          </a:p>
          <a:p>
            <a:pPr marL="342900" indent="-342900">
              <a:buFont typeface="Arial"/>
              <a:buChar char="•"/>
            </a:pPr>
            <a:r>
              <a:rPr lang="en-US" sz="2200">
                <a:latin typeface="Times New Roman"/>
                <a:ea typeface="+mn-lt"/>
                <a:cs typeface="+mn-lt"/>
              </a:rPr>
              <a:t>Performance: </a:t>
            </a:r>
            <a:r>
              <a:rPr lang="en-US" sz="2200" err="1">
                <a:latin typeface="Times New Roman"/>
                <a:ea typeface="+mn-lt"/>
                <a:cs typeface="+mn-lt"/>
              </a:rPr>
              <a:t>ConcurrentHashMap</a:t>
            </a:r>
            <a:r>
              <a:rPr lang="en-US" sz="2200">
                <a:latin typeface="Times New Roman"/>
                <a:ea typeface="+mn-lt"/>
                <a:cs typeface="+mn-lt"/>
              </a:rPr>
              <a:t> is designed to provide high performance even under heavy concurrent access. It uses a technique called lock striping to partition the map into multiple segments, each of which can be locked independently. This reduces contention and improves concurrency.</a:t>
            </a:r>
            <a:endParaRPr lang="en-US" sz="2200">
              <a:latin typeface="Times New Roman"/>
              <a:cs typeface="Arial"/>
            </a:endParaRPr>
          </a:p>
          <a:p>
            <a:pPr marL="342900" indent="-342900">
              <a:buFont typeface="Arial"/>
              <a:buChar char="•"/>
            </a:pPr>
            <a:endParaRPr lang="en-US" sz="2200">
              <a:latin typeface="Times New Roman"/>
              <a:ea typeface="+mn-lt"/>
              <a:cs typeface="+mn-lt"/>
            </a:endParaRPr>
          </a:p>
          <a:p>
            <a:pPr marL="342900" indent="-342900">
              <a:buFont typeface="Arial"/>
              <a:buChar char="•"/>
            </a:pPr>
            <a:r>
              <a:rPr lang="en-US" sz="2200">
                <a:latin typeface="Times New Roman"/>
                <a:ea typeface="+mn-lt"/>
                <a:cs typeface="+mn-lt"/>
              </a:rPr>
              <a:t>Scalability: </a:t>
            </a:r>
            <a:r>
              <a:rPr lang="en-US" sz="2200" err="1">
                <a:latin typeface="Times New Roman"/>
                <a:ea typeface="+mn-lt"/>
                <a:cs typeface="+mn-lt"/>
              </a:rPr>
              <a:t>ConcurrentHashMap</a:t>
            </a:r>
            <a:r>
              <a:rPr lang="en-US" sz="2200">
                <a:latin typeface="Times New Roman"/>
                <a:ea typeface="+mn-lt"/>
                <a:cs typeface="+mn-lt"/>
              </a:rPr>
              <a:t> is highly scalable, meaning it can handle a large number of concurrent requests without any degradation in performance. This makes it ideal for use in high-throughput applications like web servers or data processing pipelines.</a:t>
            </a:r>
            <a:endParaRPr lang="en-US" sz="2200">
              <a:latin typeface="Times New Roman"/>
              <a:cs typeface="Arial"/>
            </a:endParaRPr>
          </a:p>
          <a:p>
            <a:pPr marL="685800" indent="-685800">
              <a:buFont typeface="Arial"/>
              <a:buChar char="•"/>
            </a:pPr>
            <a:endParaRPr lang="en-US">
              <a:cs typeface="Arial"/>
            </a:endParaRPr>
          </a:p>
        </p:txBody>
      </p:sp>
      <p:sp>
        <p:nvSpPr>
          <p:cNvPr id="2" name="Title 1">
            <a:extLst>
              <a:ext uri="{FF2B5EF4-FFF2-40B4-BE49-F238E27FC236}">
                <a16:creationId xmlns:a16="http://schemas.microsoft.com/office/drawing/2014/main" id="{B8BD82F1-580E-E25A-874C-ECCC0C4CE286}"/>
              </a:ext>
            </a:extLst>
          </p:cNvPr>
          <p:cNvSpPr>
            <a:spLocks noGrp="1"/>
          </p:cNvSpPr>
          <p:nvPr>
            <p:ph type="title" idx="4294967295"/>
          </p:nvPr>
        </p:nvSpPr>
        <p:spPr>
          <a:xfrm>
            <a:off x="0" y="350838"/>
            <a:ext cx="11458575" cy="914833"/>
          </a:xfrm>
        </p:spPr>
        <p:txBody>
          <a:bodyPr/>
          <a:lstStyle/>
          <a:p>
            <a:r>
              <a:rPr lang="en-US" b="0">
                <a:cs typeface="Arial"/>
              </a:rPr>
              <a:t>                  Advantages of </a:t>
            </a:r>
            <a:r>
              <a:rPr lang="en-US" b="0" err="1">
                <a:cs typeface="Arial"/>
              </a:rPr>
              <a:t>ConcurrentHashMap</a:t>
            </a:r>
            <a:r>
              <a:rPr lang="en-US" b="0">
                <a:cs typeface="Arial"/>
              </a:rPr>
              <a:t> </a:t>
            </a:r>
            <a:endParaRPr lang="en-US" b="0">
              <a:ea typeface="+mj-lt"/>
              <a:cs typeface="+mj-lt"/>
            </a:endParaRPr>
          </a:p>
          <a:p>
            <a:endParaRPr lang="en-US">
              <a:cs typeface="Arial"/>
            </a:endParaRPr>
          </a:p>
        </p:txBody>
      </p:sp>
    </p:spTree>
    <p:extLst>
      <p:ext uri="{BB962C8B-B14F-4D97-AF65-F5344CB8AC3E}">
        <p14:creationId xmlns:p14="http://schemas.microsoft.com/office/powerpoint/2010/main" val="1782131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12444-3E8B-9714-EC0B-5CED5F268B32}"/>
              </a:ext>
            </a:extLst>
          </p:cNvPr>
          <p:cNvSpPr>
            <a:spLocks noGrp="1"/>
          </p:cNvSpPr>
          <p:nvPr>
            <p:ph idx="1"/>
          </p:nvPr>
        </p:nvSpPr>
        <p:spPr>
          <a:xfrm>
            <a:off x="365124" y="328403"/>
            <a:ext cx="10679750" cy="5431031"/>
          </a:xfrm>
        </p:spPr>
        <p:txBody>
          <a:bodyPr vert="horz" lIns="0" tIns="0" rIns="0" bIns="0" spcCol="301752" rtlCol="0" anchor="t">
            <a:normAutofit/>
          </a:bodyPr>
          <a:lstStyle/>
          <a:p>
            <a:pPr marL="285750" indent="-285750">
              <a:buFont typeface="Arial"/>
              <a:buChar char="•"/>
            </a:pPr>
            <a:endParaRPr lang="en-US" sz="2200">
              <a:latin typeface="Times New Roman"/>
              <a:ea typeface="+mn-lt"/>
              <a:cs typeface="+mn-lt"/>
            </a:endParaRPr>
          </a:p>
          <a:p>
            <a:pPr marL="285750" indent="-285750">
              <a:buFont typeface="Arial"/>
              <a:buChar char="•"/>
            </a:pPr>
            <a:r>
              <a:rPr lang="en-US" sz="2200">
                <a:latin typeface="Times New Roman"/>
                <a:ea typeface="+mn-lt"/>
                <a:cs typeface="+mn-lt"/>
              </a:rPr>
              <a:t>Memory efficiency: </a:t>
            </a:r>
            <a:r>
              <a:rPr lang="en-US" sz="2200" err="1">
                <a:latin typeface="Times New Roman"/>
                <a:ea typeface="+mn-lt"/>
                <a:cs typeface="+mn-lt"/>
              </a:rPr>
              <a:t>ConcurrentHashMap</a:t>
            </a:r>
            <a:r>
              <a:rPr lang="en-US" sz="2200">
                <a:latin typeface="Times New Roman"/>
                <a:ea typeface="+mn-lt"/>
                <a:cs typeface="+mn-lt"/>
              </a:rPr>
              <a:t> is memory-efficient because it only locks a of the map when a thread needs to access or modify it. This means that other threads can continue to access other parts of the map concurrently, without any delays.</a:t>
            </a:r>
            <a:endParaRPr lang="en-US" sz="2200">
              <a:latin typeface="Times New Roman"/>
              <a:cs typeface="Arial"/>
            </a:endParaRPr>
          </a:p>
          <a:p>
            <a:pPr marL="285750" indent="-285750">
              <a:buFont typeface="Arial"/>
              <a:buChar char="•"/>
            </a:pPr>
            <a:endParaRPr lang="en-US" sz="2200">
              <a:latin typeface="Times New Roman"/>
              <a:ea typeface="+mn-lt"/>
              <a:cs typeface="+mn-lt"/>
            </a:endParaRPr>
          </a:p>
          <a:p>
            <a:pPr marL="285750" indent="-285750">
              <a:buFont typeface="Arial"/>
              <a:buChar char="•"/>
            </a:pPr>
            <a:r>
              <a:rPr lang="en-US" sz="2200">
                <a:latin typeface="Times New Roman"/>
                <a:ea typeface="+mn-lt"/>
                <a:cs typeface="+mn-lt"/>
              </a:rPr>
              <a:t>Iteration safety: </a:t>
            </a:r>
            <a:r>
              <a:rPr lang="en-US" sz="2200" err="1">
                <a:latin typeface="Times New Roman"/>
                <a:ea typeface="+mn-lt"/>
                <a:cs typeface="+mn-lt"/>
              </a:rPr>
              <a:t>ConcurrentHashMap</a:t>
            </a:r>
            <a:r>
              <a:rPr lang="en-US" sz="2200">
                <a:latin typeface="Times New Roman"/>
                <a:ea typeface="+mn-lt"/>
                <a:cs typeface="+mn-lt"/>
              </a:rPr>
              <a:t> provides safe and consistent iteration over the entries in the map. This means that if the map is modified while an iteration is in progress, the iteration will either reflect the state of the map before or after the modification, but not an inconsistent state.</a:t>
            </a:r>
            <a:endParaRPr lang="en-US" sz="2200">
              <a:latin typeface="Times New Roman"/>
              <a:cs typeface="Arial"/>
            </a:endParaRPr>
          </a:p>
          <a:p>
            <a:pPr marL="285750" indent="-285750">
              <a:buFont typeface="Arial"/>
              <a:buChar char="•"/>
            </a:pPr>
            <a:endParaRPr lang="en-US" sz="2200">
              <a:latin typeface="Times New Roman"/>
              <a:ea typeface="+mn-lt"/>
              <a:cs typeface="+mn-lt"/>
            </a:endParaRPr>
          </a:p>
          <a:p>
            <a:r>
              <a:rPr lang="en-US" sz="2200">
                <a:latin typeface="Times New Roman"/>
                <a:ea typeface="+mn-lt"/>
                <a:cs typeface="+mn-lt"/>
              </a:rPr>
              <a:t>     Overall, </a:t>
            </a:r>
            <a:r>
              <a:rPr lang="en-US" sz="2200" err="1">
                <a:latin typeface="Times New Roman"/>
                <a:ea typeface="+mn-lt"/>
                <a:cs typeface="+mn-lt"/>
              </a:rPr>
              <a:t>ConcurrentHashMap</a:t>
            </a:r>
            <a:r>
              <a:rPr lang="en-US" sz="2200">
                <a:latin typeface="Times New Roman"/>
                <a:ea typeface="+mn-lt"/>
                <a:cs typeface="+mn-lt"/>
              </a:rPr>
              <a:t> is a highly efficient and thread-safe implementation of the           Map interface in Java, which makes it an excellent choice for use in concurrent      applications.</a:t>
            </a:r>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1259263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A55937-248F-8AD5-B1E6-DB5B037AA508}"/>
              </a:ext>
            </a:extLst>
          </p:cNvPr>
          <p:cNvSpPr>
            <a:spLocks noGrp="1"/>
          </p:cNvSpPr>
          <p:nvPr>
            <p:ph type="title"/>
          </p:nvPr>
        </p:nvSpPr>
        <p:spPr/>
        <p:txBody>
          <a:bodyPr/>
          <a:lstStyle/>
          <a:p>
            <a:r>
              <a:rPr lang="en-US">
                <a:cs typeface="Arial"/>
              </a:rPr>
              <a:t>             </a:t>
            </a:r>
            <a:r>
              <a:rPr lang="en-US">
                <a:latin typeface="Arial"/>
                <a:cs typeface="Arial"/>
              </a:rPr>
              <a:t>                   </a:t>
            </a:r>
            <a:r>
              <a:rPr lang="en-US" sz="3000">
                <a:latin typeface="Times New Roman"/>
                <a:cs typeface="Arial"/>
              </a:rPr>
              <a:t>Usage and Examples</a:t>
            </a:r>
            <a:r>
              <a:rPr lang="en-US">
                <a:cs typeface="Arial"/>
              </a:rPr>
              <a:t> </a:t>
            </a:r>
            <a:r>
              <a:rPr lang="en-US" sz="3000">
                <a:cs typeface="Arial"/>
              </a:rPr>
              <a:t> </a:t>
            </a:r>
            <a:endParaRPr lang="en-US" sz="3000">
              <a:ea typeface="+mj-lt"/>
              <a:cs typeface="+mj-lt"/>
            </a:endParaRPr>
          </a:p>
          <a:p>
            <a:endParaRPr lang="en-US">
              <a:cs typeface="Arial"/>
            </a:endParaRPr>
          </a:p>
        </p:txBody>
      </p:sp>
      <p:sp>
        <p:nvSpPr>
          <p:cNvPr id="2" name="Content Placeholder 1">
            <a:extLst>
              <a:ext uri="{FF2B5EF4-FFF2-40B4-BE49-F238E27FC236}">
                <a16:creationId xmlns:a16="http://schemas.microsoft.com/office/drawing/2014/main" id="{60956068-AB54-9D54-06B5-09FEBCE37258}"/>
              </a:ext>
            </a:extLst>
          </p:cNvPr>
          <p:cNvSpPr>
            <a:spLocks noGrp="1"/>
          </p:cNvSpPr>
          <p:nvPr>
            <p:ph type="body" sz="quarter" idx="4294967295"/>
          </p:nvPr>
        </p:nvSpPr>
        <p:spPr>
          <a:xfrm>
            <a:off x="839712" y="1199385"/>
            <a:ext cx="10507662" cy="4819650"/>
          </a:xfrm>
        </p:spPr>
        <p:txBody>
          <a:bodyPr vert="horz" lIns="0" tIns="0" rIns="0" bIns="0" spcCol="301752" rtlCol="0" anchor="t">
            <a:noAutofit/>
          </a:bodyPr>
          <a:lstStyle/>
          <a:p>
            <a:pPr marL="0" indent="0">
              <a:buNone/>
            </a:pPr>
            <a:r>
              <a:rPr lang="en-US" sz="2200">
                <a:latin typeface="Times New Roman"/>
                <a:ea typeface="+mn-lt"/>
                <a:cs typeface="+mn-lt"/>
              </a:rPr>
              <a:t>Here are some examples of when and how you might use a concurrent </a:t>
            </a:r>
            <a:r>
              <a:rPr lang="en-US" sz="2200" err="1">
                <a:latin typeface="Times New Roman"/>
                <a:ea typeface="+mn-lt"/>
                <a:cs typeface="+mn-lt"/>
              </a:rPr>
              <a:t>hashmap</a:t>
            </a:r>
            <a:r>
              <a:rPr lang="en-US" sz="2200">
                <a:latin typeface="Times New Roman"/>
                <a:ea typeface="+mn-lt"/>
                <a:cs typeface="+mn-lt"/>
              </a:rPr>
              <a:t>:</a:t>
            </a:r>
            <a:endParaRPr lang="en-US" sz="2200">
              <a:latin typeface="Times New Roman"/>
              <a:cs typeface="Arial"/>
            </a:endParaRPr>
          </a:p>
          <a:p>
            <a:pPr marL="0" indent="0">
              <a:buNone/>
            </a:pPr>
            <a:r>
              <a:rPr lang="en-US" sz="2200" b="1">
                <a:latin typeface="Times New Roman"/>
                <a:ea typeface="+mn-lt"/>
                <a:cs typeface="+mn-lt"/>
              </a:rPr>
              <a:t>1.Multithreaded applications:</a:t>
            </a:r>
            <a:r>
              <a:rPr lang="en-US" sz="2200">
                <a:latin typeface="Times New Roman"/>
                <a:ea typeface="+mn-lt"/>
                <a:cs typeface="+mn-lt"/>
              </a:rPr>
              <a:t> When developing a multithreaded application, you may need to store and access data in a </a:t>
            </a:r>
            <a:r>
              <a:rPr lang="en-US" sz="2200" err="1">
                <a:latin typeface="Times New Roman"/>
                <a:ea typeface="+mn-lt"/>
                <a:cs typeface="+mn-lt"/>
              </a:rPr>
              <a:t>hashmap</a:t>
            </a:r>
            <a:r>
              <a:rPr lang="en-US" sz="2200">
                <a:latin typeface="Times New Roman"/>
                <a:ea typeface="+mn-lt"/>
                <a:cs typeface="+mn-lt"/>
              </a:rPr>
              <a:t>. Using a regular </a:t>
            </a:r>
            <a:r>
              <a:rPr lang="en-US" sz="2200" err="1">
                <a:latin typeface="Times New Roman"/>
                <a:ea typeface="+mn-lt"/>
                <a:cs typeface="+mn-lt"/>
              </a:rPr>
              <a:t>hashmap</a:t>
            </a:r>
            <a:r>
              <a:rPr lang="en-US" sz="2200">
                <a:latin typeface="Times New Roman"/>
                <a:ea typeface="+mn-lt"/>
                <a:cs typeface="+mn-lt"/>
              </a:rPr>
              <a:t> in this scenario could lead to data corruption or race conditions, as multiple threads may try to access or modify the </a:t>
            </a:r>
            <a:r>
              <a:rPr lang="en-US" sz="2200" err="1">
                <a:latin typeface="Times New Roman"/>
                <a:ea typeface="+mn-lt"/>
                <a:cs typeface="+mn-lt"/>
              </a:rPr>
              <a:t>hashmap</a:t>
            </a:r>
            <a:r>
              <a:rPr lang="en-US" sz="2200">
                <a:latin typeface="Times New Roman"/>
                <a:ea typeface="+mn-lt"/>
                <a:cs typeface="+mn-lt"/>
              </a:rPr>
              <a:t> at the same time. A concurrent </a:t>
            </a:r>
            <a:r>
              <a:rPr lang="en-US" sz="2200" err="1">
                <a:latin typeface="Times New Roman"/>
                <a:ea typeface="+mn-lt"/>
                <a:cs typeface="+mn-lt"/>
              </a:rPr>
              <a:t>hashmap</a:t>
            </a:r>
            <a:r>
              <a:rPr lang="en-US" sz="2200">
                <a:latin typeface="Times New Roman"/>
                <a:ea typeface="+mn-lt"/>
                <a:cs typeface="+mn-lt"/>
              </a:rPr>
              <a:t> can help prevent these issues.</a:t>
            </a:r>
            <a:endParaRPr lang="en-US" sz="2200">
              <a:latin typeface="Times New Roman"/>
              <a:cs typeface="Arial"/>
            </a:endParaRPr>
          </a:p>
          <a:p>
            <a:pPr marL="0" indent="0">
              <a:buNone/>
            </a:pPr>
            <a:r>
              <a:rPr lang="en-US" sz="2200" b="1">
                <a:latin typeface="Times New Roman"/>
                <a:ea typeface="+mn-lt"/>
                <a:cs typeface="+mn-lt"/>
              </a:rPr>
              <a:t>2.High-concurrency scenarios:</a:t>
            </a:r>
            <a:r>
              <a:rPr lang="en-US" sz="2200">
                <a:latin typeface="Times New Roman"/>
                <a:ea typeface="+mn-lt"/>
                <a:cs typeface="+mn-lt"/>
              </a:rPr>
              <a:t> In high-concurrency scenarios, where many threads are accessing and modifying the </a:t>
            </a:r>
            <a:r>
              <a:rPr lang="en-US" sz="2200" err="1">
                <a:latin typeface="Times New Roman"/>
                <a:ea typeface="+mn-lt"/>
                <a:cs typeface="+mn-lt"/>
              </a:rPr>
              <a:t>hashmap</a:t>
            </a:r>
            <a:r>
              <a:rPr lang="en-US" sz="2200">
                <a:latin typeface="Times New Roman"/>
                <a:ea typeface="+mn-lt"/>
                <a:cs typeface="+mn-lt"/>
              </a:rPr>
              <a:t> frequently, a concurrent </a:t>
            </a:r>
            <a:r>
              <a:rPr lang="en-US" sz="2200" err="1">
                <a:latin typeface="Times New Roman"/>
                <a:ea typeface="+mn-lt"/>
                <a:cs typeface="+mn-lt"/>
              </a:rPr>
              <a:t>hashmap</a:t>
            </a:r>
            <a:r>
              <a:rPr lang="en-US" sz="2200">
                <a:latin typeface="Times New Roman"/>
                <a:ea typeface="+mn-lt"/>
                <a:cs typeface="+mn-lt"/>
              </a:rPr>
              <a:t> can provide better performance than a regular </a:t>
            </a:r>
            <a:r>
              <a:rPr lang="en-US" sz="2200" err="1">
                <a:latin typeface="Times New Roman"/>
                <a:ea typeface="+mn-lt"/>
                <a:cs typeface="+mn-lt"/>
              </a:rPr>
              <a:t>hashmap</a:t>
            </a:r>
            <a:r>
              <a:rPr lang="en-US" sz="2200">
                <a:latin typeface="Times New Roman"/>
                <a:ea typeface="+mn-lt"/>
                <a:cs typeface="+mn-lt"/>
              </a:rPr>
              <a:t>. This is because it allows multiple threads to read and write to different parts of the </a:t>
            </a:r>
            <a:r>
              <a:rPr lang="en-US" sz="2200" err="1">
                <a:latin typeface="Times New Roman"/>
                <a:ea typeface="+mn-lt"/>
                <a:cs typeface="+mn-lt"/>
              </a:rPr>
              <a:t>hashmap</a:t>
            </a:r>
            <a:r>
              <a:rPr lang="en-US" sz="2200">
                <a:latin typeface="Times New Roman"/>
                <a:ea typeface="+mn-lt"/>
                <a:cs typeface="+mn-lt"/>
              </a:rPr>
              <a:t> concurrently, reducing contention and improving throughput.</a:t>
            </a:r>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1133210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644F-164B-3AF6-93DC-F1652251A21E}"/>
              </a:ext>
            </a:extLst>
          </p:cNvPr>
          <p:cNvSpPr>
            <a:spLocks noGrp="1"/>
          </p:cNvSpPr>
          <p:nvPr>
            <p:ph type="title"/>
          </p:nvPr>
        </p:nvSpPr>
        <p:spPr>
          <a:xfrm>
            <a:off x="365760" y="365760"/>
            <a:ext cx="11457432" cy="721606"/>
          </a:xfrm>
        </p:spPr>
        <p:txBody>
          <a:bodyPr/>
          <a:lstStyle/>
          <a:p>
            <a:r>
              <a:rPr lang="en-US" b="0">
                <a:cs typeface="Arial"/>
              </a:rPr>
              <a:t>                  Limitations and Challenges</a:t>
            </a:r>
            <a:endParaRPr lang="en-US"/>
          </a:p>
        </p:txBody>
      </p:sp>
      <p:sp>
        <p:nvSpPr>
          <p:cNvPr id="3" name="Text Placeholder 2">
            <a:extLst>
              <a:ext uri="{FF2B5EF4-FFF2-40B4-BE49-F238E27FC236}">
                <a16:creationId xmlns:a16="http://schemas.microsoft.com/office/drawing/2014/main" id="{A42295EC-5F70-BE56-7BEC-84A52F6C1ED0}"/>
              </a:ext>
            </a:extLst>
          </p:cNvPr>
          <p:cNvSpPr>
            <a:spLocks noGrp="1"/>
          </p:cNvSpPr>
          <p:nvPr>
            <p:ph idx="1"/>
          </p:nvPr>
        </p:nvSpPr>
        <p:spPr>
          <a:xfrm>
            <a:off x="485110" y="1075981"/>
            <a:ext cx="10633846" cy="4811985"/>
          </a:xfrm>
        </p:spPr>
        <p:txBody>
          <a:bodyPr vert="horz" lIns="0" tIns="0" rIns="0" bIns="0" spcCol="301752" rtlCol="0" anchor="t">
            <a:noAutofit/>
          </a:bodyPr>
          <a:lstStyle/>
          <a:p>
            <a:pPr marL="0" indent="0">
              <a:buNone/>
            </a:pPr>
            <a:r>
              <a:rPr lang="en-US" sz="2200">
                <a:latin typeface="Times New Roman"/>
                <a:ea typeface="+mn-lt"/>
                <a:cs typeface="+mn-lt"/>
              </a:rPr>
              <a:t>While concurrent </a:t>
            </a:r>
            <a:r>
              <a:rPr lang="en-US" sz="2200" err="1">
                <a:latin typeface="Times New Roman"/>
                <a:ea typeface="+mn-lt"/>
                <a:cs typeface="+mn-lt"/>
              </a:rPr>
              <a:t>hashmap</a:t>
            </a:r>
            <a:r>
              <a:rPr lang="en-US" sz="2200">
                <a:latin typeface="Times New Roman"/>
                <a:ea typeface="+mn-lt"/>
                <a:cs typeface="+mn-lt"/>
              </a:rPr>
              <a:t> offers thread-safe access to data and can improve performance in high-concurrency scenarios, it also has some limitations and challenges. Here are some of them:</a:t>
            </a:r>
            <a:endParaRPr lang="en-US" sz="2200">
              <a:latin typeface="Times New Roman"/>
              <a:cs typeface="Arial"/>
            </a:endParaRPr>
          </a:p>
          <a:p>
            <a:pPr marL="0" indent="0">
              <a:buNone/>
            </a:pPr>
            <a:r>
              <a:rPr lang="en-US" sz="2200" b="1">
                <a:latin typeface="Times New Roman"/>
                <a:ea typeface="+mn-lt"/>
                <a:cs typeface="+mn-lt"/>
              </a:rPr>
              <a:t>1</a:t>
            </a:r>
            <a:r>
              <a:rPr lang="en-US" sz="2200">
                <a:latin typeface="Times New Roman"/>
                <a:ea typeface="+mn-lt"/>
                <a:cs typeface="+mn-lt"/>
              </a:rPr>
              <a:t>.</a:t>
            </a:r>
            <a:r>
              <a:rPr lang="en-US" sz="2200" b="1">
                <a:latin typeface="Times New Roman"/>
                <a:ea typeface="+mn-lt"/>
                <a:cs typeface="+mn-lt"/>
              </a:rPr>
              <a:t>Increased memory usage:</a:t>
            </a:r>
            <a:r>
              <a:rPr lang="en-US" sz="2200">
                <a:latin typeface="Times New Roman"/>
                <a:ea typeface="+mn-lt"/>
                <a:cs typeface="+mn-lt"/>
              </a:rPr>
              <a:t> Concurrent </a:t>
            </a:r>
            <a:r>
              <a:rPr lang="en-US" sz="2200" err="1">
                <a:latin typeface="Times New Roman"/>
                <a:ea typeface="+mn-lt"/>
                <a:cs typeface="+mn-lt"/>
              </a:rPr>
              <a:t>hashmap</a:t>
            </a:r>
            <a:r>
              <a:rPr lang="en-US" sz="2200">
                <a:latin typeface="Times New Roman"/>
                <a:ea typeface="+mn-lt"/>
                <a:cs typeface="+mn-lt"/>
              </a:rPr>
              <a:t> uses additional memory to maintain its thread-safe behavior, which can be a concern if memory usage is already a bottleneck in the application.</a:t>
            </a:r>
            <a:endParaRPr lang="en-US" sz="2200">
              <a:latin typeface="Times New Roman"/>
              <a:cs typeface="Arial"/>
            </a:endParaRPr>
          </a:p>
          <a:p>
            <a:pPr marL="0" indent="0">
              <a:buNone/>
            </a:pPr>
            <a:r>
              <a:rPr lang="en-US" sz="2200" b="1">
                <a:latin typeface="Times New Roman"/>
                <a:ea typeface="+mn-lt"/>
                <a:cs typeface="+mn-lt"/>
              </a:rPr>
              <a:t>2</a:t>
            </a:r>
            <a:r>
              <a:rPr lang="en-US" sz="2200">
                <a:latin typeface="Times New Roman"/>
                <a:ea typeface="+mn-lt"/>
                <a:cs typeface="+mn-lt"/>
              </a:rPr>
              <a:t>.</a:t>
            </a:r>
            <a:r>
              <a:rPr lang="en-US" sz="2200" b="1">
                <a:latin typeface="Times New Roman"/>
                <a:ea typeface="+mn-lt"/>
                <a:cs typeface="+mn-lt"/>
              </a:rPr>
              <a:t>Performance overhead:</a:t>
            </a:r>
            <a:r>
              <a:rPr lang="en-US" sz="2200">
                <a:latin typeface="Times New Roman"/>
                <a:ea typeface="+mn-lt"/>
                <a:cs typeface="+mn-lt"/>
              </a:rPr>
              <a:t> Because concurrent </a:t>
            </a:r>
            <a:r>
              <a:rPr lang="en-US" sz="2200" err="1">
                <a:latin typeface="Times New Roman"/>
                <a:ea typeface="+mn-lt"/>
                <a:cs typeface="+mn-lt"/>
              </a:rPr>
              <a:t>hashmap</a:t>
            </a:r>
            <a:r>
              <a:rPr lang="en-US" sz="2200">
                <a:latin typeface="Times New Roman"/>
                <a:ea typeface="+mn-lt"/>
                <a:cs typeface="+mn-lt"/>
              </a:rPr>
              <a:t> is designed to be thread-safe, it may have additional performance overhead compared to a regular </a:t>
            </a:r>
            <a:r>
              <a:rPr lang="en-US" sz="2200" err="1">
                <a:latin typeface="Times New Roman"/>
                <a:ea typeface="+mn-lt"/>
                <a:cs typeface="+mn-lt"/>
              </a:rPr>
              <a:t>hashmap</a:t>
            </a:r>
            <a:r>
              <a:rPr lang="en-US" sz="2200">
                <a:latin typeface="Times New Roman"/>
                <a:ea typeface="+mn-lt"/>
                <a:cs typeface="+mn-lt"/>
              </a:rPr>
              <a:t>. This can impact performance in low-concurrency scenarios where the extra safety measures are not necessary.</a:t>
            </a:r>
            <a:endParaRPr lang="en-US" sz="2200">
              <a:latin typeface="Times New Roman"/>
              <a:cs typeface="Arial"/>
            </a:endParaRPr>
          </a:p>
          <a:p>
            <a:pPr marL="0" indent="0">
              <a:buNone/>
            </a:pPr>
            <a:r>
              <a:rPr lang="en-US" sz="2200" b="1">
                <a:latin typeface="Times New Roman"/>
                <a:ea typeface="+mn-lt"/>
                <a:cs typeface="+mn-lt"/>
              </a:rPr>
              <a:t>3.Scalability:</a:t>
            </a:r>
            <a:r>
              <a:rPr lang="en-US" sz="2200">
                <a:latin typeface="Times New Roman"/>
                <a:ea typeface="+mn-lt"/>
                <a:cs typeface="+mn-lt"/>
              </a:rPr>
              <a:t> While concurrent </a:t>
            </a:r>
            <a:r>
              <a:rPr lang="en-US" sz="2200" err="1">
                <a:latin typeface="Times New Roman"/>
                <a:ea typeface="+mn-lt"/>
                <a:cs typeface="+mn-lt"/>
              </a:rPr>
              <a:t>hashmap</a:t>
            </a:r>
            <a:r>
              <a:rPr lang="en-US" sz="2200">
                <a:latin typeface="Times New Roman"/>
                <a:ea typeface="+mn-lt"/>
                <a:cs typeface="+mn-lt"/>
              </a:rPr>
              <a:t> can improve performance in high-concurrency scenarios, it may not scale well to extremely large datasets or very high numbers of concurrent threads.</a:t>
            </a:r>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1252647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26773-D9E9-216A-F317-CC38761F6C51}"/>
              </a:ext>
            </a:extLst>
          </p:cNvPr>
          <p:cNvSpPr>
            <a:spLocks noGrp="1"/>
          </p:cNvSpPr>
          <p:nvPr>
            <p:ph idx="1"/>
          </p:nvPr>
        </p:nvSpPr>
        <p:spPr>
          <a:xfrm>
            <a:off x="769711" y="782198"/>
            <a:ext cx="10753198" cy="3792925"/>
          </a:xfrm>
        </p:spPr>
        <p:txBody>
          <a:bodyPr vert="horz" lIns="0" tIns="0" rIns="0" bIns="0" spcCol="301752" rtlCol="0" anchor="t">
            <a:normAutofit/>
          </a:bodyPr>
          <a:lstStyle/>
          <a:p>
            <a:pPr marL="0" indent="0">
              <a:buNone/>
            </a:pPr>
            <a:r>
              <a:rPr lang="en-US" b="1">
                <a:ea typeface="+mn-lt"/>
                <a:cs typeface="+mn-lt"/>
              </a:rPr>
              <a:t>4.</a:t>
            </a:r>
            <a:r>
              <a:rPr lang="en-US" sz="2200" b="1">
                <a:latin typeface="Times New Roman"/>
                <a:ea typeface="+mn-lt"/>
                <a:cs typeface="+mn-lt"/>
              </a:rPr>
              <a:t>Concurrent modification:</a:t>
            </a:r>
            <a:r>
              <a:rPr lang="en-US" sz="2200">
                <a:latin typeface="Times New Roman"/>
                <a:ea typeface="+mn-lt"/>
                <a:cs typeface="+mn-lt"/>
              </a:rPr>
              <a:t> While concurrent </a:t>
            </a:r>
            <a:r>
              <a:rPr lang="en-US" sz="2200" err="1">
                <a:latin typeface="Times New Roman"/>
                <a:ea typeface="+mn-lt"/>
                <a:cs typeface="+mn-lt"/>
              </a:rPr>
              <a:t>hashmap</a:t>
            </a:r>
            <a:r>
              <a:rPr lang="en-US" sz="2200">
                <a:latin typeface="Times New Roman"/>
                <a:ea typeface="+mn-lt"/>
                <a:cs typeface="+mn-lt"/>
              </a:rPr>
              <a:t> provides thread-safe access to data, it does not protect against concurrent modification of individual objects within the </a:t>
            </a:r>
            <a:r>
              <a:rPr lang="en-US" sz="2200" err="1">
                <a:latin typeface="Times New Roman"/>
                <a:ea typeface="+mn-lt"/>
                <a:cs typeface="+mn-lt"/>
              </a:rPr>
              <a:t>hashmap</a:t>
            </a:r>
            <a:r>
              <a:rPr lang="en-US" sz="2200">
                <a:latin typeface="Times New Roman"/>
                <a:ea typeface="+mn-lt"/>
                <a:cs typeface="+mn-lt"/>
              </a:rPr>
              <a:t>. This can lead to race conditions or data inconsistencies if not properly handled by the application.</a:t>
            </a:r>
            <a:endParaRPr lang="en-US" sz="2200">
              <a:latin typeface="Times New Roman"/>
              <a:cs typeface="Arial"/>
            </a:endParaRPr>
          </a:p>
          <a:p>
            <a:pPr marL="0" indent="0">
              <a:buNone/>
            </a:pPr>
            <a:r>
              <a:rPr lang="en-US" sz="2200" b="1">
                <a:latin typeface="Times New Roman"/>
                <a:ea typeface="+mn-lt"/>
                <a:cs typeface="+mn-lt"/>
              </a:rPr>
              <a:t>5.Complex implementation:</a:t>
            </a:r>
            <a:r>
              <a:rPr lang="en-US" sz="2200">
                <a:latin typeface="Times New Roman"/>
                <a:ea typeface="+mn-lt"/>
                <a:cs typeface="+mn-lt"/>
              </a:rPr>
              <a:t> The implementation of concurrent </a:t>
            </a:r>
            <a:r>
              <a:rPr lang="en-US" sz="2200" err="1">
                <a:latin typeface="Times New Roman"/>
                <a:ea typeface="+mn-lt"/>
                <a:cs typeface="+mn-lt"/>
              </a:rPr>
              <a:t>hashmap</a:t>
            </a:r>
            <a:r>
              <a:rPr lang="en-US" sz="2200">
                <a:latin typeface="Times New Roman"/>
                <a:ea typeface="+mn-lt"/>
                <a:cs typeface="+mn-lt"/>
              </a:rPr>
              <a:t> can be more complex than a regular </a:t>
            </a:r>
            <a:r>
              <a:rPr lang="en-US" sz="2200" err="1">
                <a:latin typeface="Times New Roman"/>
                <a:ea typeface="+mn-lt"/>
                <a:cs typeface="+mn-lt"/>
              </a:rPr>
              <a:t>hashmap</a:t>
            </a:r>
            <a:r>
              <a:rPr lang="en-US" sz="2200">
                <a:latin typeface="Times New Roman"/>
                <a:ea typeface="+mn-lt"/>
                <a:cs typeface="+mn-lt"/>
              </a:rPr>
              <a:t>, which can make it more difficult to debug and maintain.</a:t>
            </a:r>
            <a:endParaRPr lang="en-US" sz="2200">
              <a:latin typeface="Times New Roman"/>
              <a:cs typeface="Arial"/>
            </a:endParaRPr>
          </a:p>
          <a:p>
            <a:pPr marL="0" indent="0">
              <a:buNone/>
            </a:pPr>
            <a:r>
              <a:rPr lang="en-US" sz="2200" b="1">
                <a:latin typeface="Times New Roman"/>
                <a:ea typeface="+mn-lt"/>
                <a:cs typeface="+mn-lt"/>
              </a:rPr>
              <a:t>6.Deadlocks:</a:t>
            </a:r>
            <a:r>
              <a:rPr lang="en-US" sz="2200">
                <a:latin typeface="Times New Roman"/>
                <a:ea typeface="+mn-lt"/>
                <a:cs typeface="+mn-lt"/>
              </a:rPr>
              <a:t> Concurrent </a:t>
            </a:r>
            <a:r>
              <a:rPr lang="en-US" sz="2200" err="1">
                <a:latin typeface="Times New Roman"/>
                <a:ea typeface="+mn-lt"/>
                <a:cs typeface="+mn-lt"/>
              </a:rPr>
              <a:t>hashmap</a:t>
            </a:r>
            <a:r>
              <a:rPr lang="en-US" sz="2200">
                <a:latin typeface="Times New Roman"/>
                <a:ea typeface="+mn-lt"/>
                <a:cs typeface="+mn-lt"/>
              </a:rPr>
              <a:t> can be susceptible to deadlocks if not used properly. Deadlocks occur when two or more threads are waiting for each other to release a resource, causing a deadlock in the system.</a:t>
            </a:r>
            <a:endParaRPr lang="en-US" sz="2200">
              <a:latin typeface="Times New Roman"/>
              <a:cs typeface="Arial"/>
            </a:endParaRPr>
          </a:p>
          <a:p>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883697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9F0E-5E52-5654-95DC-CE04DF511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F0D05D-0DD2-770A-6660-A85266448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0819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70ED-D25A-28F8-E59B-20176797D829}"/>
              </a:ext>
            </a:extLst>
          </p:cNvPr>
          <p:cNvSpPr>
            <a:spLocks noGrp="1"/>
          </p:cNvSpPr>
          <p:nvPr>
            <p:ph type="title"/>
          </p:nvPr>
        </p:nvSpPr>
        <p:spPr/>
        <p:txBody>
          <a:bodyPr/>
          <a:lstStyle/>
          <a:p>
            <a:r>
              <a:rPr lang="en-US" err="1">
                <a:cs typeface="Arial"/>
              </a:rPr>
              <a:t>Hashtable</a:t>
            </a:r>
            <a:endParaRPr lang="en-US" err="1"/>
          </a:p>
        </p:txBody>
      </p:sp>
      <p:sp>
        <p:nvSpPr>
          <p:cNvPr id="3" name="Content Placeholder 2">
            <a:extLst>
              <a:ext uri="{FF2B5EF4-FFF2-40B4-BE49-F238E27FC236}">
                <a16:creationId xmlns:a16="http://schemas.microsoft.com/office/drawing/2014/main" id="{4D624F9F-A850-B46A-64DF-2B37C298DF76}"/>
              </a:ext>
            </a:extLst>
          </p:cNvPr>
          <p:cNvSpPr>
            <a:spLocks noGrp="1"/>
          </p:cNvSpPr>
          <p:nvPr>
            <p:ph idx="1"/>
          </p:nvPr>
        </p:nvSpPr>
        <p:spPr>
          <a:xfrm>
            <a:off x="365760" y="1289539"/>
            <a:ext cx="11457432" cy="4791221"/>
          </a:xfrm>
        </p:spPr>
        <p:txBody>
          <a:bodyPr vert="horz" lIns="0" tIns="0" rIns="0" bIns="0" numCol="2" spcCol="941832" rtlCol="0" anchor="t">
            <a:normAutofit/>
          </a:bodyPr>
          <a:lstStyle/>
          <a:p>
            <a:endParaRPr lang="en-US">
              <a:cs typeface="Arial"/>
            </a:endParaRPr>
          </a:p>
          <a:p>
            <a:r>
              <a:rPr lang="en-US" sz="2200">
                <a:cs typeface="Arial"/>
              </a:rPr>
              <a:t>Contents</a:t>
            </a:r>
            <a:r>
              <a:rPr lang="en-US">
                <a:cs typeface="Arial"/>
              </a:rPr>
              <a:t>:</a:t>
            </a:r>
            <a:endParaRPr lang="en-US"/>
          </a:p>
          <a:p>
            <a:r>
              <a:rPr lang="en-US" sz="2200" err="1">
                <a:cs typeface="Arial"/>
              </a:rPr>
              <a:t>I</a:t>
            </a:r>
            <a:r>
              <a:rPr lang="en-US" err="1">
                <a:cs typeface="Arial"/>
              </a:rPr>
              <a:t>.</a:t>
            </a:r>
            <a:r>
              <a:rPr lang="en-US" sz="2200" err="1">
                <a:cs typeface="Arial"/>
              </a:rPr>
              <a:t>Introduction</a:t>
            </a:r>
            <a:endParaRPr lang="en-US" sz="2200">
              <a:cs typeface="Arial"/>
            </a:endParaRPr>
          </a:p>
          <a:p>
            <a:r>
              <a:rPr lang="en-US" sz="2200" err="1">
                <a:cs typeface="Arial"/>
              </a:rPr>
              <a:t>II.Features</a:t>
            </a:r>
            <a:r>
              <a:rPr lang="en-US" sz="2200">
                <a:cs typeface="Arial"/>
              </a:rPr>
              <a:t> of </a:t>
            </a:r>
            <a:r>
              <a:rPr lang="en-US" sz="2200" err="1">
                <a:cs typeface="Arial"/>
              </a:rPr>
              <a:t>hashtable</a:t>
            </a:r>
            <a:endParaRPr lang="en-US" sz="2200">
              <a:cs typeface="Arial"/>
            </a:endParaRPr>
          </a:p>
          <a:p>
            <a:r>
              <a:rPr lang="en-US" sz="2200" err="1">
                <a:cs typeface="Arial"/>
              </a:rPr>
              <a:t>III.Declaration</a:t>
            </a:r>
          </a:p>
          <a:p>
            <a:r>
              <a:rPr lang="en-US" sz="2200" err="1">
                <a:cs typeface="Arial"/>
              </a:rPr>
              <a:t>IV.</a:t>
            </a:r>
            <a:r>
              <a:rPr lang="en-US" sz="2200" err="1">
                <a:ea typeface="+mn-lt"/>
                <a:cs typeface="+mn-lt"/>
              </a:rPr>
              <a:t>Working</a:t>
            </a:r>
            <a:r>
              <a:rPr lang="en-US" sz="2200">
                <a:ea typeface="+mn-lt"/>
                <a:cs typeface="+mn-lt"/>
              </a:rPr>
              <a:t> of </a:t>
            </a:r>
            <a:r>
              <a:rPr lang="en-US" sz="2200" err="1">
                <a:ea typeface="+mn-lt"/>
                <a:cs typeface="+mn-lt"/>
              </a:rPr>
              <a:t>hashtable</a:t>
            </a:r>
            <a:endParaRPr lang="en-US" sz="2200" err="1">
              <a:cs typeface="Arial"/>
            </a:endParaRPr>
          </a:p>
          <a:p>
            <a:r>
              <a:rPr lang="en-US" sz="2200" err="1">
                <a:cs typeface="Arial"/>
              </a:rPr>
              <a:t>V.Constructors</a:t>
            </a:r>
            <a:endParaRPr lang="en-US" sz="2200">
              <a:cs typeface="Arial"/>
            </a:endParaRPr>
          </a:p>
          <a:p>
            <a:r>
              <a:rPr lang="en-US" sz="2200" err="1">
                <a:cs typeface="Arial"/>
              </a:rPr>
              <a:t>VI.Methods</a:t>
            </a:r>
            <a:endParaRPr lang="en-US" sz="2200">
              <a:cs typeface="Arial"/>
            </a:endParaRPr>
          </a:p>
          <a:p>
            <a:endParaRPr lang="en-US">
              <a:cs typeface="Arial"/>
            </a:endParaRPr>
          </a:p>
        </p:txBody>
      </p:sp>
    </p:spTree>
    <p:extLst>
      <p:ext uri="{BB962C8B-B14F-4D97-AF65-F5344CB8AC3E}">
        <p14:creationId xmlns:p14="http://schemas.microsoft.com/office/powerpoint/2010/main" val="1562893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Introduction</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5"/>
            <a:ext cx="11285102" cy="4498144"/>
          </a:xfrm>
        </p:spPr>
        <p:txBody>
          <a:bodyPr vert="horz" lIns="0" tIns="0" rIns="0" bIns="0" spcCol="301752" rtlCol="0" anchor="t">
            <a:normAutofit/>
          </a:bodyPr>
          <a:lstStyle/>
          <a:p>
            <a:r>
              <a:rPr lang="en-US" sz="2200">
                <a:ea typeface="+mn-lt"/>
                <a:cs typeface="+mn-lt"/>
              </a:rPr>
              <a:t>A </a:t>
            </a:r>
            <a:r>
              <a:rPr lang="en-US" sz="2200" err="1">
                <a:ea typeface="+mn-lt"/>
                <a:cs typeface="+mn-lt"/>
              </a:rPr>
              <a:t>Hashtable</a:t>
            </a:r>
            <a:r>
              <a:rPr lang="en-US" sz="2200">
                <a:ea typeface="+mn-lt"/>
                <a:cs typeface="+mn-lt"/>
              </a:rPr>
              <a:t> is an array of a list. Each list is known as a bucket.</a:t>
            </a:r>
          </a:p>
          <a:p>
            <a:endParaRPr lang="en-US" sz="2200">
              <a:ea typeface="+mn-lt"/>
              <a:cs typeface="+mn-lt"/>
            </a:endParaRPr>
          </a:p>
          <a:p>
            <a:r>
              <a:rPr lang="en-US" sz="2200">
                <a:ea typeface="+mn-lt"/>
                <a:cs typeface="+mn-lt"/>
              </a:rPr>
              <a:t>The </a:t>
            </a:r>
            <a:r>
              <a:rPr lang="en-US" sz="2200" err="1">
                <a:ea typeface="+mn-lt"/>
                <a:cs typeface="+mn-lt"/>
              </a:rPr>
              <a:t>Hashtable</a:t>
            </a:r>
            <a:r>
              <a:rPr lang="en-US" sz="2200">
                <a:ea typeface="+mn-lt"/>
                <a:cs typeface="+mn-lt"/>
              </a:rPr>
              <a:t> class implements a hash table, which maps keys to values.</a:t>
            </a:r>
            <a:endParaRPr lang="en-US" sz="2200">
              <a:cs typeface="Arial"/>
            </a:endParaRPr>
          </a:p>
          <a:p>
            <a:pPr marL="0" indent="0">
              <a:buNone/>
            </a:pPr>
            <a:endParaRPr lang="en-US" sz="2200">
              <a:ea typeface="+mn-lt"/>
              <a:cs typeface="+mn-lt"/>
            </a:endParaRPr>
          </a:p>
          <a:p>
            <a:r>
              <a:rPr lang="en-US" sz="2200">
                <a:ea typeface="+mn-lt"/>
                <a:cs typeface="+mn-lt"/>
              </a:rPr>
              <a:t>The </a:t>
            </a:r>
            <a:r>
              <a:rPr lang="en-US" sz="2200" err="1">
                <a:ea typeface="+mn-lt"/>
                <a:cs typeface="+mn-lt"/>
              </a:rPr>
              <a:t>java.util.Hashtable</a:t>
            </a:r>
            <a:r>
              <a:rPr lang="en-US" sz="2200">
                <a:ea typeface="+mn-lt"/>
                <a:cs typeface="+mn-lt"/>
              </a:rPr>
              <a:t> class is a class in Java that provides a key-value data structure.</a:t>
            </a:r>
            <a:endParaRPr lang="en-US" sz="2200">
              <a:cs typeface="Arial"/>
            </a:endParaRPr>
          </a:p>
        </p:txBody>
      </p:sp>
    </p:spTree>
    <p:extLst>
      <p:ext uri="{BB962C8B-B14F-4D97-AF65-F5344CB8AC3E}">
        <p14:creationId xmlns:p14="http://schemas.microsoft.com/office/powerpoint/2010/main" val="1235875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BBF8-47E3-3234-0AED-D85672B78013}"/>
              </a:ext>
            </a:extLst>
          </p:cNvPr>
          <p:cNvSpPr>
            <a:spLocks noGrp="1"/>
          </p:cNvSpPr>
          <p:nvPr>
            <p:ph type="title"/>
          </p:nvPr>
        </p:nvSpPr>
        <p:spPr>
          <a:xfrm>
            <a:off x="365760" y="351905"/>
            <a:ext cx="5425440" cy="1371600"/>
          </a:xfrm>
        </p:spPr>
        <p:txBody>
          <a:bodyPr anchor="t">
            <a:normAutofit/>
          </a:bodyPr>
          <a:lstStyle/>
          <a:p>
            <a:r>
              <a:rPr lang="en-US" sz="2500"/>
              <a:t>                                           </a:t>
            </a:r>
            <a:r>
              <a:rPr lang="en-US" sz="2000"/>
              <a:t>   </a:t>
            </a:r>
            <a:r>
              <a:rPr lang="en-US" sz="2400"/>
              <a:t>HashMap</a:t>
            </a:r>
            <a:endParaRPr lang="en-US" sz="2400">
              <a:cs typeface="Arial"/>
            </a:endParaRPr>
          </a:p>
        </p:txBody>
      </p:sp>
      <p:sp>
        <p:nvSpPr>
          <p:cNvPr id="3" name="Content Placeholder 2">
            <a:extLst>
              <a:ext uri="{FF2B5EF4-FFF2-40B4-BE49-F238E27FC236}">
                <a16:creationId xmlns:a16="http://schemas.microsoft.com/office/drawing/2014/main" id="{42EC8C3D-5968-3F69-5D06-51ACEDC322E3}"/>
              </a:ext>
            </a:extLst>
          </p:cNvPr>
          <p:cNvSpPr>
            <a:spLocks noGrp="1"/>
          </p:cNvSpPr>
          <p:nvPr>
            <p:ph sz="half" idx="1"/>
          </p:nvPr>
        </p:nvSpPr>
        <p:spPr>
          <a:xfrm>
            <a:off x="365760" y="1496291"/>
            <a:ext cx="5425440" cy="4584469"/>
          </a:xfrm>
        </p:spPr>
        <p:txBody>
          <a:bodyPr vert="horz" lIns="0" tIns="0" rIns="0" bIns="0" spcCol="301752" rtlCol="0" anchor="t">
            <a:normAutofit fontScale="92500"/>
          </a:bodyPr>
          <a:lstStyle/>
          <a:p>
            <a:pPr marL="468630" lvl="1" indent="-285750">
              <a:buFont typeface="Wingdings,Sans-Serif" panose="020B0604020202020204" pitchFamily="34" charset="0"/>
              <a:buChar char="Ø"/>
            </a:pPr>
            <a:r>
              <a:rPr lang="en-US" sz="2000"/>
              <a:t> </a:t>
            </a:r>
            <a:r>
              <a:rPr lang="en-US" sz="2400" b="1"/>
              <a:t>HashMap&lt;K, V&gt;</a:t>
            </a:r>
            <a:r>
              <a:rPr lang="en-US" sz="2400"/>
              <a:t> is a part of Java’s collection since Java 1.2. This class is found in </a:t>
            </a:r>
            <a:r>
              <a:rPr lang="en-US" sz="2400" b="1"/>
              <a:t>java. util </a:t>
            </a:r>
            <a:r>
              <a:rPr lang="en-US" sz="2400"/>
              <a:t>package.</a:t>
            </a:r>
          </a:p>
          <a:p>
            <a:pPr marL="468630" lvl="1" indent="-285750">
              <a:buFont typeface="Wingdings,Sans-Serif" panose="020B0604020202020204" pitchFamily="34" charset="0"/>
              <a:buChar char="Ø"/>
            </a:pPr>
            <a:r>
              <a:rPr lang="en-US" sz="2400"/>
              <a:t> It provides the basic implementation of the Map interface of Java.</a:t>
            </a:r>
            <a:endParaRPr lang="en-US" sz="2400">
              <a:cs typeface="Arial"/>
            </a:endParaRPr>
          </a:p>
          <a:p>
            <a:pPr marL="468630" lvl="1" indent="-285750">
              <a:buFont typeface="Wingdings,Sans-Serif" panose="020B0604020202020204" pitchFamily="34" charset="0"/>
              <a:buChar char="Ø"/>
            </a:pPr>
            <a:r>
              <a:rPr lang="en-US" sz="2400"/>
              <a:t> It stores the data in (Key, Value) pairs, and you can access them by an index of another type (e.g. an Integer).</a:t>
            </a:r>
            <a:endParaRPr lang="en-US" sz="2400">
              <a:cs typeface="Arial"/>
            </a:endParaRPr>
          </a:p>
          <a:p>
            <a:pPr marL="468630" lvl="1" indent="-285750">
              <a:buFont typeface="Wingdings,Sans-Serif" panose="020B0604020202020204" pitchFamily="34" charset="0"/>
              <a:buChar char="Ø"/>
            </a:pPr>
            <a:r>
              <a:rPr lang="en-US" sz="2400"/>
              <a:t> One object is used as a key (index) to another object (value). If you try to insert the duplicate key, it will replace the element of the corresponding key.</a:t>
            </a:r>
            <a:endParaRPr lang="en-US" sz="2400">
              <a:cs typeface="Arial"/>
            </a:endParaRPr>
          </a:p>
          <a:p>
            <a:endParaRPr lang="en-US"/>
          </a:p>
        </p:txBody>
      </p:sp>
      <p:sp>
        <p:nvSpPr>
          <p:cNvPr id="8" name="Content Placeholder 3">
            <a:extLst>
              <a:ext uri="{FF2B5EF4-FFF2-40B4-BE49-F238E27FC236}">
                <a16:creationId xmlns:a16="http://schemas.microsoft.com/office/drawing/2014/main" id="{D7D696A8-11DB-C070-267F-3D8A6929D96E}"/>
              </a:ext>
            </a:extLst>
          </p:cNvPr>
          <p:cNvSpPr>
            <a:spLocks noGrp="1"/>
          </p:cNvSpPr>
          <p:nvPr>
            <p:ph sz="half" idx="2"/>
          </p:nvPr>
        </p:nvSpPr>
        <p:spPr>
          <a:xfrm>
            <a:off x="6400800" y="365125"/>
            <a:ext cx="5422392" cy="5715635"/>
          </a:xfrm>
        </p:spPr>
        <p:txBody>
          <a:bodyPr vert="horz" lIns="0" tIns="0" rIns="0" bIns="0" spcCol="301752" rtlCol="0" anchor="t">
            <a:normAutofit/>
          </a:bodyPr>
          <a:lstStyle/>
          <a:p>
            <a:r>
              <a:rPr lang="en-US">
                <a:cs typeface="Arial"/>
              </a:rPr>
              <a:t>    </a:t>
            </a:r>
          </a:p>
          <a:p>
            <a:endParaRPr lang="en-US">
              <a:cs typeface="Arial"/>
            </a:endParaRPr>
          </a:p>
          <a:p>
            <a:endParaRPr lang="en-US">
              <a:cs typeface="Arial"/>
            </a:endParaRPr>
          </a:p>
          <a:p>
            <a:r>
              <a:rPr lang="en-US">
                <a:cs typeface="Arial"/>
              </a:rPr>
              <a:t>HashMap&lt;K,V&gt;</a:t>
            </a:r>
          </a:p>
          <a:p>
            <a:endParaRPr lang="en-US">
              <a:cs typeface="Arial"/>
            </a:endParaRPr>
          </a:p>
        </p:txBody>
      </p:sp>
    </p:spTree>
    <p:extLst>
      <p:ext uri="{BB962C8B-B14F-4D97-AF65-F5344CB8AC3E}">
        <p14:creationId xmlns:p14="http://schemas.microsoft.com/office/powerpoint/2010/main" val="102278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Features of </a:t>
            </a:r>
            <a:r>
              <a:rPr lang="en-US" err="1">
                <a:cs typeface="Arial"/>
              </a:rPr>
              <a:t>hashtable</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6"/>
            <a:ext cx="11285102" cy="4802944"/>
          </a:xfrm>
        </p:spPr>
        <p:txBody>
          <a:bodyPr vert="horz" lIns="0" tIns="0" rIns="0" bIns="0" spcCol="301752" rtlCol="0" anchor="t">
            <a:normAutofit/>
          </a:bodyPr>
          <a:lstStyle/>
          <a:p>
            <a:pPr algn="just"/>
            <a:r>
              <a:rPr lang="en-US" sz="2200">
                <a:ea typeface="+mn-lt"/>
                <a:cs typeface="+mn-lt"/>
              </a:rPr>
              <a:t>Java </a:t>
            </a:r>
            <a:r>
              <a:rPr lang="en-US" sz="2200" err="1">
                <a:ea typeface="+mn-lt"/>
                <a:cs typeface="+mn-lt"/>
              </a:rPr>
              <a:t>Hashtable</a:t>
            </a:r>
            <a:r>
              <a:rPr lang="en-US" sz="2200">
                <a:ea typeface="+mn-lt"/>
                <a:cs typeface="+mn-lt"/>
              </a:rPr>
              <a:t> class contains unique elements.</a:t>
            </a:r>
            <a:endParaRPr lang="en-US" sz="2200">
              <a:cs typeface="Arial"/>
            </a:endParaRPr>
          </a:p>
          <a:p>
            <a:pPr algn="just"/>
            <a:endParaRPr lang="en-US" sz="2200">
              <a:ea typeface="+mn-lt"/>
              <a:cs typeface="+mn-lt"/>
            </a:endParaRPr>
          </a:p>
          <a:p>
            <a:pPr algn="just"/>
            <a:r>
              <a:rPr lang="en-US" sz="2200" err="1">
                <a:ea typeface="+mn-lt"/>
                <a:cs typeface="+mn-lt"/>
              </a:rPr>
              <a:t>Hashtable</a:t>
            </a:r>
            <a:r>
              <a:rPr lang="en-US" sz="2200">
                <a:ea typeface="+mn-lt"/>
                <a:cs typeface="+mn-lt"/>
              </a:rPr>
              <a:t> class doesn't allow null key or value.</a:t>
            </a:r>
            <a:endParaRPr lang="en-US" sz="2200">
              <a:cs typeface="Arial"/>
            </a:endParaRPr>
          </a:p>
          <a:p>
            <a:pPr algn="just"/>
            <a:endParaRPr lang="en-US" sz="2200">
              <a:ea typeface="+mn-lt"/>
              <a:cs typeface="+mn-lt"/>
            </a:endParaRPr>
          </a:p>
          <a:p>
            <a:pPr algn="just"/>
            <a:r>
              <a:rPr lang="en-US" sz="2200">
                <a:ea typeface="+mn-lt"/>
                <a:cs typeface="+mn-lt"/>
              </a:rPr>
              <a:t>It does not accept duplicate keys.</a:t>
            </a:r>
            <a:endParaRPr lang="en-US" sz="2200">
              <a:cs typeface="Arial"/>
            </a:endParaRPr>
          </a:p>
          <a:p>
            <a:pPr marL="0" indent="0">
              <a:buNone/>
            </a:pPr>
            <a:endParaRPr lang="en-US" sz="2200">
              <a:ea typeface="+mn-lt"/>
              <a:cs typeface="+mn-lt"/>
            </a:endParaRPr>
          </a:p>
          <a:p>
            <a:r>
              <a:rPr lang="en-US" sz="2200">
                <a:ea typeface="+mn-lt"/>
                <a:cs typeface="+mn-lt"/>
              </a:rPr>
              <a:t>Each index is known as a bucket/slot.</a:t>
            </a:r>
          </a:p>
          <a:p>
            <a:endParaRPr lang="en-US" sz="2400">
              <a:cs typeface="Arial"/>
            </a:endParaRPr>
          </a:p>
          <a:p>
            <a:endParaRPr lang="en-US">
              <a:cs typeface="Arial"/>
            </a:endParaRPr>
          </a:p>
        </p:txBody>
      </p:sp>
    </p:spTree>
    <p:extLst>
      <p:ext uri="{BB962C8B-B14F-4D97-AF65-F5344CB8AC3E}">
        <p14:creationId xmlns:p14="http://schemas.microsoft.com/office/powerpoint/2010/main" val="160193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Features of hashtable(cont.)</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6"/>
            <a:ext cx="11285102" cy="4802944"/>
          </a:xfrm>
        </p:spPr>
        <p:txBody>
          <a:bodyPr vert="horz" lIns="0" tIns="0" rIns="0" bIns="0" spcCol="301752" rtlCol="0" anchor="t">
            <a:normAutofit/>
          </a:bodyPr>
          <a:lstStyle/>
          <a:p>
            <a:pPr algn="just"/>
            <a:endParaRPr lang="en-US" sz="2400">
              <a:ea typeface="+mn-lt"/>
              <a:cs typeface="+mn-lt"/>
            </a:endParaRPr>
          </a:p>
          <a:p>
            <a:pPr algn="just"/>
            <a:r>
              <a:rPr lang="en-US" sz="2200">
                <a:ea typeface="+mn-lt"/>
                <a:cs typeface="+mn-lt"/>
              </a:rPr>
              <a:t>Java </a:t>
            </a:r>
            <a:r>
              <a:rPr lang="en-US" sz="2200" err="1">
                <a:ea typeface="+mn-lt"/>
                <a:cs typeface="+mn-lt"/>
              </a:rPr>
              <a:t>Hashtable</a:t>
            </a:r>
            <a:r>
              <a:rPr lang="en-US" sz="2200">
                <a:ea typeface="+mn-lt"/>
                <a:cs typeface="+mn-lt"/>
              </a:rPr>
              <a:t> class is synchronized.</a:t>
            </a:r>
            <a:endParaRPr lang="en-US" sz="2200">
              <a:cs typeface="Arial"/>
            </a:endParaRPr>
          </a:p>
          <a:p>
            <a:pPr algn="just"/>
            <a:endParaRPr lang="en-US" sz="2200">
              <a:ea typeface="+mn-lt"/>
              <a:cs typeface="+mn-lt"/>
            </a:endParaRPr>
          </a:p>
          <a:p>
            <a:pPr algn="just"/>
            <a:r>
              <a:rPr lang="en-US" sz="2200">
                <a:ea typeface="+mn-lt"/>
                <a:cs typeface="+mn-lt"/>
              </a:rPr>
              <a:t>Enumerator in </a:t>
            </a:r>
            <a:r>
              <a:rPr lang="en-US" sz="2200" err="1">
                <a:ea typeface="+mn-lt"/>
                <a:cs typeface="+mn-lt"/>
              </a:rPr>
              <a:t>Hashtable</a:t>
            </a:r>
            <a:r>
              <a:rPr lang="en-US" sz="2200">
                <a:ea typeface="+mn-lt"/>
                <a:cs typeface="+mn-lt"/>
              </a:rPr>
              <a:t> is not fail-fast.</a:t>
            </a:r>
          </a:p>
          <a:p>
            <a:pPr marL="0" indent="0" algn="just">
              <a:buNone/>
            </a:pPr>
            <a:endParaRPr lang="en-US" sz="2200">
              <a:ea typeface="+mn-lt"/>
              <a:cs typeface="+mn-lt"/>
            </a:endParaRPr>
          </a:p>
          <a:p>
            <a:pPr algn="just"/>
            <a:r>
              <a:rPr lang="en-US" sz="2200">
                <a:ea typeface="+mn-lt"/>
                <a:cs typeface="+mn-lt"/>
              </a:rPr>
              <a:t>It is thread-safe </a:t>
            </a:r>
            <a:r>
              <a:rPr lang="en-US" sz="2200" err="1">
                <a:ea typeface="+mn-lt"/>
                <a:cs typeface="+mn-lt"/>
              </a:rPr>
              <a:t>i.e</a:t>
            </a:r>
            <a:r>
              <a:rPr lang="en-US" sz="2200">
                <a:ea typeface="+mn-lt"/>
                <a:cs typeface="+mn-lt"/>
              </a:rPr>
              <a:t>, At a time only one thread is allowed to operate the </a:t>
            </a:r>
            <a:r>
              <a:rPr lang="en-US" sz="2200" err="1">
                <a:ea typeface="+mn-lt"/>
                <a:cs typeface="+mn-lt"/>
              </a:rPr>
              <a:t>Hashtable’s</a:t>
            </a:r>
            <a:r>
              <a:rPr lang="en-US" sz="2200">
                <a:ea typeface="+mn-lt"/>
                <a:cs typeface="+mn-lt"/>
              </a:rPr>
              <a:t> object.</a:t>
            </a:r>
            <a:endParaRPr lang="en-US" sz="2200">
              <a:cs typeface="Arial"/>
            </a:endParaRPr>
          </a:p>
          <a:p>
            <a:pPr algn="just"/>
            <a:endParaRPr lang="en-US" sz="2400">
              <a:cs typeface="Arial"/>
            </a:endParaRPr>
          </a:p>
          <a:p>
            <a:pPr algn="just"/>
            <a:endParaRPr lang="en-US" sz="2400">
              <a:cs typeface="Arial"/>
            </a:endParaRPr>
          </a:p>
          <a:p>
            <a:pPr algn="just"/>
            <a:endParaRPr lang="en-US" sz="2400">
              <a:cs typeface="Arial"/>
            </a:endParaRPr>
          </a:p>
          <a:p>
            <a:pPr algn="just"/>
            <a:endParaRPr lang="en-US" sz="2400">
              <a:cs typeface="Arial"/>
            </a:endParaRPr>
          </a:p>
          <a:p>
            <a:endParaRPr lang="en-US" sz="2400">
              <a:cs typeface="Arial"/>
            </a:endParaRPr>
          </a:p>
          <a:p>
            <a:endParaRPr lang="en-US">
              <a:cs typeface="Arial"/>
            </a:endParaRPr>
          </a:p>
        </p:txBody>
      </p:sp>
    </p:spTree>
    <p:extLst>
      <p:ext uri="{BB962C8B-B14F-4D97-AF65-F5344CB8AC3E}">
        <p14:creationId xmlns:p14="http://schemas.microsoft.com/office/powerpoint/2010/main" val="1758784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Declaration</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6"/>
            <a:ext cx="11285102" cy="4802944"/>
          </a:xfrm>
        </p:spPr>
        <p:txBody>
          <a:bodyPr vert="horz" lIns="0" tIns="0" rIns="0" bIns="0" spcCol="301752" rtlCol="0" anchor="t">
            <a:normAutofit fontScale="70000" lnSpcReduction="20000"/>
          </a:bodyPr>
          <a:lstStyle/>
          <a:p>
            <a:pPr marL="0" indent="0" algn="just">
              <a:buNone/>
            </a:pPr>
            <a:endParaRPr lang="en-US" sz="2400">
              <a:cs typeface="Arial"/>
            </a:endParaRPr>
          </a:p>
          <a:p>
            <a:endParaRPr lang="en-US" sz="3200">
              <a:ea typeface="+mn-lt"/>
              <a:cs typeface="+mn-lt"/>
            </a:endParaRPr>
          </a:p>
          <a:p>
            <a:pPr marL="0" indent="0">
              <a:buNone/>
            </a:pPr>
            <a:r>
              <a:rPr lang="en-US" sz="3200" err="1">
                <a:ea typeface="+mn-lt"/>
                <a:cs typeface="+mn-lt"/>
              </a:rPr>
              <a:t>Hashtable</a:t>
            </a:r>
            <a:r>
              <a:rPr lang="en-US" sz="3200">
                <a:ea typeface="+mn-lt"/>
                <a:cs typeface="+mn-lt"/>
              </a:rPr>
              <a:t>&lt;</a:t>
            </a:r>
            <a:r>
              <a:rPr lang="en-US" sz="3200" err="1">
                <a:ea typeface="+mn-lt"/>
                <a:cs typeface="+mn-lt"/>
              </a:rPr>
              <a:t>k,v</a:t>
            </a:r>
            <a:r>
              <a:rPr lang="en-US" sz="3200">
                <a:ea typeface="+mn-lt"/>
                <a:cs typeface="+mn-lt"/>
              </a:rPr>
              <a:t>&gt; </a:t>
            </a:r>
            <a:r>
              <a:rPr lang="en-US" sz="3200" err="1">
                <a:ea typeface="+mn-lt"/>
                <a:cs typeface="+mn-lt"/>
              </a:rPr>
              <a:t>tablename</a:t>
            </a:r>
            <a:r>
              <a:rPr lang="en-US" sz="3200">
                <a:ea typeface="+mn-lt"/>
                <a:cs typeface="+mn-lt"/>
              </a:rPr>
              <a:t>=</a:t>
            </a:r>
            <a:r>
              <a:rPr lang="en-US" sz="3200" b="1">
                <a:ea typeface="+mn-lt"/>
                <a:cs typeface="+mn-lt"/>
              </a:rPr>
              <a:t>new</a:t>
            </a:r>
            <a:r>
              <a:rPr lang="en-US" sz="3200">
                <a:ea typeface="+mn-lt"/>
                <a:cs typeface="+mn-lt"/>
              </a:rPr>
              <a:t> </a:t>
            </a:r>
            <a:r>
              <a:rPr lang="en-US" sz="3200" err="1">
                <a:ea typeface="+mn-lt"/>
                <a:cs typeface="+mn-lt"/>
              </a:rPr>
              <a:t>Hashtable</a:t>
            </a:r>
            <a:r>
              <a:rPr lang="en-US" sz="3200">
                <a:ea typeface="+mn-lt"/>
                <a:cs typeface="+mn-lt"/>
              </a:rPr>
              <a:t>&lt;</a:t>
            </a:r>
            <a:r>
              <a:rPr lang="en-US" sz="3200" err="1">
                <a:ea typeface="+mn-lt"/>
                <a:cs typeface="+mn-lt"/>
              </a:rPr>
              <a:t>k,v</a:t>
            </a:r>
            <a:r>
              <a:rPr lang="en-US" sz="3200">
                <a:ea typeface="+mn-lt"/>
                <a:cs typeface="+mn-lt"/>
              </a:rPr>
              <a:t>&gt;();  </a:t>
            </a:r>
          </a:p>
          <a:p>
            <a:pPr marL="0" indent="0">
              <a:buNone/>
            </a:pPr>
            <a:r>
              <a:rPr lang="en-US" sz="3200">
                <a:ea typeface="+mn-lt"/>
                <a:cs typeface="+mn-lt"/>
              </a:rPr>
              <a:t>                  </a:t>
            </a:r>
          </a:p>
          <a:p>
            <a:pPr marL="0" indent="0">
              <a:buNone/>
            </a:pPr>
            <a:r>
              <a:rPr lang="en-US" sz="3200">
                <a:ea typeface="+mn-lt"/>
                <a:cs typeface="+mn-lt"/>
              </a:rPr>
              <a:t>               K : It is the type of keys maintained by this map.</a:t>
            </a:r>
          </a:p>
          <a:p>
            <a:pPr marL="0" indent="0">
              <a:buNone/>
            </a:pPr>
            <a:r>
              <a:rPr lang="en-US" sz="3200">
                <a:ea typeface="+mn-lt"/>
                <a:cs typeface="+mn-lt"/>
              </a:rPr>
              <a:t>               V : It is the type of mapped values.</a:t>
            </a:r>
          </a:p>
          <a:p>
            <a:pPr marL="0" indent="0">
              <a:buNone/>
            </a:pPr>
            <a:endParaRPr lang="en-US" sz="3200">
              <a:ea typeface="+mn-lt"/>
              <a:cs typeface="+mn-lt"/>
            </a:endParaRPr>
          </a:p>
          <a:p>
            <a:pPr marL="0" indent="0">
              <a:buNone/>
            </a:pPr>
            <a:r>
              <a:rPr lang="en-US" sz="3200" err="1">
                <a:ea typeface="+mn-lt"/>
                <a:cs typeface="+mn-lt"/>
              </a:rPr>
              <a:t>Eg</a:t>
            </a:r>
            <a:r>
              <a:rPr lang="en-US" sz="3200">
                <a:ea typeface="+mn-lt"/>
                <a:cs typeface="+mn-lt"/>
              </a:rPr>
              <a:t> : </a:t>
            </a:r>
            <a:r>
              <a:rPr lang="en-US" sz="3200" err="1">
                <a:ea typeface="+mn-lt"/>
                <a:cs typeface="+mn-lt"/>
              </a:rPr>
              <a:t>Hashtable</a:t>
            </a:r>
            <a:r>
              <a:rPr lang="en-US" sz="3200">
                <a:ea typeface="+mn-lt"/>
                <a:cs typeface="+mn-lt"/>
              </a:rPr>
              <a:t>&lt;</a:t>
            </a:r>
            <a:r>
              <a:rPr lang="en-US" sz="3200" err="1">
                <a:ea typeface="+mn-lt"/>
                <a:cs typeface="+mn-lt"/>
              </a:rPr>
              <a:t>Integer,String</a:t>
            </a:r>
            <a:r>
              <a:rPr lang="en-US" sz="3200">
                <a:ea typeface="+mn-lt"/>
                <a:cs typeface="+mn-lt"/>
              </a:rPr>
              <a:t>&gt; hm=</a:t>
            </a:r>
            <a:r>
              <a:rPr lang="en-US" sz="3200" b="1">
                <a:ea typeface="+mn-lt"/>
                <a:cs typeface="+mn-lt"/>
              </a:rPr>
              <a:t>new</a:t>
            </a:r>
            <a:r>
              <a:rPr lang="en-US" sz="3200">
                <a:ea typeface="+mn-lt"/>
                <a:cs typeface="+mn-lt"/>
              </a:rPr>
              <a:t> </a:t>
            </a:r>
            <a:r>
              <a:rPr lang="en-US" sz="3200" err="1">
                <a:ea typeface="+mn-lt"/>
                <a:cs typeface="+mn-lt"/>
              </a:rPr>
              <a:t>Hashtable</a:t>
            </a:r>
            <a:r>
              <a:rPr lang="en-US" sz="3200">
                <a:ea typeface="+mn-lt"/>
                <a:cs typeface="+mn-lt"/>
              </a:rPr>
              <a:t>&lt;</a:t>
            </a:r>
            <a:r>
              <a:rPr lang="en-US" sz="3200" err="1">
                <a:ea typeface="+mn-lt"/>
                <a:cs typeface="+mn-lt"/>
              </a:rPr>
              <a:t>Integer,String</a:t>
            </a:r>
            <a:r>
              <a:rPr lang="en-US" sz="3200">
                <a:ea typeface="+mn-lt"/>
                <a:cs typeface="+mn-lt"/>
              </a:rPr>
              <a:t>&gt;();  </a:t>
            </a:r>
          </a:p>
          <a:p>
            <a:pPr marL="0" indent="0">
              <a:buNone/>
            </a:pPr>
            <a:endParaRPr lang="en-US" sz="2400">
              <a:ea typeface="+mn-lt"/>
              <a:cs typeface="+mn-lt"/>
            </a:endParaRPr>
          </a:p>
          <a:p>
            <a:pPr marL="0" indent="0">
              <a:buNone/>
            </a:pPr>
            <a:endParaRPr lang="en-US" sz="2400">
              <a:cs typeface="Arial"/>
            </a:endParaRPr>
          </a:p>
          <a:p>
            <a:pPr marL="0" indent="0">
              <a:buNone/>
            </a:pPr>
            <a:endParaRPr lang="en-US" sz="2400">
              <a:cs typeface="Arial"/>
            </a:endParaRPr>
          </a:p>
          <a:p>
            <a:pPr marL="0" indent="0">
              <a:buNone/>
            </a:pPr>
            <a:r>
              <a:rPr lang="en-US" sz="2400">
                <a:cs typeface="Arial"/>
              </a:rPr>
              <a:t>                </a:t>
            </a:r>
          </a:p>
          <a:p>
            <a:pPr marL="0" indent="0">
              <a:buNone/>
            </a:pPr>
            <a:endParaRPr lang="en-US" sz="2400">
              <a:cs typeface="Arial"/>
            </a:endParaRPr>
          </a:p>
          <a:p>
            <a:endParaRPr lang="en-US">
              <a:cs typeface="Arial"/>
            </a:endParaRPr>
          </a:p>
        </p:txBody>
      </p:sp>
    </p:spTree>
    <p:extLst>
      <p:ext uri="{BB962C8B-B14F-4D97-AF65-F5344CB8AC3E}">
        <p14:creationId xmlns:p14="http://schemas.microsoft.com/office/powerpoint/2010/main" val="2296051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E52E040-3A67-094E-3BA8-1162C43A1362}"/>
              </a:ext>
            </a:extLst>
          </p:cNvPr>
          <p:cNvSpPr>
            <a:spLocks noGrp="1"/>
          </p:cNvSpPr>
          <p:nvPr>
            <p:ph type="title"/>
          </p:nvPr>
        </p:nvSpPr>
        <p:spPr>
          <a:xfrm>
            <a:off x="365760" y="365760"/>
            <a:ext cx="11457432" cy="914400"/>
          </a:xfrm>
        </p:spPr>
        <p:txBody>
          <a:bodyPr/>
          <a:lstStyle/>
          <a:p>
            <a:r>
              <a:rPr lang="en-US">
                <a:cs typeface="Arial"/>
              </a:rPr>
              <a:t>Working of </a:t>
            </a:r>
            <a:r>
              <a:rPr lang="en-US" err="1">
                <a:cs typeface="Arial"/>
              </a:rPr>
              <a:t>Hashtable</a:t>
            </a:r>
            <a:endParaRPr lang="en-US" err="1"/>
          </a:p>
        </p:txBody>
      </p:sp>
      <p:pic>
        <p:nvPicPr>
          <p:cNvPr id="7" name="Picture 7" descr="Diagram&#10;&#10;Description automatically generated">
            <a:extLst>
              <a:ext uri="{FF2B5EF4-FFF2-40B4-BE49-F238E27FC236}">
                <a16:creationId xmlns:a16="http://schemas.microsoft.com/office/drawing/2014/main" id="{C655B6EE-6460-7B5F-1E7C-C56EF6F3D667}"/>
              </a:ext>
            </a:extLst>
          </p:cNvPr>
          <p:cNvPicPr>
            <a:picLocks noGrp="1" noChangeAspect="1"/>
          </p:cNvPicPr>
          <p:nvPr>
            <p:ph idx="1"/>
          </p:nvPr>
        </p:nvPicPr>
        <p:blipFill>
          <a:blip r:embed="rId2"/>
          <a:stretch>
            <a:fillRect/>
          </a:stretch>
        </p:blipFill>
        <p:spPr>
          <a:xfrm>
            <a:off x="1851923" y="1828800"/>
            <a:ext cx="8485106" cy="4251960"/>
          </a:xfrm>
          <a:noFill/>
        </p:spPr>
      </p:pic>
    </p:spTree>
    <p:extLst>
      <p:ext uri="{BB962C8B-B14F-4D97-AF65-F5344CB8AC3E}">
        <p14:creationId xmlns:p14="http://schemas.microsoft.com/office/powerpoint/2010/main" val="1115615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1867-4EAC-7770-4E3A-46908C979606}"/>
              </a:ext>
            </a:extLst>
          </p:cNvPr>
          <p:cNvSpPr>
            <a:spLocks noGrp="1"/>
          </p:cNvSpPr>
          <p:nvPr>
            <p:ph type="title"/>
          </p:nvPr>
        </p:nvSpPr>
        <p:spPr/>
        <p:txBody>
          <a:bodyPr/>
          <a:lstStyle/>
          <a:p>
            <a:r>
              <a:rPr lang="en-US">
                <a:cs typeface="Arial"/>
              </a:rPr>
              <a:t>Working of </a:t>
            </a:r>
            <a:r>
              <a:rPr lang="en-US" err="1">
                <a:cs typeface="Arial"/>
              </a:rPr>
              <a:t>Hashtable</a:t>
            </a:r>
            <a:r>
              <a:rPr lang="en-US">
                <a:cs typeface="Arial"/>
              </a:rPr>
              <a:t>(cont.)</a:t>
            </a:r>
            <a:endParaRPr lang="en-US"/>
          </a:p>
        </p:txBody>
      </p:sp>
      <p:sp>
        <p:nvSpPr>
          <p:cNvPr id="3" name="Content Placeholder 2">
            <a:extLst>
              <a:ext uri="{FF2B5EF4-FFF2-40B4-BE49-F238E27FC236}">
                <a16:creationId xmlns:a16="http://schemas.microsoft.com/office/drawing/2014/main" id="{C3AE7769-A47C-8510-114E-2CBE65720147}"/>
              </a:ext>
            </a:extLst>
          </p:cNvPr>
          <p:cNvSpPr>
            <a:spLocks noGrp="1"/>
          </p:cNvSpPr>
          <p:nvPr>
            <p:ph idx="1"/>
          </p:nvPr>
        </p:nvSpPr>
        <p:spPr>
          <a:xfrm>
            <a:off x="365760" y="1055077"/>
            <a:ext cx="11457432" cy="5271867"/>
          </a:xfrm>
        </p:spPr>
        <p:txBody>
          <a:bodyPr vert="horz" lIns="0" tIns="0" rIns="0" bIns="0" numCol="2" spcCol="941832" rtlCol="0" anchor="t">
            <a:normAutofit/>
          </a:bodyPr>
          <a:lstStyle/>
          <a:p>
            <a:pPr marL="342900" indent="-342900">
              <a:buFont typeface="Arial"/>
              <a:buChar char="•"/>
            </a:pPr>
            <a:r>
              <a:rPr lang="en-US" sz="2200" err="1">
                <a:ea typeface="+mn-lt"/>
                <a:cs typeface="+mn-lt"/>
              </a:rPr>
              <a:t>Hashtable</a:t>
            </a:r>
            <a:r>
              <a:rPr lang="en-US" sz="2200">
                <a:ea typeface="+mn-lt"/>
                <a:cs typeface="+mn-lt"/>
              </a:rPr>
              <a:t> internally contains buckets in which it store the key/value pairs.</a:t>
            </a:r>
          </a:p>
          <a:p>
            <a:pPr marL="342900" indent="-342900">
              <a:buFont typeface="Arial"/>
              <a:buChar char="•"/>
            </a:pPr>
            <a:endParaRPr lang="en-US" sz="2200">
              <a:ea typeface="+mn-lt"/>
              <a:cs typeface="+mn-lt"/>
            </a:endParaRPr>
          </a:p>
          <a:p>
            <a:pPr marL="342900" indent="-342900">
              <a:buFont typeface="Arial"/>
              <a:buChar char="•"/>
            </a:pPr>
            <a:r>
              <a:rPr lang="en-US" sz="2200">
                <a:ea typeface="+mn-lt"/>
                <a:cs typeface="+mn-lt"/>
              </a:rPr>
              <a:t>The </a:t>
            </a:r>
            <a:r>
              <a:rPr lang="en-US" sz="2200" err="1">
                <a:ea typeface="+mn-lt"/>
                <a:cs typeface="+mn-lt"/>
              </a:rPr>
              <a:t>Hashtable</a:t>
            </a:r>
            <a:r>
              <a:rPr lang="en-US" sz="2200">
                <a:ea typeface="+mn-lt"/>
                <a:cs typeface="+mn-lt"/>
              </a:rPr>
              <a:t> uses the key’s </a:t>
            </a:r>
            <a:r>
              <a:rPr lang="en-US" sz="2200" err="1">
                <a:ea typeface="+mn-lt"/>
                <a:cs typeface="+mn-lt"/>
              </a:rPr>
              <a:t>hashcode</a:t>
            </a:r>
            <a:r>
              <a:rPr lang="en-US" sz="2200">
                <a:ea typeface="+mn-lt"/>
                <a:cs typeface="+mn-lt"/>
              </a:rPr>
              <a:t> to determine to which bucket the key/value pair should map.</a:t>
            </a:r>
            <a:endParaRPr lang="en-US" sz="2200">
              <a:cs typeface="Arial"/>
            </a:endParaRPr>
          </a:p>
          <a:p>
            <a:pPr marL="342900" indent="-342900">
              <a:buFont typeface="Arial"/>
              <a:buChar char="•"/>
            </a:pPr>
            <a:endParaRPr lang="en-US" sz="2200">
              <a:ea typeface="+mn-lt"/>
              <a:cs typeface="+mn-lt"/>
            </a:endParaRPr>
          </a:p>
          <a:p>
            <a:pPr marL="342900" indent="-342900">
              <a:buFont typeface="Arial"/>
              <a:buChar char="•"/>
            </a:pPr>
            <a:r>
              <a:rPr lang="en-US" sz="2200">
                <a:ea typeface="+mn-lt"/>
                <a:cs typeface="+mn-lt"/>
              </a:rPr>
              <a:t>The function to get bucket location from Key’s </a:t>
            </a:r>
            <a:r>
              <a:rPr lang="en-US" sz="2200" err="1">
                <a:ea typeface="+mn-lt"/>
                <a:cs typeface="+mn-lt"/>
              </a:rPr>
              <a:t>hashcode</a:t>
            </a:r>
            <a:r>
              <a:rPr lang="en-US" sz="2200">
                <a:ea typeface="+mn-lt"/>
                <a:cs typeface="+mn-lt"/>
              </a:rPr>
              <a:t> is called hash function.</a:t>
            </a:r>
            <a:endParaRPr lang="en-US" sz="2200">
              <a:cs typeface="Arial"/>
            </a:endParaRPr>
          </a:p>
        </p:txBody>
      </p:sp>
    </p:spTree>
    <p:extLst>
      <p:ext uri="{BB962C8B-B14F-4D97-AF65-F5344CB8AC3E}">
        <p14:creationId xmlns:p14="http://schemas.microsoft.com/office/powerpoint/2010/main" val="98175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DB62-52DA-2D50-E89E-B04B42BA03F9}"/>
              </a:ext>
            </a:extLst>
          </p:cNvPr>
          <p:cNvSpPr>
            <a:spLocks noGrp="1"/>
          </p:cNvSpPr>
          <p:nvPr>
            <p:ph type="title"/>
          </p:nvPr>
        </p:nvSpPr>
        <p:spPr/>
        <p:txBody>
          <a:bodyPr/>
          <a:lstStyle/>
          <a:p>
            <a:r>
              <a:rPr lang="en-US">
                <a:cs typeface="Arial"/>
              </a:rPr>
              <a:t>Constructors</a:t>
            </a:r>
            <a:endParaRPr lang="en-US"/>
          </a:p>
        </p:txBody>
      </p:sp>
      <p:sp>
        <p:nvSpPr>
          <p:cNvPr id="3" name="Content Placeholder 2">
            <a:extLst>
              <a:ext uri="{FF2B5EF4-FFF2-40B4-BE49-F238E27FC236}">
                <a16:creationId xmlns:a16="http://schemas.microsoft.com/office/drawing/2014/main" id="{3A0CB81D-51CE-358D-66E7-F9E4C2D2F291}"/>
              </a:ext>
            </a:extLst>
          </p:cNvPr>
          <p:cNvSpPr>
            <a:spLocks noGrp="1"/>
          </p:cNvSpPr>
          <p:nvPr>
            <p:ph idx="1"/>
          </p:nvPr>
        </p:nvSpPr>
        <p:spPr/>
        <p:txBody>
          <a:bodyPr vert="horz" lIns="0" tIns="0" rIns="0" bIns="0" numCol="2" spcCol="941832" rtlCol="0" anchor="t">
            <a:normAutofit/>
          </a:bodyPr>
          <a:lstStyle/>
          <a:p>
            <a:pPr marL="285750" indent="-285750" algn="just">
              <a:buFont typeface="Arial,Sans-Serif"/>
              <a:buChar char="•"/>
            </a:pPr>
            <a:r>
              <a:rPr lang="en-US" sz="2200" err="1">
                <a:cs typeface="Arial"/>
              </a:rPr>
              <a:t>Hashtable</a:t>
            </a:r>
            <a:r>
              <a:rPr lang="en-US" sz="2200">
                <a:cs typeface="Arial"/>
              </a:rPr>
              <a:t>()</a:t>
            </a:r>
            <a:endParaRPr lang="en-US" sz="2200">
              <a:ea typeface="+mn-lt"/>
              <a:cs typeface="+mn-lt"/>
            </a:endParaRPr>
          </a:p>
          <a:p>
            <a:pPr marL="285750" indent="-285750" algn="just">
              <a:buFont typeface="Arial,Sans-Serif"/>
              <a:buChar char="•"/>
            </a:pPr>
            <a:endParaRPr lang="en-US" sz="2200">
              <a:ea typeface="+mn-lt"/>
              <a:cs typeface="+mn-lt"/>
            </a:endParaRPr>
          </a:p>
          <a:p>
            <a:pPr marL="285750" indent="-285750" algn="just">
              <a:buFont typeface="Arial,Sans-Serif"/>
              <a:buChar char="•"/>
            </a:pPr>
            <a:r>
              <a:rPr lang="en-US" sz="2200" err="1">
                <a:cs typeface="Arial"/>
              </a:rPr>
              <a:t>Hashtable</a:t>
            </a:r>
            <a:r>
              <a:rPr lang="en-US" sz="2200">
                <a:cs typeface="Arial"/>
              </a:rPr>
              <a:t>(int size)</a:t>
            </a:r>
            <a:endParaRPr lang="en-US" sz="2200">
              <a:ea typeface="+mn-lt"/>
              <a:cs typeface="+mn-lt"/>
            </a:endParaRPr>
          </a:p>
          <a:p>
            <a:pPr marL="285750" indent="-285750" algn="just">
              <a:buFont typeface="Arial,Sans-Serif"/>
              <a:buChar char="•"/>
            </a:pPr>
            <a:endParaRPr lang="en-US" sz="2200">
              <a:ea typeface="+mn-lt"/>
              <a:cs typeface="+mn-lt"/>
            </a:endParaRPr>
          </a:p>
          <a:p>
            <a:pPr marL="285750" indent="-285750" algn="just">
              <a:buFont typeface="Arial,Sans-Serif"/>
              <a:buChar char="•"/>
            </a:pPr>
            <a:r>
              <a:rPr lang="en-US" sz="2200" err="1">
                <a:ea typeface="+mn-lt"/>
                <a:cs typeface="+mn-lt"/>
              </a:rPr>
              <a:t>Hashtable</a:t>
            </a:r>
            <a:r>
              <a:rPr lang="en-US" sz="2200">
                <a:ea typeface="+mn-lt"/>
                <a:cs typeface="+mn-lt"/>
              </a:rPr>
              <a:t>(int size, float </a:t>
            </a:r>
            <a:r>
              <a:rPr lang="en-US" sz="2200" err="1">
                <a:ea typeface="+mn-lt"/>
                <a:cs typeface="+mn-lt"/>
              </a:rPr>
              <a:t>fillration</a:t>
            </a:r>
            <a:r>
              <a:rPr lang="en-US" sz="2200">
                <a:ea typeface="+mn-lt"/>
                <a:cs typeface="+mn-lt"/>
              </a:rPr>
              <a:t>)</a:t>
            </a:r>
          </a:p>
          <a:p>
            <a:pPr marL="285750" indent="-285750" algn="just">
              <a:buFont typeface="Arial,Sans-Serif"/>
              <a:buChar char="•"/>
            </a:pPr>
            <a:endParaRPr lang="en-US" sz="2200">
              <a:cs typeface="Arial"/>
            </a:endParaRPr>
          </a:p>
          <a:p>
            <a:pPr marL="285750" indent="-285750" algn="just">
              <a:buFont typeface="Arial,Sans-Serif"/>
              <a:buChar char="•"/>
            </a:pPr>
            <a:r>
              <a:rPr lang="en-US" sz="2200" err="1">
                <a:cs typeface="Arial"/>
              </a:rPr>
              <a:t>Hashtable</a:t>
            </a:r>
            <a:r>
              <a:rPr lang="en-US" sz="2200">
                <a:cs typeface="Arial"/>
              </a:rPr>
              <a:t>(Map m)</a:t>
            </a:r>
            <a:endParaRPr lang="en-US" sz="2400">
              <a:cs typeface="Arial"/>
            </a:endParaRPr>
          </a:p>
        </p:txBody>
      </p:sp>
    </p:spTree>
    <p:extLst>
      <p:ext uri="{BB962C8B-B14F-4D97-AF65-F5344CB8AC3E}">
        <p14:creationId xmlns:p14="http://schemas.microsoft.com/office/powerpoint/2010/main" val="4100171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90AA-8278-316B-5245-D1AC0154E89B}"/>
              </a:ext>
            </a:extLst>
          </p:cNvPr>
          <p:cNvSpPr>
            <a:spLocks noGrp="1"/>
          </p:cNvSpPr>
          <p:nvPr>
            <p:ph type="title"/>
          </p:nvPr>
        </p:nvSpPr>
        <p:spPr/>
        <p:txBody>
          <a:bodyPr/>
          <a:lstStyle/>
          <a:p>
            <a:r>
              <a:rPr lang="en-US">
                <a:cs typeface="Arial"/>
              </a:rPr>
              <a:t>Methods</a:t>
            </a:r>
            <a:endParaRPr lang="en-US"/>
          </a:p>
        </p:txBody>
      </p:sp>
      <p:sp>
        <p:nvSpPr>
          <p:cNvPr id="3" name="Content Placeholder 2">
            <a:extLst>
              <a:ext uri="{FF2B5EF4-FFF2-40B4-BE49-F238E27FC236}">
                <a16:creationId xmlns:a16="http://schemas.microsoft.com/office/drawing/2014/main" id="{E88EE183-D373-CE5C-05D2-A7D03FFAEF1A}"/>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sz="2200">
                <a:ea typeface="+mn-lt"/>
                <a:cs typeface="+mn-lt"/>
              </a:rPr>
              <a:t>void clear()</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err="1">
                <a:ea typeface="+mn-lt"/>
                <a:cs typeface="+mn-lt"/>
              </a:rPr>
              <a:t>boolean</a:t>
            </a:r>
            <a:r>
              <a:rPr lang="en-US" sz="2200">
                <a:ea typeface="+mn-lt"/>
                <a:cs typeface="+mn-lt"/>
              </a:rPr>
              <a:t> contains(Object value)</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err="1">
                <a:ea typeface="+mn-lt"/>
                <a:cs typeface="+mn-lt"/>
              </a:rPr>
              <a:t>boolean</a:t>
            </a:r>
            <a:r>
              <a:rPr lang="en-US" sz="2200">
                <a:ea typeface="+mn-lt"/>
                <a:cs typeface="+mn-lt"/>
              </a:rPr>
              <a:t> </a:t>
            </a:r>
            <a:r>
              <a:rPr lang="en-US" sz="2200" err="1">
                <a:ea typeface="+mn-lt"/>
                <a:cs typeface="+mn-lt"/>
              </a:rPr>
              <a:t>containsKey</a:t>
            </a:r>
            <a:r>
              <a:rPr lang="en-US" sz="2200">
                <a:ea typeface="+mn-lt"/>
                <a:cs typeface="+mn-lt"/>
              </a:rPr>
              <a:t>(Object key)</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err="1">
                <a:ea typeface="+mn-lt"/>
                <a:cs typeface="+mn-lt"/>
              </a:rPr>
              <a:t>boolean</a:t>
            </a:r>
            <a:r>
              <a:rPr lang="en-US" sz="2200">
                <a:ea typeface="+mn-lt"/>
                <a:cs typeface="+mn-lt"/>
              </a:rPr>
              <a:t> </a:t>
            </a:r>
            <a:r>
              <a:rPr lang="en-US" sz="2200" err="1">
                <a:ea typeface="+mn-lt"/>
                <a:cs typeface="+mn-lt"/>
              </a:rPr>
              <a:t>isEmpty</a:t>
            </a:r>
            <a:r>
              <a:rPr lang="en-US" sz="2200">
                <a:ea typeface="+mn-lt"/>
                <a:cs typeface="+mn-lt"/>
              </a:rPr>
              <a:t>()</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a:cs typeface="Arial"/>
              </a:rPr>
              <a:t>Void rehash()</a:t>
            </a:r>
          </a:p>
          <a:p>
            <a:pPr marL="285750" indent="-285750">
              <a:buFont typeface="Arial"/>
              <a:buChar char="•"/>
            </a:pPr>
            <a:endParaRPr lang="en-US" sz="2200">
              <a:cs typeface="Arial"/>
            </a:endParaRPr>
          </a:p>
          <a:p>
            <a:pPr marL="285750" indent="-285750">
              <a:buFont typeface="Arial"/>
              <a:buChar char="•"/>
            </a:pPr>
            <a:endParaRPr lang="en-US" sz="2200">
              <a:cs typeface="Arial"/>
            </a:endParaRPr>
          </a:p>
        </p:txBody>
      </p:sp>
    </p:spTree>
    <p:extLst>
      <p:ext uri="{BB962C8B-B14F-4D97-AF65-F5344CB8AC3E}">
        <p14:creationId xmlns:p14="http://schemas.microsoft.com/office/powerpoint/2010/main" val="1382630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AA5F-C887-B079-40DE-C8C624E50BAD}"/>
              </a:ext>
            </a:extLst>
          </p:cNvPr>
          <p:cNvSpPr>
            <a:spLocks noGrp="1"/>
          </p:cNvSpPr>
          <p:nvPr>
            <p:ph type="title"/>
          </p:nvPr>
        </p:nvSpPr>
        <p:spPr/>
        <p:txBody>
          <a:bodyPr/>
          <a:lstStyle/>
          <a:p>
            <a:r>
              <a:rPr lang="en-US">
                <a:cs typeface="Arial"/>
              </a:rPr>
              <a:t>Methods(cont.)</a:t>
            </a:r>
            <a:endParaRPr lang="en-US"/>
          </a:p>
        </p:txBody>
      </p:sp>
      <p:sp>
        <p:nvSpPr>
          <p:cNvPr id="3" name="Content Placeholder 2">
            <a:extLst>
              <a:ext uri="{FF2B5EF4-FFF2-40B4-BE49-F238E27FC236}">
                <a16:creationId xmlns:a16="http://schemas.microsoft.com/office/drawing/2014/main" id="{E63C0FE5-8046-AB85-4420-EC0429BB7E65}"/>
              </a:ext>
            </a:extLst>
          </p:cNvPr>
          <p:cNvSpPr>
            <a:spLocks noGrp="1"/>
          </p:cNvSpPr>
          <p:nvPr>
            <p:ph idx="1"/>
          </p:nvPr>
        </p:nvSpPr>
        <p:spPr>
          <a:xfrm>
            <a:off x="365760" y="1137139"/>
            <a:ext cx="11457432" cy="4943621"/>
          </a:xfrm>
        </p:spPr>
        <p:txBody>
          <a:bodyPr vert="horz" lIns="0" tIns="0" rIns="0" bIns="0" numCol="2" spcCol="941832" rtlCol="0" anchor="t">
            <a:normAutofit/>
          </a:bodyPr>
          <a:lstStyle/>
          <a:p>
            <a:pPr marL="285750" indent="-285750">
              <a:buFont typeface="Arial,Sans-Serif"/>
              <a:buChar char="•"/>
            </a:pPr>
            <a:endParaRPr lang="en-US">
              <a:cs typeface="Arial"/>
            </a:endParaRPr>
          </a:p>
          <a:p>
            <a:pPr marL="285750" indent="-285750">
              <a:buFont typeface="Arial,Sans-Serif"/>
              <a:buChar char="•"/>
            </a:pPr>
            <a:r>
              <a:rPr lang="en-US" sz="2200">
                <a:ea typeface="+mn-lt"/>
                <a:cs typeface="+mn-lt"/>
              </a:rPr>
              <a:t>Object get(Object key)</a:t>
            </a:r>
            <a:endParaRPr lang="en-US" sz="2200">
              <a:cs typeface="Arial"/>
            </a:endParaRPr>
          </a:p>
          <a:p>
            <a:pPr marL="285750" indent="-285750">
              <a:buFont typeface="Arial,Sans-Serif"/>
              <a:buChar char="•"/>
            </a:pPr>
            <a:endParaRPr lang="en-US" sz="2200">
              <a:ea typeface="+mn-lt"/>
              <a:cs typeface="+mn-lt"/>
            </a:endParaRPr>
          </a:p>
          <a:p>
            <a:pPr marL="285750" indent="-285750">
              <a:buFont typeface="Arial,Sans-Serif"/>
              <a:buChar char="•"/>
            </a:pPr>
            <a:r>
              <a:rPr lang="en-US" sz="2200">
                <a:ea typeface="+mn-lt"/>
                <a:cs typeface="+mn-lt"/>
              </a:rPr>
              <a:t>Object put(Object key, Object value)</a:t>
            </a:r>
            <a:endParaRPr lang="en-US" sz="2200">
              <a:cs typeface="Arial"/>
            </a:endParaRPr>
          </a:p>
          <a:p>
            <a:pPr marL="285750" indent="-285750">
              <a:buFont typeface="Arial,Sans-Serif"/>
              <a:buChar char="•"/>
            </a:pPr>
            <a:endParaRPr lang="en-US" sz="2200">
              <a:ea typeface="+mn-lt"/>
              <a:cs typeface="+mn-lt"/>
            </a:endParaRPr>
          </a:p>
          <a:p>
            <a:pPr marL="285750" indent="-285750">
              <a:buFont typeface="Arial,Sans-Serif"/>
              <a:buChar char="•"/>
            </a:pPr>
            <a:r>
              <a:rPr lang="en-US" sz="2200">
                <a:ea typeface="+mn-lt"/>
                <a:cs typeface="+mn-lt"/>
              </a:rPr>
              <a:t>Object remove(Object key)</a:t>
            </a:r>
            <a:endParaRPr lang="en-US" sz="2200">
              <a:cs typeface="Arial"/>
            </a:endParaRPr>
          </a:p>
          <a:p>
            <a:pPr marL="285750" indent="-285750">
              <a:buFont typeface="Arial,Sans-Serif"/>
              <a:buChar char="•"/>
            </a:pPr>
            <a:endParaRPr lang="en-US" sz="2200">
              <a:cs typeface="Arial"/>
            </a:endParaRPr>
          </a:p>
          <a:p>
            <a:pPr marL="285750" indent="-285750">
              <a:buFont typeface="Arial,Sans-Serif"/>
              <a:buChar char="•"/>
            </a:pPr>
            <a:r>
              <a:rPr lang="en-US" sz="2200">
                <a:cs typeface="Arial"/>
              </a:rPr>
              <a:t>int size() </a:t>
            </a:r>
            <a:endParaRPr lang="en-US" sz="2200">
              <a:ea typeface="+mn-lt"/>
              <a:cs typeface="+mn-lt"/>
            </a:endParaRPr>
          </a:p>
          <a:p>
            <a:endParaRPr lang="en-US" sz="2200">
              <a:cs typeface="Arial"/>
            </a:endParaRPr>
          </a:p>
        </p:txBody>
      </p:sp>
    </p:spTree>
    <p:extLst>
      <p:ext uri="{BB962C8B-B14F-4D97-AF65-F5344CB8AC3E}">
        <p14:creationId xmlns:p14="http://schemas.microsoft.com/office/powerpoint/2010/main" val="3512173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EDB06B38-FE0A-8BA6-8738-748A96B792DB}"/>
              </a:ext>
            </a:extLst>
          </p:cNvPr>
          <p:cNvSpPr>
            <a:spLocks noGrp="1"/>
          </p:cNvSpPr>
          <p:nvPr>
            <p:ph type="title"/>
          </p:nvPr>
        </p:nvSpPr>
        <p:spPr>
          <a:xfrm>
            <a:off x="365760" y="326346"/>
            <a:ext cx="8203819" cy="428297"/>
          </a:xfrm>
        </p:spPr>
        <p:txBody>
          <a:bodyPr/>
          <a:lstStyle/>
          <a:p>
            <a:pPr>
              <a:lnSpc>
                <a:spcPct val="100000"/>
              </a:lnSpc>
              <a:spcBef>
                <a:spcPts val="1200"/>
              </a:spcBef>
            </a:pPr>
            <a:r>
              <a:rPr lang="en-US" b="0">
                <a:ea typeface="+mj-lt"/>
                <a:cs typeface="+mj-lt"/>
              </a:rPr>
              <a:t> Java HashMap contains only unique keys</a:t>
            </a:r>
            <a:endParaRPr lang="en-US">
              <a:cs typeface="Arial"/>
            </a:endParaRPr>
          </a:p>
          <a:p>
            <a:pPr marL="285750" indent="-285750">
              <a:lnSpc>
                <a:spcPct val="100000"/>
              </a:lnSpc>
              <a:spcBef>
                <a:spcPts val="1200"/>
              </a:spcBef>
              <a:buFont typeface="Arial"/>
              <a:buChar char="•"/>
            </a:pPr>
            <a:endParaRPr lang="en-US" b="0">
              <a:ea typeface="+mj-lt"/>
              <a:cs typeface="+mj-lt"/>
            </a:endParaRPr>
          </a:p>
          <a:p>
            <a:pPr marL="285750" indent="-285750">
              <a:lnSpc>
                <a:spcPct val="100000"/>
              </a:lnSpc>
              <a:spcBef>
                <a:spcPts val="1200"/>
              </a:spcBef>
              <a:buFont typeface="Arial"/>
              <a:buChar char="•"/>
            </a:pPr>
            <a:endParaRPr lang="en-US" b="0">
              <a:cs typeface="Arial"/>
            </a:endParaRPr>
          </a:p>
          <a:p>
            <a:pPr>
              <a:lnSpc>
                <a:spcPct val="100000"/>
              </a:lnSpc>
              <a:spcBef>
                <a:spcPts val="1200"/>
              </a:spcBef>
            </a:pPr>
            <a:endParaRPr lang="en-US" b="0">
              <a:cs typeface="Arial"/>
            </a:endParaRPr>
          </a:p>
          <a:p>
            <a:endParaRPr lang="en-US">
              <a:cs typeface="Arial"/>
            </a:endParaRPr>
          </a:p>
        </p:txBody>
      </p:sp>
      <p:sp>
        <p:nvSpPr>
          <p:cNvPr id="20" name="Content Placeholder 3">
            <a:extLst>
              <a:ext uri="{FF2B5EF4-FFF2-40B4-BE49-F238E27FC236}">
                <a16:creationId xmlns:a16="http://schemas.microsoft.com/office/drawing/2014/main" id="{7F14EB71-9ED2-9F96-C85E-7EB3D17E4FEF}"/>
              </a:ext>
            </a:extLst>
          </p:cNvPr>
          <p:cNvSpPr>
            <a:spLocks noGrp="1"/>
          </p:cNvSpPr>
          <p:nvPr>
            <p:ph sz="half" idx="1"/>
          </p:nvPr>
        </p:nvSpPr>
        <p:spPr>
          <a:xfrm>
            <a:off x="365759" y="1158766"/>
            <a:ext cx="8203819" cy="4921994"/>
          </a:xfrm>
        </p:spPr>
        <p:txBody>
          <a:bodyPr vert="horz" lIns="0" tIns="0" rIns="0" bIns="0" spcCol="301752" rtlCol="0" anchor="t">
            <a:noAutofit/>
          </a:bodyPr>
          <a:lstStyle/>
          <a:p>
            <a:pPr marL="0" indent="0">
              <a:buNone/>
            </a:pPr>
            <a:r>
              <a:rPr lang="en-US" sz="1600" b="1">
                <a:cs typeface="Arial"/>
              </a:rPr>
              <a:t> </a:t>
            </a:r>
            <a:r>
              <a:rPr lang="en-US" sz="2000" b="1">
                <a:cs typeface="Arial"/>
              </a:rPr>
              <a:t>import</a:t>
            </a:r>
            <a:r>
              <a:rPr lang="en-US" sz="2000">
                <a:cs typeface="Arial"/>
              </a:rPr>
              <a:t> </a:t>
            </a:r>
            <a:r>
              <a:rPr lang="en-US" sz="2000" err="1">
                <a:cs typeface="Arial"/>
              </a:rPr>
              <a:t>java.util</a:t>
            </a:r>
            <a:r>
              <a:rPr lang="en-US" sz="2000">
                <a:cs typeface="Arial"/>
              </a:rPr>
              <a:t>.*;  </a:t>
            </a:r>
            <a:endParaRPr lang="en-US" sz="2000">
              <a:ea typeface="+mn-lt"/>
              <a:cs typeface="+mn-lt"/>
            </a:endParaRPr>
          </a:p>
          <a:p>
            <a:pPr marL="0" indent="0" algn="just">
              <a:buNone/>
            </a:pPr>
            <a:r>
              <a:rPr lang="en-US" sz="2000" b="1">
                <a:cs typeface="Arial"/>
              </a:rPr>
              <a:t>public</a:t>
            </a:r>
            <a:r>
              <a:rPr lang="en-US" sz="2000">
                <a:cs typeface="Arial"/>
              </a:rPr>
              <a:t> </a:t>
            </a:r>
            <a:r>
              <a:rPr lang="en-US" sz="2000" b="1">
                <a:cs typeface="Arial"/>
              </a:rPr>
              <a:t>class</a:t>
            </a:r>
            <a:r>
              <a:rPr lang="en-US" sz="2000">
                <a:cs typeface="Arial"/>
              </a:rPr>
              <a:t>  </a:t>
            </a:r>
            <a:r>
              <a:rPr lang="en-US" sz="2000" err="1">
                <a:cs typeface="Arial"/>
              </a:rPr>
              <a:t>ProgrammingLanguages</a:t>
            </a:r>
            <a:r>
              <a:rPr lang="en-US" sz="2000">
                <a:cs typeface="Arial"/>
              </a:rPr>
              <a:t> {  </a:t>
            </a:r>
            <a:endParaRPr lang="en-US" sz="2000">
              <a:ea typeface="+mn-lt"/>
              <a:cs typeface="+mn-lt"/>
            </a:endParaRPr>
          </a:p>
          <a:p>
            <a:pPr marL="0" indent="0" algn="just">
              <a:buNone/>
            </a:pPr>
            <a:r>
              <a:rPr lang="en-US" sz="2000">
                <a:cs typeface="Arial"/>
              </a:rPr>
              <a:t> </a:t>
            </a:r>
            <a:r>
              <a:rPr lang="en-US" sz="2000" b="1">
                <a:cs typeface="Arial"/>
              </a:rPr>
              <a:t>public</a:t>
            </a:r>
            <a:r>
              <a:rPr lang="en-US" sz="2000">
                <a:cs typeface="Arial"/>
              </a:rPr>
              <a:t> </a:t>
            </a:r>
            <a:r>
              <a:rPr lang="en-US" sz="2000" b="1">
                <a:cs typeface="Arial"/>
              </a:rPr>
              <a:t>static</a:t>
            </a:r>
            <a:r>
              <a:rPr lang="en-US" sz="2000">
                <a:cs typeface="Arial"/>
              </a:rPr>
              <a:t> </a:t>
            </a:r>
            <a:r>
              <a:rPr lang="en-US" sz="2000" b="1">
                <a:cs typeface="Arial"/>
              </a:rPr>
              <a:t>void</a:t>
            </a:r>
            <a:r>
              <a:rPr lang="en-US" sz="2000">
                <a:cs typeface="Arial"/>
              </a:rPr>
              <a:t> main(String </a:t>
            </a:r>
            <a:r>
              <a:rPr lang="en-US" sz="2000" err="1">
                <a:cs typeface="Arial"/>
              </a:rPr>
              <a:t>args</a:t>
            </a:r>
            <a:r>
              <a:rPr lang="en-US" sz="2000">
                <a:cs typeface="Arial"/>
              </a:rPr>
              <a:t>[]){  </a:t>
            </a:r>
            <a:endParaRPr lang="en-US" sz="2000">
              <a:ea typeface="+mn-lt"/>
              <a:cs typeface="+mn-lt"/>
            </a:endParaRPr>
          </a:p>
          <a:p>
            <a:pPr marL="0" indent="0" algn="just">
              <a:buNone/>
            </a:pPr>
            <a:r>
              <a:rPr lang="en-US" sz="2000">
                <a:cs typeface="Arial"/>
              </a:rPr>
              <a:t>   HashMap&lt;</a:t>
            </a:r>
            <a:r>
              <a:rPr lang="en-US" sz="2000" err="1">
                <a:cs typeface="Arial"/>
              </a:rPr>
              <a:t>Integer,String</a:t>
            </a:r>
            <a:r>
              <a:rPr lang="en-US" sz="2000">
                <a:cs typeface="Arial"/>
              </a:rPr>
              <a:t>&gt; map=</a:t>
            </a:r>
            <a:r>
              <a:rPr lang="en-US" sz="2000" b="1">
                <a:cs typeface="Arial"/>
              </a:rPr>
              <a:t>new</a:t>
            </a:r>
            <a:r>
              <a:rPr lang="en-US" sz="2000">
                <a:cs typeface="Arial"/>
              </a:rPr>
              <a:t> HashMap&lt;</a:t>
            </a:r>
            <a:r>
              <a:rPr lang="en-US" sz="2000" err="1">
                <a:cs typeface="Arial"/>
              </a:rPr>
              <a:t>Integer,String</a:t>
            </a:r>
            <a:r>
              <a:rPr lang="en-US" sz="2000">
                <a:cs typeface="Arial"/>
              </a:rPr>
              <a:t>&gt;();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(1,"JAVA");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(2,"PYTHON");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(3,"JAVA8");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(3,"C"); </a:t>
            </a:r>
            <a:endParaRPr lang="en-US" sz="2000">
              <a:ea typeface="+mn-lt"/>
              <a:cs typeface="+mn-lt"/>
            </a:endParaRPr>
          </a:p>
          <a:p>
            <a:pPr marL="0" indent="0" algn="just">
              <a:buNone/>
            </a:pPr>
            <a:r>
              <a:rPr lang="en-US" sz="2000">
                <a:cs typeface="Arial"/>
              </a:rPr>
              <a:t>     </a:t>
            </a:r>
            <a:r>
              <a:rPr lang="en-US" sz="2000" err="1">
                <a:cs typeface="Arial"/>
              </a:rPr>
              <a:t>System.out.println</a:t>
            </a:r>
            <a:r>
              <a:rPr lang="en-US" sz="2000">
                <a:cs typeface="Arial"/>
              </a:rPr>
              <a:t>(name);</a:t>
            </a:r>
            <a:endParaRPr lang="en-US" sz="2000">
              <a:ea typeface="+mn-lt"/>
              <a:cs typeface="+mn-lt"/>
            </a:endParaRPr>
          </a:p>
          <a:p>
            <a:pPr marL="0" indent="0" algn="just">
              <a:buNone/>
            </a:pPr>
            <a:r>
              <a:rPr lang="en-US" sz="2000">
                <a:cs typeface="Arial"/>
              </a:rPr>
              <a:t>          } </a:t>
            </a:r>
          </a:p>
          <a:p>
            <a:pPr marL="0" indent="0" algn="just">
              <a:buNone/>
            </a:pPr>
            <a:r>
              <a:rPr lang="en-US" sz="2000">
                <a:cs typeface="Arial"/>
              </a:rPr>
              <a:t> }  }</a:t>
            </a:r>
            <a:endParaRPr lang="en-US" sz="2000">
              <a:ea typeface="+mn-lt"/>
              <a:cs typeface="+mn-lt"/>
            </a:endParaRPr>
          </a:p>
          <a:p>
            <a:pPr algn="just"/>
            <a:endParaRPr lang="en-US" b="1">
              <a:ea typeface="+mn-lt"/>
              <a:cs typeface="+mn-lt"/>
            </a:endParaRPr>
          </a:p>
          <a:p>
            <a:endParaRPr lang="en-US">
              <a:ea typeface="+mn-lt"/>
              <a:cs typeface="+mn-lt"/>
            </a:endParaRPr>
          </a:p>
          <a:p>
            <a:endParaRPr lang="en-US">
              <a:ea typeface="+mn-lt"/>
              <a:cs typeface="+mn-lt"/>
            </a:endParaRPr>
          </a:p>
        </p:txBody>
      </p:sp>
      <p:sp>
        <p:nvSpPr>
          <p:cNvPr id="27" name="Content Placeholder 3">
            <a:extLst>
              <a:ext uri="{FF2B5EF4-FFF2-40B4-BE49-F238E27FC236}">
                <a16:creationId xmlns:a16="http://schemas.microsoft.com/office/drawing/2014/main" id="{BF7DC766-CF04-5CFB-32EB-90EEA4094AAE}"/>
              </a:ext>
            </a:extLst>
          </p:cNvPr>
          <p:cNvSpPr>
            <a:spLocks noGrp="1"/>
          </p:cNvSpPr>
          <p:nvPr>
            <p:ph sz="half" idx="2"/>
          </p:nvPr>
        </p:nvSpPr>
        <p:spPr>
          <a:xfrm>
            <a:off x="9202304" y="1579418"/>
            <a:ext cx="2634742" cy="4251960"/>
          </a:xfrm>
        </p:spPr>
        <p:txBody>
          <a:bodyPr vert="horz" lIns="0" tIns="0" rIns="0" bIns="0" spcCol="301752" rtlCol="0" anchor="t">
            <a:normAutofit/>
          </a:bodyPr>
          <a:lstStyle/>
          <a:p>
            <a:pPr algn="just"/>
            <a:r>
              <a:rPr lang="en-US" sz="2800" b="1">
                <a:ea typeface="+mn-lt"/>
                <a:cs typeface="+mn-lt"/>
              </a:rPr>
              <a:t>OUTPUT</a:t>
            </a:r>
            <a:endParaRPr lang="en-US" sz="2800">
              <a:ea typeface="+mn-lt"/>
              <a:cs typeface="+mn-lt"/>
            </a:endParaRPr>
          </a:p>
          <a:p>
            <a:pPr marL="0" indent="0" algn="just">
              <a:buNone/>
            </a:pPr>
            <a:br>
              <a:rPr lang="en-US">
                <a:latin typeface="Consolas"/>
              </a:rPr>
            </a:br>
            <a:r>
              <a:rPr lang="en-US" sz="2800">
                <a:latin typeface="Consolas"/>
              </a:rPr>
              <a:t>1 JAVA</a:t>
            </a:r>
            <a:br>
              <a:rPr lang="en-US" sz="2800">
                <a:latin typeface="Consolas"/>
              </a:rPr>
            </a:br>
            <a:r>
              <a:rPr lang="en-US" sz="2800">
                <a:latin typeface="Consolas"/>
              </a:rPr>
              <a:t>2 PYTHON</a:t>
            </a:r>
            <a:br>
              <a:rPr lang="en-US" sz="2800">
                <a:latin typeface="Consolas"/>
              </a:rPr>
            </a:br>
            <a:r>
              <a:rPr lang="en-US" sz="2800">
                <a:latin typeface="Consolas"/>
              </a:rPr>
              <a:t>3 C</a:t>
            </a:r>
            <a:endParaRPr lang="en-US" sz="2800">
              <a:ea typeface="+mn-lt"/>
              <a:cs typeface="+mn-lt"/>
            </a:endParaRPr>
          </a:p>
          <a:p>
            <a:endParaRPr lang="en-US">
              <a:cs typeface="Arial"/>
            </a:endParaRPr>
          </a:p>
        </p:txBody>
      </p:sp>
    </p:spTree>
    <p:extLst>
      <p:ext uri="{BB962C8B-B14F-4D97-AF65-F5344CB8AC3E}">
        <p14:creationId xmlns:p14="http://schemas.microsoft.com/office/powerpoint/2010/main" val="778499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48045CF-CD77-83BD-7D0F-1B956BB7290C}"/>
              </a:ext>
            </a:extLst>
          </p:cNvPr>
          <p:cNvSpPr>
            <a:spLocks noGrp="1"/>
          </p:cNvSpPr>
          <p:nvPr>
            <p:ph type="title"/>
          </p:nvPr>
        </p:nvSpPr>
        <p:spPr>
          <a:xfrm>
            <a:off x="365759" y="365760"/>
            <a:ext cx="8202168" cy="914400"/>
          </a:xfrm>
        </p:spPr>
        <p:txBody>
          <a:bodyPr anchor="t">
            <a:normAutofit/>
          </a:bodyPr>
          <a:lstStyle/>
          <a:p>
            <a:r>
              <a:rPr lang="en-US"/>
              <a:t>                            HOW HASHMAP WORKS</a:t>
            </a:r>
          </a:p>
        </p:txBody>
      </p:sp>
      <p:sp>
        <p:nvSpPr>
          <p:cNvPr id="13" name="Content Placeholder 2">
            <a:extLst>
              <a:ext uri="{FF2B5EF4-FFF2-40B4-BE49-F238E27FC236}">
                <a16:creationId xmlns:a16="http://schemas.microsoft.com/office/drawing/2014/main" id="{FC31CB27-5C92-1E96-0088-8878E534E2C4}"/>
              </a:ext>
            </a:extLst>
          </p:cNvPr>
          <p:cNvSpPr>
            <a:spLocks noGrp="1"/>
          </p:cNvSpPr>
          <p:nvPr>
            <p:ph sz="half" idx="1"/>
          </p:nvPr>
        </p:nvSpPr>
        <p:spPr>
          <a:xfrm>
            <a:off x="365760" y="1828800"/>
            <a:ext cx="8202168" cy="4251960"/>
          </a:xfrm>
        </p:spPr>
        <p:txBody>
          <a:bodyPr vert="horz" lIns="0" tIns="0" rIns="0" bIns="0" numCol="2" spcCol="941832" rtlCol="0" anchor="t">
            <a:normAutofit/>
          </a:bodyPr>
          <a:lstStyle/>
          <a:p>
            <a:pPr marL="285750" indent="-285750">
              <a:buFont typeface="Wingdings"/>
              <a:buChar char="Ø"/>
            </a:pPr>
            <a:r>
              <a:rPr lang="en-US" sz="2400"/>
              <a:t>It uses a technique called Hashing. It implements the map interface. It stores the data in the pair of Key and Value. </a:t>
            </a:r>
            <a:endParaRPr lang="en-US" sz="2400">
              <a:cs typeface="Arial"/>
            </a:endParaRPr>
          </a:p>
          <a:p>
            <a:pPr marL="285750" indent="-285750">
              <a:buFont typeface="Wingdings"/>
              <a:buChar char="Ø"/>
            </a:pPr>
            <a:r>
              <a:rPr lang="en-US" sz="2400"/>
              <a:t>HashMap contains an array of the nodes. It uses an array and LinkedList data structure internally for storing Key and Value.</a:t>
            </a:r>
            <a:endParaRPr lang="en-US" sz="2400">
              <a:cs typeface="Arial"/>
            </a:endParaRPr>
          </a:p>
          <a:p>
            <a:pPr marL="285750" indent="-285750">
              <a:buFont typeface="Wingdings"/>
              <a:buChar char="Ø"/>
            </a:pPr>
            <a:r>
              <a:rPr lang="en-US" sz="2400"/>
              <a:t> There are four fields in HashMap.</a:t>
            </a:r>
            <a:endParaRPr lang="en-US" sz="2400">
              <a:cs typeface="Arial"/>
            </a:endParaRPr>
          </a:p>
          <a:p>
            <a:pPr marL="285750" indent="-285750">
              <a:buFont typeface="Wingdings"/>
              <a:buChar char="Ø"/>
            </a:pPr>
            <a:endParaRPr lang="en-US" sz="2400">
              <a:cs typeface="Arial"/>
            </a:endParaRPr>
          </a:p>
        </p:txBody>
      </p:sp>
      <p:pic>
        <p:nvPicPr>
          <p:cNvPr id="5" name="Picture 6">
            <a:extLst>
              <a:ext uri="{FF2B5EF4-FFF2-40B4-BE49-F238E27FC236}">
                <a16:creationId xmlns:a16="http://schemas.microsoft.com/office/drawing/2014/main" id="{70FF45E5-01FE-4BA5-43EA-F17AE229FAA7}"/>
              </a:ext>
            </a:extLst>
          </p:cNvPr>
          <p:cNvPicPr>
            <a:picLocks noChangeAspect="1"/>
          </p:cNvPicPr>
          <p:nvPr/>
        </p:nvPicPr>
        <p:blipFill>
          <a:blip r:embed="rId2"/>
          <a:stretch>
            <a:fillRect/>
          </a:stretch>
        </p:blipFill>
        <p:spPr>
          <a:xfrm>
            <a:off x="9024107" y="1285800"/>
            <a:ext cx="3172842" cy="4259216"/>
          </a:xfrm>
          <a:prstGeom prst="rect">
            <a:avLst/>
          </a:prstGeom>
          <a:noFill/>
        </p:spPr>
      </p:pic>
    </p:spTree>
    <p:extLst>
      <p:ext uri="{BB962C8B-B14F-4D97-AF65-F5344CB8AC3E}">
        <p14:creationId xmlns:p14="http://schemas.microsoft.com/office/powerpoint/2010/main" val="2511916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3">
            <a:extLst>
              <a:ext uri="{FF2B5EF4-FFF2-40B4-BE49-F238E27FC236}">
                <a16:creationId xmlns:a16="http://schemas.microsoft.com/office/drawing/2014/main" id="{310CBBF2-FEE2-9FBC-748C-91E9A9320601}"/>
              </a:ext>
            </a:extLst>
          </p:cNvPr>
          <p:cNvSpPr>
            <a:spLocks noGrp="1"/>
          </p:cNvSpPr>
          <p:nvPr>
            <p:ph type="title"/>
          </p:nvPr>
        </p:nvSpPr>
        <p:spPr>
          <a:xfrm>
            <a:off x="1124712" y="731520"/>
            <a:ext cx="8503920" cy="2103120"/>
          </a:xfrm>
        </p:spPr>
        <p:txBody>
          <a:bodyPr vert="horz" lIns="0" tIns="0" rIns="0" bIns="0" spcCol="301752" rtlCol="0" anchor="t">
            <a:normAutofit/>
          </a:bodyPr>
          <a:lstStyle/>
          <a:p>
            <a:r>
              <a:rPr lang="en-US"/>
              <a:t>equals()</a:t>
            </a:r>
          </a:p>
          <a:p>
            <a:r>
              <a:rPr lang="en-US" err="1"/>
              <a:t>hashCode</a:t>
            </a:r>
            <a:r>
              <a:rPr lang="en-US"/>
              <a:t>()</a:t>
            </a:r>
            <a:endParaRPr lang="en-US">
              <a:cs typeface="Arial"/>
            </a:endParaRPr>
          </a:p>
        </p:txBody>
      </p:sp>
      <p:sp>
        <p:nvSpPr>
          <p:cNvPr id="23" name="Content Placeholder 2">
            <a:extLst>
              <a:ext uri="{FF2B5EF4-FFF2-40B4-BE49-F238E27FC236}">
                <a16:creationId xmlns:a16="http://schemas.microsoft.com/office/drawing/2014/main" id="{3DC47693-256F-065A-DE44-373871A6CA78}"/>
              </a:ext>
            </a:extLst>
          </p:cNvPr>
          <p:cNvSpPr>
            <a:spLocks noGrp="1"/>
          </p:cNvSpPr>
          <p:nvPr>
            <p:ph type="body" sz="quarter" idx="13"/>
          </p:nvPr>
        </p:nvSpPr>
        <p:spPr>
          <a:xfrm>
            <a:off x="1124712" y="2417617"/>
            <a:ext cx="8505190" cy="3665682"/>
          </a:xfrm>
        </p:spPr>
        <p:txBody>
          <a:bodyPr vert="horz" lIns="0" tIns="0" rIns="0" bIns="0" spcCol="301752" rtlCol="0" anchor="t">
            <a:normAutofit lnSpcReduction="10000"/>
          </a:bodyPr>
          <a:lstStyle/>
          <a:p>
            <a:r>
              <a:rPr lang="en-US" sz="2400" b="1"/>
              <a:t>equals():</a:t>
            </a:r>
            <a:r>
              <a:rPr lang="en-US" sz="2400"/>
              <a:t> It checks the equality of two objects. It compares the Key, whether they are equal or not. It can be overridden. If you override the equals() method, then it is mandatory to override the </a:t>
            </a:r>
            <a:r>
              <a:rPr lang="en-US" sz="2400" err="1"/>
              <a:t>hashCode</a:t>
            </a:r>
            <a:r>
              <a:rPr lang="en-US" sz="2400"/>
              <a:t>() method.</a:t>
            </a:r>
            <a:endParaRPr lang="en-US" sz="2400">
              <a:cs typeface="Arial"/>
            </a:endParaRPr>
          </a:p>
          <a:p>
            <a:r>
              <a:rPr lang="en-US" sz="2400" b="1" err="1"/>
              <a:t>hashCode</a:t>
            </a:r>
            <a:r>
              <a:rPr lang="en-US" sz="2400" b="1"/>
              <a:t>():</a:t>
            </a:r>
            <a:r>
              <a:rPr lang="en-US" sz="2400"/>
              <a:t> It returns the memory reference of the object in integer form. The value received from the method is used as the bucket number. The bucket number is the address of the element inside the map. </a:t>
            </a:r>
            <a:endParaRPr lang="en-US" sz="2400">
              <a:cs typeface="Arial"/>
            </a:endParaRPr>
          </a:p>
          <a:p>
            <a:r>
              <a:rPr lang="en-US" sz="2400" b="1"/>
              <a:t>Buckets:</a:t>
            </a:r>
            <a:r>
              <a:rPr lang="en-US" sz="2400"/>
              <a:t> Array of the node is called buckets. Each node has a data structure like a LinkedList. </a:t>
            </a:r>
            <a:endParaRPr lang="en-US" sz="2400">
              <a:cs typeface="Arial"/>
            </a:endParaRPr>
          </a:p>
          <a:p>
            <a:endParaRPr lang="en-US"/>
          </a:p>
        </p:txBody>
      </p:sp>
    </p:spTree>
    <p:extLst>
      <p:ext uri="{BB962C8B-B14F-4D97-AF65-F5344CB8AC3E}">
        <p14:creationId xmlns:p14="http://schemas.microsoft.com/office/powerpoint/2010/main" val="1364191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5" descr="Diagram&#10;&#10;Description automatically generated">
            <a:extLst>
              <a:ext uri="{FF2B5EF4-FFF2-40B4-BE49-F238E27FC236}">
                <a16:creationId xmlns:a16="http://schemas.microsoft.com/office/drawing/2014/main" id="{7571C2BF-D205-A446-4C03-70DD7B981543}"/>
              </a:ext>
            </a:extLst>
          </p:cNvPr>
          <p:cNvPicPr>
            <a:picLocks noGrp="1" noChangeAspect="1"/>
          </p:cNvPicPr>
          <p:nvPr>
            <p:ph type="pic" sz="quarter" idx="10"/>
          </p:nvPr>
        </p:nvPicPr>
        <p:blipFill rotWithShape="1">
          <a:blip r:embed="rId2"/>
          <a:stretch/>
        </p:blipFill>
        <p:spPr>
          <a:xfrm>
            <a:off x="2697687" y="68263"/>
            <a:ext cx="7068088" cy="6102350"/>
          </a:xfrm>
          <a:noFill/>
        </p:spPr>
      </p:pic>
    </p:spTree>
    <p:extLst>
      <p:ext uri="{BB962C8B-B14F-4D97-AF65-F5344CB8AC3E}">
        <p14:creationId xmlns:p14="http://schemas.microsoft.com/office/powerpoint/2010/main" val="509512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30EEFA98-969C-ECB2-36E2-364471A85098}"/>
              </a:ext>
            </a:extLst>
          </p:cNvPr>
          <p:cNvSpPr>
            <a:spLocks noGrp="1"/>
          </p:cNvSpPr>
          <p:nvPr>
            <p:ph type="title"/>
          </p:nvPr>
        </p:nvSpPr>
        <p:spPr>
          <a:xfrm>
            <a:off x="365760" y="365760"/>
            <a:ext cx="11457432" cy="914400"/>
          </a:xfrm>
        </p:spPr>
        <p:txBody>
          <a:bodyPr anchor="t">
            <a:normAutofit/>
          </a:bodyPr>
          <a:lstStyle/>
          <a:p>
            <a:r>
              <a:rPr lang="en-US"/>
              <a:t>                                              Index</a:t>
            </a:r>
          </a:p>
        </p:txBody>
      </p:sp>
      <p:pic>
        <p:nvPicPr>
          <p:cNvPr id="72" name="Picture 72" descr="A picture containing diagram&#10;&#10;Description automatically generated">
            <a:extLst>
              <a:ext uri="{FF2B5EF4-FFF2-40B4-BE49-F238E27FC236}">
                <a16:creationId xmlns:a16="http://schemas.microsoft.com/office/drawing/2014/main" id="{7130C8DC-E88C-3318-478C-F6A89700B996}"/>
              </a:ext>
            </a:extLst>
          </p:cNvPr>
          <p:cNvPicPr>
            <a:picLocks noGrp="1" noChangeAspect="1"/>
          </p:cNvPicPr>
          <p:nvPr>
            <p:ph sz="half" idx="2"/>
          </p:nvPr>
        </p:nvPicPr>
        <p:blipFill>
          <a:blip r:embed="rId2"/>
          <a:stretch>
            <a:fillRect/>
          </a:stretch>
        </p:blipFill>
        <p:spPr>
          <a:xfrm>
            <a:off x="6393056" y="1281212"/>
            <a:ext cx="5216743" cy="4861033"/>
          </a:xfrm>
        </p:spPr>
      </p:pic>
      <p:graphicFrame>
        <p:nvGraphicFramePr>
          <p:cNvPr id="33" name="Content Placeholder 2">
            <a:extLst>
              <a:ext uri="{FF2B5EF4-FFF2-40B4-BE49-F238E27FC236}">
                <a16:creationId xmlns:a16="http://schemas.microsoft.com/office/drawing/2014/main" id="{7177F0F8-1479-CC21-370F-6D74DAEB2D63}"/>
              </a:ext>
            </a:extLst>
          </p:cNvPr>
          <p:cNvGraphicFramePr>
            <a:graphicFrameLocks noGrp="1"/>
          </p:cNvGraphicFramePr>
          <p:nvPr>
            <p:ph sz="half" idx="1"/>
            <p:extLst>
              <p:ext uri="{D42A27DB-BD31-4B8C-83A1-F6EECF244321}">
                <p14:modId xmlns:p14="http://schemas.microsoft.com/office/powerpoint/2010/main" val="3076510503"/>
              </p:ext>
            </p:extLst>
          </p:nvPr>
        </p:nvGraphicFramePr>
        <p:xfrm>
          <a:off x="365760" y="1500352"/>
          <a:ext cx="5577840" cy="4580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3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B76C-6EFA-6849-72A5-46EF786B46F2}"/>
              </a:ext>
            </a:extLst>
          </p:cNvPr>
          <p:cNvSpPr>
            <a:spLocks noGrp="1"/>
          </p:cNvSpPr>
          <p:nvPr>
            <p:ph type="title"/>
          </p:nvPr>
        </p:nvSpPr>
        <p:spPr>
          <a:xfrm>
            <a:off x="365760" y="615141"/>
            <a:ext cx="11457432" cy="831273"/>
          </a:xfrm>
        </p:spPr>
        <p:txBody>
          <a:bodyPr anchor="t">
            <a:normAutofit/>
          </a:bodyPr>
          <a:lstStyle/>
          <a:p>
            <a:r>
              <a:rPr lang="en-US" b="0"/>
              <a:t>                                   HASH COLLISION</a:t>
            </a:r>
            <a:endParaRPr lang="en-US" b="0">
              <a:cs typeface="Arial"/>
            </a:endParaRPr>
          </a:p>
          <a:p>
            <a:endParaRPr lang="en-US"/>
          </a:p>
        </p:txBody>
      </p:sp>
      <p:sp>
        <p:nvSpPr>
          <p:cNvPr id="3" name="Content Placeholder 2">
            <a:extLst>
              <a:ext uri="{FF2B5EF4-FFF2-40B4-BE49-F238E27FC236}">
                <a16:creationId xmlns:a16="http://schemas.microsoft.com/office/drawing/2014/main" id="{FC7EF956-206A-700A-8B85-56404519AE9F}"/>
              </a:ext>
            </a:extLst>
          </p:cNvPr>
          <p:cNvSpPr>
            <a:spLocks noGrp="1"/>
          </p:cNvSpPr>
          <p:nvPr>
            <p:ph idx="1"/>
          </p:nvPr>
        </p:nvSpPr>
        <p:spPr>
          <a:xfrm>
            <a:off x="365760" y="1828800"/>
            <a:ext cx="11025447" cy="4251960"/>
          </a:xfrm>
        </p:spPr>
        <p:txBody>
          <a:bodyPr vert="horz" lIns="0" tIns="0" rIns="0" bIns="0" spcCol="301752" rtlCol="0" anchor="t">
            <a:normAutofit/>
          </a:bodyPr>
          <a:lstStyle/>
          <a:p>
            <a:r>
              <a:rPr lang="en-US" sz="2400"/>
              <a:t>This is the case when the calculated index value is the same for two or more Keys.</a:t>
            </a:r>
            <a:endParaRPr lang="en-US" sz="2400">
              <a:cs typeface="Arial"/>
            </a:endParaRPr>
          </a:p>
          <a:p>
            <a:r>
              <a:rPr lang="en-US" sz="2400"/>
              <a:t>This scenario can occur because according to the </a:t>
            </a:r>
            <a:r>
              <a:rPr lang="en-US" sz="2400" i="1"/>
              <a:t>equals</a:t>
            </a:r>
            <a:r>
              <a:rPr lang="en-US" sz="2400"/>
              <a:t> and </a:t>
            </a:r>
            <a:r>
              <a:rPr lang="en-US" sz="2400" i="1" err="1"/>
              <a:t>hashCode</a:t>
            </a:r>
            <a:r>
              <a:rPr lang="en-US" sz="2400"/>
              <a:t> contract, </a:t>
            </a:r>
            <a:r>
              <a:rPr lang="en-US" sz="2400" b="1"/>
              <a:t>two unequal objects in Java can have the same hash code</a:t>
            </a:r>
            <a:r>
              <a:rPr lang="en-US" sz="2400"/>
              <a:t>.</a:t>
            </a:r>
            <a:endParaRPr lang="en-US" sz="2400">
              <a:cs typeface="Arial"/>
            </a:endParaRPr>
          </a:p>
          <a:p>
            <a:r>
              <a:rPr lang="en-US" sz="2400"/>
              <a:t>It can also happen because of the finite size of the underlying array, that is, before resizing. The smaller this array, the higher the chances of collision.</a:t>
            </a:r>
            <a:endParaRPr lang="en-US" sz="2400">
              <a:cs typeface="Arial"/>
            </a:endParaRPr>
          </a:p>
          <a:p>
            <a:endParaRPr lang="en-US" sz="2400">
              <a:cs typeface="Arial"/>
            </a:endParaRPr>
          </a:p>
          <a:p>
            <a:endParaRPr lang="en-US"/>
          </a:p>
        </p:txBody>
      </p:sp>
    </p:spTree>
    <p:extLst>
      <p:ext uri="{BB962C8B-B14F-4D97-AF65-F5344CB8AC3E}">
        <p14:creationId xmlns:p14="http://schemas.microsoft.com/office/powerpoint/2010/main" val="3223441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426F4F5F-5654-457F-900A-BA90EFD93BF5}">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UST</vt:lpstr>
      <vt:lpstr>HashMap Concurrent HashMap Hash Table</vt:lpstr>
      <vt:lpstr>                                          HashMap</vt:lpstr>
      <vt:lpstr>                                              HashMap</vt:lpstr>
      <vt:lpstr> Java HashMap contains only unique keys    </vt:lpstr>
      <vt:lpstr>                            HOW HASHMAP WORKS</vt:lpstr>
      <vt:lpstr>equals() hashCode()</vt:lpstr>
      <vt:lpstr>PowerPoint Presentation</vt:lpstr>
      <vt:lpstr>                                              Index</vt:lpstr>
      <vt:lpstr>                                   HASH COLLISION </vt:lpstr>
      <vt:lpstr>METHODS IN HASHMAP</vt:lpstr>
      <vt:lpstr>ADVANTAGES OF HASHMAP</vt:lpstr>
      <vt:lpstr>Concurrent HashMap</vt:lpstr>
      <vt:lpstr>                Concurrent HashMap</vt:lpstr>
      <vt:lpstr>                          Concurrent HashMap </vt:lpstr>
      <vt:lpstr>PowerPoint Presentation</vt:lpstr>
      <vt:lpstr>            II. How ConcurrentHashMap works  </vt:lpstr>
      <vt:lpstr>PowerPoint Presentation</vt:lpstr>
      <vt:lpstr>PowerPoint Presentation</vt:lpstr>
      <vt:lpstr> Methods in ConcurrentHashMap </vt:lpstr>
      <vt:lpstr>PowerPoint Presentation</vt:lpstr>
      <vt:lpstr>PowerPoint Presentation</vt:lpstr>
      <vt:lpstr>                  Advantages of ConcurrentHashMap  </vt:lpstr>
      <vt:lpstr>PowerPoint Presentation</vt:lpstr>
      <vt:lpstr>                                Usage and Examples   </vt:lpstr>
      <vt:lpstr>                  Limitations and Challenges</vt:lpstr>
      <vt:lpstr>PowerPoint Presentation</vt:lpstr>
      <vt:lpstr>PowerPoint Presentation</vt:lpstr>
      <vt:lpstr>Hashtable</vt:lpstr>
      <vt:lpstr>Introduction</vt:lpstr>
      <vt:lpstr>Features of hashtable</vt:lpstr>
      <vt:lpstr>Features of hashtable(cont.)</vt:lpstr>
      <vt:lpstr>Declaration</vt:lpstr>
      <vt:lpstr>Working of Hashtable</vt:lpstr>
      <vt:lpstr>Working of Hashtable(cont.)</vt:lpstr>
      <vt:lpstr>Constructors</vt:lpstr>
      <vt:lpstr>Methods</vt:lpstr>
      <vt:lpstr>Methods(cont.)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2023-03-03T09:22:40Z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