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7" r:id="rId14"/>
    <p:sldId id="266" r:id="rId15"/>
    <p:sldId id="269" r:id="rId16"/>
    <p:sldId id="273" r:id="rId17"/>
    <p:sldId id="270" r:id="rId18"/>
    <p:sldId id="272" r:id="rId19"/>
    <p:sldId id="271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CD0F-1F9A-44AE-B219-4C535E2EC2F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7304-AB80-47D3-AF1E-C1789A29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E7304-AB80-47D3-AF1E-C1789A29F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4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9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12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9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1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123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2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8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9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85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6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9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E20D021F-34B0-2825-B147-ADAF926E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985915-6D27-8059-FABD-B999FC07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Starbucks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CD65-570F-0C14-6289-13FBB4C46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Starbucks Health Study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Daily Limits vs Starbucks Nutrients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94E04-751A-2E87-1F8A-742C2572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823" y="732916"/>
            <a:ext cx="10132606" cy="6003118"/>
          </a:xfrm>
        </p:spPr>
      </p:pic>
    </p:spTree>
    <p:extLst>
      <p:ext uri="{BB962C8B-B14F-4D97-AF65-F5344CB8AC3E}">
        <p14:creationId xmlns:p14="http://schemas.microsoft.com/office/powerpoint/2010/main" val="412317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Daily Limits vs Calories and Dietary fiber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B4DFF-D60D-CDBB-11BD-49A612F6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77" y="576869"/>
            <a:ext cx="10484189" cy="6047295"/>
          </a:xfrm>
        </p:spPr>
      </p:pic>
    </p:spTree>
    <p:extLst>
      <p:ext uri="{BB962C8B-B14F-4D97-AF65-F5344CB8AC3E}">
        <p14:creationId xmlns:p14="http://schemas.microsoft.com/office/powerpoint/2010/main" val="343777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Daily LIMITS vs Starbucks Minerals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1457D8-D4CF-3864-2FCE-B2A9AD550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35" y="599607"/>
            <a:ext cx="10868096" cy="5968717"/>
          </a:xfrm>
        </p:spPr>
      </p:pic>
    </p:spTree>
    <p:extLst>
      <p:ext uri="{BB962C8B-B14F-4D97-AF65-F5344CB8AC3E}">
        <p14:creationId xmlns:p14="http://schemas.microsoft.com/office/powerpoint/2010/main" val="169059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Daily Limits vs Vitamins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E54151-67CB-42BD-1664-56A96070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719" y="713035"/>
            <a:ext cx="10414386" cy="6022812"/>
          </a:xfrm>
        </p:spPr>
      </p:pic>
    </p:spTree>
    <p:extLst>
      <p:ext uri="{BB962C8B-B14F-4D97-AF65-F5344CB8AC3E}">
        <p14:creationId xmlns:p14="http://schemas.microsoft.com/office/powerpoint/2010/main" val="153446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Daily Limits vs Other Nutrition Facts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22072-E2A4-633A-4843-8547D590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389" y="800755"/>
            <a:ext cx="9905998" cy="5942072"/>
          </a:xfrm>
        </p:spPr>
      </p:pic>
    </p:spTree>
    <p:extLst>
      <p:ext uri="{BB962C8B-B14F-4D97-AF65-F5344CB8AC3E}">
        <p14:creationId xmlns:p14="http://schemas.microsoft.com/office/powerpoint/2010/main" val="84213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639B-947E-254F-754F-3786A1B68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00878"/>
            <a:ext cx="8791575" cy="1122751"/>
          </a:xfrm>
        </p:spPr>
        <p:txBody>
          <a:bodyPr>
            <a:normAutofit/>
          </a:bodyPr>
          <a:lstStyle/>
          <a:p>
            <a:r>
              <a:rPr lang="en-US" sz="3200" dirty="0"/>
              <a:t>Beverage and their nutrition information by their beverage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D8489-8068-FA68-2B8A-1E4523C54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8"/>
            <a:ext cx="8791575" cy="165576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Carbohydrates, Protein, Total Fat, Dietary Fiber and Calories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Minerals(Sodium, Calcium and Iron) and Vitamins(Vitamin A and Vitamin 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Caffeine, Cholesterol and Sugar Levels</a:t>
            </a:r>
          </a:p>
        </p:txBody>
      </p:sp>
    </p:spTree>
    <p:extLst>
      <p:ext uri="{BB962C8B-B14F-4D97-AF65-F5344CB8AC3E}">
        <p14:creationId xmlns:p14="http://schemas.microsoft.com/office/powerpoint/2010/main" val="196869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Beverage and their Nutrition facts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FAC86A-F8E5-E10C-5FDF-DC572EF0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67" y="798787"/>
            <a:ext cx="9402265" cy="5876416"/>
          </a:xfrm>
        </p:spPr>
      </p:pic>
    </p:spTree>
    <p:extLst>
      <p:ext uri="{BB962C8B-B14F-4D97-AF65-F5344CB8AC3E}">
        <p14:creationId xmlns:p14="http://schemas.microsoft.com/office/powerpoint/2010/main" val="23512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Beverage and their Nutrition facts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86586D-3D8D-20C9-D539-9EB55E886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17" y="691221"/>
            <a:ext cx="10393447" cy="5983981"/>
          </a:xfrm>
        </p:spPr>
      </p:pic>
    </p:spTree>
    <p:extLst>
      <p:ext uri="{BB962C8B-B14F-4D97-AF65-F5344CB8AC3E}">
        <p14:creationId xmlns:p14="http://schemas.microsoft.com/office/powerpoint/2010/main" val="133975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372-EE3A-E527-FC0C-25EC5FB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7" y="182797"/>
            <a:ext cx="9905998" cy="394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Beverage and their Nutrition facts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8CB7A-6D4C-1A4C-3E89-D01FB8AD0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09" y="672025"/>
            <a:ext cx="10679634" cy="6079959"/>
          </a:xfrm>
        </p:spPr>
      </p:pic>
    </p:spTree>
    <p:extLst>
      <p:ext uri="{BB962C8B-B14F-4D97-AF65-F5344CB8AC3E}">
        <p14:creationId xmlns:p14="http://schemas.microsoft.com/office/powerpoint/2010/main" val="104002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EDF-89DF-43B4-C149-83C3226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1581-765B-0A6E-AFCB-8F809176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074"/>
            <a:ext cx="10040043" cy="4707012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As shown the nutrition information of all the beverages in Starbucks.</a:t>
            </a:r>
          </a:p>
          <a:p>
            <a:pPr>
              <a:lnSpc>
                <a:spcPct val="200000"/>
              </a:lnSpc>
            </a:pPr>
            <a:r>
              <a:rPr lang="en-US" dirty="0"/>
              <a:t>All the beverages are in compliance with National Health Institutes</a:t>
            </a:r>
          </a:p>
          <a:p>
            <a:pPr>
              <a:lnSpc>
                <a:spcPct val="200000"/>
              </a:lnSpc>
            </a:pPr>
            <a:r>
              <a:rPr lang="en-US" dirty="0"/>
              <a:t>It is safe to conclude that 1-2 cups of Starbucks coffee wouldn’t be bad for health.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2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A6C71-5ECC-076C-FA52-BD12199E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Topics to be covered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D4A7025-F314-AD8C-A074-015E781B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details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Threshold w.r.t Health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Visualizations of Starbucks drinks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616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3991-0AF2-9DB3-14F0-556F4D60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5264"/>
            <a:ext cx="9905998" cy="1478570"/>
          </a:xfrm>
        </p:spPr>
        <p:txBody>
          <a:bodyPr/>
          <a:lstStyle/>
          <a:p>
            <a:pPr algn="r"/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br>
              <a:rPr lang="en-US" sz="60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-Mohammed Ah Hassan Rayon Hussain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2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32B-E917-514F-6343-40863912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228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61D5-1EA3-1FF9-2A7E-BA5374D2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6062"/>
            <a:ext cx="9905999" cy="4443125"/>
          </a:xfrm>
        </p:spPr>
        <p:txBody>
          <a:bodyPr>
            <a:normAutofit/>
          </a:bodyPr>
          <a:lstStyle/>
          <a:p>
            <a:r>
              <a:rPr lang="en-US" sz="1200" b="1" i="0" dirty="0">
                <a:effectLst/>
              </a:rPr>
              <a:t>Starbucks Corporation</a:t>
            </a:r>
            <a:r>
              <a:rPr lang="en-US" sz="1200" b="0" i="0" dirty="0">
                <a:effectLst/>
              </a:rPr>
              <a:t> is an American multinational </a:t>
            </a:r>
            <a:r>
              <a:rPr lang="en-US" sz="1200" b="0" i="0" u="none" strike="noStrike" dirty="0">
                <a:effectLst/>
              </a:rPr>
              <a:t>chain </a:t>
            </a:r>
            <a:r>
              <a:rPr lang="en-US" sz="1200" b="0" i="0" dirty="0">
                <a:effectLst/>
              </a:rPr>
              <a:t>of </a:t>
            </a:r>
            <a:r>
              <a:rPr lang="en-US" sz="1200" b="0" i="0" u="none" strike="noStrike" dirty="0">
                <a:effectLst/>
              </a:rPr>
              <a:t>coffeehouses</a:t>
            </a:r>
            <a:r>
              <a:rPr lang="en-US" sz="1200" b="0" i="0" dirty="0">
                <a:effectLst/>
              </a:rPr>
              <a:t> and </a:t>
            </a:r>
            <a:r>
              <a:rPr lang="en-US" sz="1200" b="0" i="0" u="none" strike="noStrike" dirty="0">
                <a:effectLst/>
              </a:rPr>
              <a:t>roastery reserves </a:t>
            </a:r>
            <a:r>
              <a:rPr lang="en-US" sz="1200" b="0" i="0" dirty="0">
                <a:effectLst/>
              </a:rPr>
              <a:t>headquartered in </a:t>
            </a:r>
            <a:r>
              <a:rPr lang="en-US" sz="1200" b="0" i="0" u="none" strike="noStrike" dirty="0">
                <a:effectLst/>
              </a:rPr>
              <a:t>Seattle, Washington</a:t>
            </a:r>
            <a:r>
              <a:rPr lang="en-US" sz="1200" b="0" i="0" dirty="0">
                <a:effectLst/>
              </a:rPr>
              <a:t>. It is the </a:t>
            </a:r>
            <a:r>
              <a:rPr lang="en-US" sz="1200" b="0" i="0" u="none" strike="noStrike" dirty="0">
                <a:effectLst/>
              </a:rPr>
              <a:t>worlds largest coffee chain</a:t>
            </a:r>
            <a:r>
              <a:rPr lang="en-US" sz="1200" b="0" i="0" dirty="0">
                <a:solidFill>
                  <a:srgbClr val="202122"/>
                </a:solidFill>
                <a:effectLst/>
              </a:rPr>
              <a:t>.</a:t>
            </a:r>
            <a:endParaRPr lang="en-US" sz="1200" dirty="0"/>
          </a:p>
          <a:p>
            <a:r>
              <a:rPr lang="en-US" sz="1200" dirty="0"/>
              <a:t>We are getting a data analysis on the Starbucks drinks w.r.t health regulations.</a:t>
            </a:r>
          </a:p>
          <a:p>
            <a:r>
              <a:rPr lang="en-US" sz="1200" dirty="0"/>
              <a:t>The qualitative attributes from the dataset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Beverages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Beverage Prep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Beverage Category</a:t>
            </a:r>
          </a:p>
          <a:p>
            <a:r>
              <a:rPr lang="en-US" sz="1200" dirty="0"/>
              <a:t>Some of the quantitative attributes from the dataset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Cholesterol(mg)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Caffeine(mg)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Iron(% of DV)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Calories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Total Fat(g)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Total Carbohydrates(g)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3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BC4-180C-B055-785F-513FC0DB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687"/>
            <a:ext cx="9905998" cy="75615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Average Levels of Nutrients of all the </a:t>
            </a:r>
            <a:r>
              <a:rPr lang="en-US" sz="2400" u="sng" dirty="0" err="1"/>
              <a:t>starbucks</a:t>
            </a:r>
            <a:r>
              <a:rPr lang="en-US" sz="2400" u="sng" dirty="0"/>
              <a:t> drinks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E5E87-B344-7EA8-1F40-A6AD6B412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91" y="888043"/>
            <a:ext cx="9905998" cy="5835270"/>
          </a:xfrm>
        </p:spPr>
      </p:pic>
    </p:spTree>
    <p:extLst>
      <p:ext uri="{BB962C8B-B14F-4D97-AF65-F5344CB8AC3E}">
        <p14:creationId xmlns:p14="http://schemas.microsoft.com/office/powerpoint/2010/main" val="212879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BC4-180C-B055-785F-513FC0DB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687"/>
            <a:ext cx="9905998" cy="75615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Threshold Levels of all the </a:t>
            </a:r>
            <a:r>
              <a:rPr lang="en-US" sz="2400" u="sng" dirty="0" err="1"/>
              <a:t>starbucks</a:t>
            </a:r>
            <a:r>
              <a:rPr lang="en-US" sz="2400" u="sng" dirty="0"/>
              <a:t> drinks</a:t>
            </a:r>
            <a:br>
              <a:rPr lang="en-US" sz="2400" u="sng" dirty="0"/>
            </a:br>
            <a:r>
              <a:rPr lang="en-US" sz="1100" u="sng" dirty="0">
                <a:solidFill>
                  <a:schemeClr val="accent3"/>
                </a:solidFill>
              </a:rPr>
              <a:t>*source ‘National Institutes of Health’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53DBAE-26A8-B11E-F104-4463022E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6" y="788988"/>
            <a:ext cx="7740652" cy="6010275"/>
          </a:xfrm>
        </p:spPr>
      </p:pic>
    </p:spTree>
    <p:extLst>
      <p:ext uri="{BB962C8B-B14F-4D97-AF65-F5344CB8AC3E}">
        <p14:creationId xmlns:p14="http://schemas.microsoft.com/office/powerpoint/2010/main" val="21374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BC4-180C-B055-785F-513FC0DB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687"/>
            <a:ext cx="9905998" cy="75615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Threshold Levels of all the </a:t>
            </a:r>
            <a:r>
              <a:rPr lang="en-US" sz="2400" u="sng" dirty="0" err="1"/>
              <a:t>starbucks</a:t>
            </a:r>
            <a:r>
              <a:rPr lang="en-US" sz="2400" u="sng" dirty="0"/>
              <a:t> drinks</a:t>
            </a:r>
            <a:br>
              <a:rPr lang="en-US" sz="2400" u="sng" dirty="0"/>
            </a:br>
            <a:r>
              <a:rPr lang="en-US" sz="1100" u="sng" dirty="0">
                <a:solidFill>
                  <a:schemeClr val="accent3"/>
                </a:solidFill>
              </a:rPr>
              <a:t>*source ‘National Institutes of Health’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9C659A-F2C2-5803-A411-B1949D7D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40" y="1849741"/>
            <a:ext cx="10478224" cy="3273692"/>
          </a:xfrm>
        </p:spPr>
      </p:pic>
    </p:spTree>
    <p:extLst>
      <p:ext uri="{BB962C8B-B14F-4D97-AF65-F5344CB8AC3E}">
        <p14:creationId xmlns:p14="http://schemas.microsoft.com/office/powerpoint/2010/main" val="30109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BC4-180C-B055-785F-513FC0DB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687"/>
            <a:ext cx="9905998" cy="692461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Comparison with Beverage Category on Daily Thresholds and </a:t>
            </a:r>
            <a:br>
              <a:rPr lang="en-US" sz="2400" u="sng" dirty="0"/>
            </a:br>
            <a:endParaRPr lang="en-US" sz="1100" u="sng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E9959-04EC-BAE0-DE12-CBAF9CEF2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328" y="1193606"/>
            <a:ext cx="10065380" cy="48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4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BC4-180C-B055-785F-513FC0DB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687"/>
            <a:ext cx="9905998" cy="3748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u="sng" dirty="0"/>
              <a:t>Threshold Levels of all the </a:t>
            </a:r>
            <a:r>
              <a:rPr lang="en-US" sz="2400" u="sng" dirty="0" err="1"/>
              <a:t>starbucks</a:t>
            </a:r>
            <a:r>
              <a:rPr lang="en-US" sz="2400" u="sng" dirty="0"/>
              <a:t> drinks</a:t>
            </a:r>
            <a:endParaRPr lang="en-US" sz="1100" u="sng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AE1C8C-BBB2-0FFA-01E7-254ACDE76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916" y="669409"/>
            <a:ext cx="10791315" cy="5959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898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E2FA-ADD9-FB7B-EEE8-F60A53B88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Starbucks Nutrients vs Daily Consumption limits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7DFC9-96C6-EDDE-E7B5-E1FE66A8F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comparison across various beverages with their nutrition content and the daily limits.</a:t>
            </a:r>
          </a:p>
        </p:txBody>
      </p:sp>
    </p:spTree>
    <p:extLst>
      <p:ext uri="{BB962C8B-B14F-4D97-AF65-F5344CB8AC3E}">
        <p14:creationId xmlns:p14="http://schemas.microsoft.com/office/powerpoint/2010/main" val="31697225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461</TotalTime>
  <Words>329</Words>
  <Application>Microsoft Office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Nova</vt:lpstr>
      <vt:lpstr>Tw Cen MT</vt:lpstr>
      <vt:lpstr>Univers</vt:lpstr>
      <vt:lpstr>GradientVTI</vt:lpstr>
      <vt:lpstr>Circuit</vt:lpstr>
      <vt:lpstr>Starbucks</vt:lpstr>
      <vt:lpstr>Topics to be covered</vt:lpstr>
      <vt:lpstr>Introduction</vt:lpstr>
      <vt:lpstr>Average Levels of Nutrients of all the starbucks drinks</vt:lpstr>
      <vt:lpstr>Threshold Levels of all the starbucks drinks *source ‘National Institutes of Health’</vt:lpstr>
      <vt:lpstr>Threshold Levels of all the starbucks drinks *source ‘National Institutes of Health’</vt:lpstr>
      <vt:lpstr>Comparison with Beverage Category on Daily Thresholds and  </vt:lpstr>
      <vt:lpstr>Threshold Levels of all the starbucks drinks</vt:lpstr>
      <vt:lpstr>Starbucks Nutrients vs Daily Consumption limits</vt:lpstr>
      <vt:lpstr>Daily Limits vs Starbucks Nutrients</vt:lpstr>
      <vt:lpstr>Daily Limits vs Calories and Dietary fiber</vt:lpstr>
      <vt:lpstr>Daily LIMITS vs Starbucks Minerals</vt:lpstr>
      <vt:lpstr>Daily Limits vs Vitamins</vt:lpstr>
      <vt:lpstr>Daily Limits vs Other Nutrition Facts</vt:lpstr>
      <vt:lpstr>Beverage and their nutrition information by their beverage category</vt:lpstr>
      <vt:lpstr>Beverage and their Nutrition facts</vt:lpstr>
      <vt:lpstr>Beverage and their Nutrition facts</vt:lpstr>
      <vt:lpstr>Beverage and their Nutrition facts</vt:lpstr>
      <vt:lpstr>Conclusion</vt:lpstr>
      <vt:lpstr>Thank You  -Mohammed Ah Hassan Rayon Hussain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</dc:title>
  <dc:creator>Mohammed, AhHassanRayonHussain</dc:creator>
  <cp:lastModifiedBy>Mohammed, AhHassanRayonHussain</cp:lastModifiedBy>
  <cp:revision>22</cp:revision>
  <dcterms:created xsi:type="dcterms:W3CDTF">2022-11-07T02:38:18Z</dcterms:created>
  <dcterms:modified xsi:type="dcterms:W3CDTF">2022-11-10T00:40:23Z</dcterms:modified>
</cp:coreProperties>
</file>