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64" r:id="rId3"/>
    <p:sldId id="268" r:id="rId4"/>
    <p:sldId id="270" r:id="rId5"/>
    <p:sldId id="271" r:id="rId6"/>
    <p:sldId id="278" r:id="rId7"/>
    <p:sldId id="274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6D5949-BD80-469E-A27D-E02281A5E879}">
          <p14:sldIdLst>
            <p14:sldId id="256"/>
            <p14:sldId id="264"/>
            <p14:sldId id="268"/>
            <p14:sldId id="270"/>
            <p14:sldId id="271"/>
            <p14:sldId id="278"/>
            <p14:sldId id="274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on susan koshy" initials="rsk" lastIdx="1" clrIdx="0">
    <p:extLst>
      <p:ext uri="{19B8F6BF-5375-455C-9EA6-DF929625EA0E}">
        <p15:presenceInfo xmlns:p15="http://schemas.microsoft.com/office/powerpoint/2012/main" userId="8c08e6d68bcde6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85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rayonsk/Credit-Limit-using-Data-Science/blob/master/DataSourceUpdated5.18.pdf" TargetMode="External"/><Relationship Id="rId1" Type="http://schemas.openxmlformats.org/officeDocument/2006/relationships/hyperlink" Target="https://github.com/rayonsk/Credit-Limit-using-Data-Science/blob/master/default%20of%20credit%20card%20clients.csv" TargetMode="Externa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yonsk/Credit-Limit-using-Data-Science/blob/master/default%20of%20credit%20card%20clients.csv" TargetMode="External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hyperlink" Target="https://github.com/rayonsk/Credit-Limit-using-Data-Science/blob/master/DataSourceUpdated5.18.pdf" TargetMode="Externa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BA035-585C-447B-AC2E-BCFF0A763C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3E0F329-F4E0-444B-8C53-C072BB27AEAF}">
      <dgm:prSet/>
      <dgm:spPr/>
      <dgm:t>
        <a:bodyPr/>
        <a:lstStyle/>
        <a:p>
          <a:r>
            <a:rPr lang="en-US"/>
            <a:t>Identify the </a:t>
          </a:r>
          <a:r>
            <a:rPr lang="en-US" b="1"/>
            <a:t>credit limit </a:t>
          </a:r>
          <a:r>
            <a:rPr lang="en-US"/>
            <a:t>customer’s can use, based on the customer features &amp; payment history</a:t>
          </a:r>
        </a:p>
      </dgm:t>
    </dgm:pt>
    <dgm:pt modelId="{30052028-09C9-4675-ADD1-D32732A7A0AD}" type="parTrans" cxnId="{2F64C039-31D5-499A-B84B-3C588B372B5D}">
      <dgm:prSet/>
      <dgm:spPr/>
      <dgm:t>
        <a:bodyPr/>
        <a:lstStyle/>
        <a:p>
          <a:endParaRPr lang="en-US"/>
        </a:p>
      </dgm:t>
    </dgm:pt>
    <dgm:pt modelId="{286F4352-C50E-404A-8EFC-412DD2658DA9}" type="sibTrans" cxnId="{2F64C039-31D5-499A-B84B-3C588B372B5D}">
      <dgm:prSet/>
      <dgm:spPr/>
      <dgm:t>
        <a:bodyPr/>
        <a:lstStyle/>
        <a:p>
          <a:endParaRPr lang="en-US"/>
        </a:p>
      </dgm:t>
    </dgm:pt>
    <dgm:pt modelId="{841B3F11-9B9A-45A6-BFD4-002C1C1AAAC6}">
      <dgm:prSet/>
      <dgm:spPr/>
      <dgm:t>
        <a:bodyPr/>
        <a:lstStyle/>
        <a:p>
          <a:r>
            <a:rPr lang="en-US"/>
            <a:t>Make recommendation  &amp; solution to </a:t>
          </a:r>
          <a:r>
            <a:rPr lang="en-US" b="1"/>
            <a:t>reduce</a:t>
          </a:r>
          <a:r>
            <a:rPr lang="en-US"/>
            <a:t> the increasing number of default customers</a:t>
          </a:r>
          <a:br>
            <a:rPr lang="en-US"/>
          </a:br>
          <a:endParaRPr lang="en-US"/>
        </a:p>
      </dgm:t>
    </dgm:pt>
    <dgm:pt modelId="{E2176383-6D3C-45B8-B89F-897E2A6C5A20}" type="parTrans" cxnId="{554EF982-268C-4BB9-92F1-19ADF5E846CB}">
      <dgm:prSet/>
      <dgm:spPr/>
      <dgm:t>
        <a:bodyPr/>
        <a:lstStyle/>
        <a:p>
          <a:endParaRPr lang="en-US"/>
        </a:p>
      </dgm:t>
    </dgm:pt>
    <dgm:pt modelId="{701E499A-81D9-42A8-B203-8E013097AB85}" type="sibTrans" cxnId="{554EF982-268C-4BB9-92F1-19ADF5E846CB}">
      <dgm:prSet/>
      <dgm:spPr/>
      <dgm:t>
        <a:bodyPr/>
        <a:lstStyle/>
        <a:p>
          <a:endParaRPr lang="en-US"/>
        </a:p>
      </dgm:t>
    </dgm:pt>
    <dgm:pt modelId="{62380444-8C6E-48CB-BF1A-AEB3387826F3}" type="pres">
      <dgm:prSet presAssocID="{EDCBA035-585C-447B-AC2E-BCFF0A763CF2}" presName="root" presStyleCnt="0">
        <dgm:presLayoutVars>
          <dgm:dir/>
          <dgm:resizeHandles val="exact"/>
        </dgm:presLayoutVars>
      </dgm:prSet>
      <dgm:spPr/>
    </dgm:pt>
    <dgm:pt modelId="{5304EA37-7150-436D-B6C6-3588438B37F5}" type="pres">
      <dgm:prSet presAssocID="{13E0F329-F4E0-444B-8C53-C072BB27AEAF}" presName="compNode" presStyleCnt="0"/>
      <dgm:spPr/>
    </dgm:pt>
    <dgm:pt modelId="{1800CD37-BAB7-425A-96A5-A668F5CD10CF}" type="pres">
      <dgm:prSet presAssocID="{13E0F329-F4E0-444B-8C53-C072BB27AEAF}" presName="bgRect" presStyleLbl="bgShp" presStyleIdx="0" presStyleCnt="2"/>
      <dgm:spPr/>
    </dgm:pt>
    <dgm:pt modelId="{A9B889E5-CD3D-487D-934A-49C510D73CF5}" type="pres">
      <dgm:prSet presAssocID="{13E0F329-F4E0-444B-8C53-C072BB27AEA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C1E7595F-EE83-4F71-94E5-57BEA19CB0FA}" type="pres">
      <dgm:prSet presAssocID="{13E0F329-F4E0-444B-8C53-C072BB27AEAF}" presName="spaceRect" presStyleCnt="0"/>
      <dgm:spPr/>
    </dgm:pt>
    <dgm:pt modelId="{5FC2E126-480A-47BA-AB04-BB1730D3BCEF}" type="pres">
      <dgm:prSet presAssocID="{13E0F329-F4E0-444B-8C53-C072BB27AEAF}" presName="parTx" presStyleLbl="revTx" presStyleIdx="0" presStyleCnt="2">
        <dgm:presLayoutVars>
          <dgm:chMax val="0"/>
          <dgm:chPref val="0"/>
        </dgm:presLayoutVars>
      </dgm:prSet>
      <dgm:spPr/>
    </dgm:pt>
    <dgm:pt modelId="{CCAD94B4-9DD2-4843-AD8C-FA7A2BC71DA6}" type="pres">
      <dgm:prSet presAssocID="{286F4352-C50E-404A-8EFC-412DD2658DA9}" presName="sibTrans" presStyleCnt="0"/>
      <dgm:spPr/>
    </dgm:pt>
    <dgm:pt modelId="{AB53E6D5-0916-41F5-A69B-10E19DB83B86}" type="pres">
      <dgm:prSet presAssocID="{841B3F11-9B9A-45A6-BFD4-002C1C1AAAC6}" presName="compNode" presStyleCnt="0"/>
      <dgm:spPr/>
    </dgm:pt>
    <dgm:pt modelId="{5D74408E-DB81-41DD-AC01-249A9AE36EF6}" type="pres">
      <dgm:prSet presAssocID="{841B3F11-9B9A-45A6-BFD4-002C1C1AAAC6}" presName="bgRect" presStyleLbl="bgShp" presStyleIdx="1" presStyleCnt="2"/>
      <dgm:spPr/>
    </dgm:pt>
    <dgm:pt modelId="{156BAD8B-41D2-4C4B-8738-CCBEA3A8D164}" type="pres">
      <dgm:prSet presAssocID="{841B3F11-9B9A-45A6-BFD4-002C1C1AAA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D28FC6A-0F28-4CE4-A46D-580DD4BB6C04}" type="pres">
      <dgm:prSet presAssocID="{841B3F11-9B9A-45A6-BFD4-002C1C1AAAC6}" presName="spaceRect" presStyleCnt="0"/>
      <dgm:spPr/>
    </dgm:pt>
    <dgm:pt modelId="{0306EEBF-03A7-46FE-A505-AAD3E22869B3}" type="pres">
      <dgm:prSet presAssocID="{841B3F11-9B9A-45A6-BFD4-002C1C1AAAC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F64C039-31D5-499A-B84B-3C588B372B5D}" srcId="{EDCBA035-585C-447B-AC2E-BCFF0A763CF2}" destId="{13E0F329-F4E0-444B-8C53-C072BB27AEAF}" srcOrd="0" destOrd="0" parTransId="{30052028-09C9-4675-ADD1-D32732A7A0AD}" sibTransId="{286F4352-C50E-404A-8EFC-412DD2658DA9}"/>
    <dgm:cxn modelId="{1C10054C-280B-4A7A-A81C-15A2674974AC}" type="presOf" srcId="{841B3F11-9B9A-45A6-BFD4-002C1C1AAAC6}" destId="{0306EEBF-03A7-46FE-A505-AAD3E22869B3}" srcOrd="0" destOrd="0" presId="urn:microsoft.com/office/officeart/2018/2/layout/IconVerticalSolidList"/>
    <dgm:cxn modelId="{554EF982-268C-4BB9-92F1-19ADF5E846CB}" srcId="{EDCBA035-585C-447B-AC2E-BCFF0A763CF2}" destId="{841B3F11-9B9A-45A6-BFD4-002C1C1AAAC6}" srcOrd="1" destOrd="0" parTransId="{E2176383-6D3C-45B8-B89F-897E2A6C5A20}" sibTransId="{701E499A-81D9-42A8-B203-8E013097AB85}"/>
    <dgm:cxn modelId="{EE25DC9D-695E-41BE-9D15-41815A35721C}" type="presOf" srcId="{13E0F329-F4E0-444B-8C53-C072BB27AEAF}" destId="{5FC2E126-480A-47BA-AB04-BB1730D3BCEF}" srcOrd="0" destOrd="0" presId="urn:microsoft.com/office/officeart/2018/2/layout/IconVerticalSolidList"/>
    <dgm:cxn modelId="{9A83E7BE-7BE2-44C0-B28B-6D0F73F7050A}" type="presOf" srcId="{EDCBA035-585C-447B-AC2E-BCFF0A763CF2}" destId="{62380444-8C6E-48CB-BF1A-AEB3387826F3}" srcOrd="0" destOrd="0" presId="urn:microsoft.com/office/officeart/2018/2/layout/IconVerticalSolidList"/>
    <dgm:cxn modelId="{CACD89D9-E13E-4D3A-A799-25866EF4B12D}" type="presParOf" srcId="{62380444-8C6E-48CB-BF1A-AEB3387826F3}" destId="{5304EA37-7150-436D-B6C6-3588438B37F5}" srcOrd="0" destOrd="0" presId="urn:microsoft.com/office/officeart/2018/2/layout/IconVerticalSolidList"/>
    <dgm:cxn modelId="{947D974F-B039-4D66-A975-56A9E72E4E5B}" type="presParOf" srcId="{5304EA37-7150-436D-B6C6-3588438B37F5}" destId="{1800CD37-BAB7-425A-96A5-A668F5CD10CF}" srcOrd="0" destOrd="0" presId="urn:microsoft.com/office/officeart/2018/2/layout/IconVerticalSolidList"/>
    <dgm:cxn modelId="{1F9CA945-7E25-4129-A9CA-59F97161604D}" type="presParOf" srcId="{5304EA37-7150-436D-B6C6-3588438B37F5}" destId="{A9B889E5-CD3D-487D-934A-49C510D73CF5}" srcOrd="1" destOrd="0" presId="urn:microsoft.com/office/officeart/2018/2/layout/IconVerticalSolidList"/>
    <dgm:cxn modelId="{816509CB-3877-4364-98B7-B8F635F4211E}" type="presParOf" srcId="{5304EA37-7150-436D-B6C6-3588438B37F5}" destId="{C1E7595F-EE83-4F71-94E5-57BEA19CB0FA}" srcOrd="2" destOrd="0" presId="urn:microsoft.com/office/officeart/2018/2/layout/IconVerticalSolidList"/>
    <dgm:cxn modelId="{D74B44A9-90D8-42FB-81D0-A498F497712F}" type="presParOf" srcId="{5304EA37-7150-436D-B6C6-3588438B37F5}" destId="{5FC2E126-480A-47BA-AB04-BB1730D3BCEF}" srcOrd="3" destOrd="0" presId="urn:microsoft.com/office/officeart/2018/2/layout/IconVerticalSolidList"/>
    <dgm:cxn modelId="{9ECB3453-DA80-453A-B065-C1066237B06A}" type="presParOf" srcId="{62380444-8C6E-48CB-BF1A-AEB3387826F3}" destId="{CCAD94B4-9DD2-4843-AD8C-FA7A2BC71DA6}" srcOrd="1" destOrd="0" presId="urn:microsoft.com/office/officeart/2018/2/layout/IconVerticalSolidList"/>
    <dgm:cxn modelId="{5A4A1C51-CBDA-4F76-A8D2-C44B191AB56C}" type="presParOf" srcId="{62380444-8C6E-48CB-BF1A-AEB3387826F3}" destId="{AB53E6D5-0916-41F5-A69B-10E19DB83B86}" srcOrd="2" destOrd="0" presId="urn:microsoft.com/office/officeart/2018/2/layout/IconVerticalSolidList"/>
    <dgm:cxn modelId="{71A1A22E-6226-4762-9D40-E97999ECBACA}" type="presParOf" srcId="{AB53E6D5-0916-41F5-A69B-10E19DB83B86}" destId="{5D74408E-DB81-41DD-AC01-249A9AE36EF6}" srcOrd="0" destOrd="0" presId="urn:microsoft.com/office/officeart/2018/2/layout/IconVerticalSolidList"/>
    <dgm:cxn modelId="{EB427A64-6A59-4CC4-B055-ED3A98FEB9AC}" type="presParOf" srcId="{AB53E6D5-0916-41F5-A69B-10E19DB83B86}" destId="{156BAD8B-41D2-4C4B-8738-CCBEA3A8D164}" srcOrd="1" destOrd="0" presId="urn:microsoft.com/office/officeart/2018/2/layout/IconVerticalSolidList"/>
    <dgm:cxn modelId="{B24E6F15-B67F-4994-9275-1C09FCC42BA2}" type="presParOf" srcId="{AB53E6D5-0916-41F5-A69B-10E19DB83B86}" destId="{6D28FC6A-0F28-4CE4-A46D-580DD4BB6C04}" srcOrd="2" destOrd="0" presId="urn:microsoft.com/office/officeart/2018/2/layout/IconVerticalSolidList"/>
    <dgm:cxn modelId="{CA96C231-4EC0-4881-A1BD-D111C55192C4}" type="presParOf" srcId="{AB53E6D5-0916-41F5-A69B-10E19DB83B86}" destId="{0306EEBF-03A7-46FE-A505-AAD3E22869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8C1F3A-5F37-49E7-B974-37639EDD689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97DD583-A7CF-4A1B-A31D-D36A4961142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Source - </a:t>
          </a:r>
          <a:r>
            <a:rPr lang="en-US">
              <a:hlinkClick xmlns:r="http://schemas.openxmlformats.org/officeDocument/2006/relationships" r:id="rId1"/>
            </a:rPr>
            <a:t>default of credit card clients.csv</a:t>
          </a:r>
          <a:endParaRPr lang="en-US"/>
        </a:p>
      </dgm:t>
    </dgm:pt>
    <dgm:pt modelId="{0F30669B-F015-4871-957E-84C2BDF242CC}" type="parTrans" cxnId="{FB46216E-8FEA-4873-A8D9-C5EB1C2A99D9}">
      <dgm:prSet/>
      <dgm:spPr/>
      <dgm:t>
        <a:bodyPr/>
        <a:lstStyle/>
        <a:p>
          <a:endParaRPr lang="en-US"/>
        </a:p>
      </dgm:t>
    </dgm:pt>
    <dgm:pt modelId="{B084DF80-CE95-44B5-968E-288B45F9B138}" type="sibTrans" cxnId="{FB46216E-8FEA-4873-A8D9-C5EB1C2A99D9}">
      <dgm:prSet/>
      <dgm:spPr/>
      <dgm:t>
        <a:bodyPr/>
        <a:lstStyle/>
        <a:p>
          <a:endParaRPr lang="en-US"/>
        </a:p>
      </dgm:t>
    </dgm:pt>
    <dgm:pt modelId="{51D9CC76-D34C-416E-84C7-7F893FCE07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Description of the features - </a:t>
          </a:r>
          <a:r>
            <a:rPr lang="en-US" u="sng">
              <a:hlinkClick xmlns:r="http://schemas.openxmlformats.org/officeDocument/2006/relationships" r:id="rId2"/>
            </a:rPr>
            <a:t>DataSourceUpdated</a:t>
          </a:r>
          <a:r>
            <a:rPr lang="en-US">
              <a:hlinkClick xmlns:r="http://schemas.openxmlformats.org/officeDocument/2006/relationships" r:id="rId2"/>
            </a:rPr>
            <a:t> </a:t>
          </a:r>
          <a:endParaRPr lang="en-US"/>
        </a:p>
      </dgm:t>
    </dgm:pt>
    <dgm:pt modelId="{35A4D2F4-83DE-45CF-83B9-95D20FF4EDDF}" type="parTrans" cxnId="{0C7BA42C-7D04-47AF-9BCB-D725E6DAB4FF}">
      <dgm:prSet/>
      <dgm:spPr/>
      <dgm:t>
        <a:bodyPr/>
        <a:lstStyle/>
        <a:p>
          <a:endParaRPr lang="en-US"/>
        </a:p>
      </dgm:t>
    </dgm:pt>
    <dgm:pt modelId="{04C9C2A4-8934-4C50-9A15-683DD7E56B7E}" type="sibTrans" cxnId="{0C7BA42C-7D04-47AF-9BCB-D725E6DAB4FF}">
      <dgm:prSet/>
      <dgm:spPr/>
      <dgm:t>
        <a:bodyPr/>
        <a:lstStyle/>
        <a:p>
          <a:endParaRPr lang="en-US"/>
        </a:p>
      </dgm:t>
    </dgm:pt>
    <dgm:pt modelId="{53A8B154-A97D-41A6-9791-D7DBDDD7A2F0}" type="pres">
      <dgm:prSet presAssocID="{838C1F3A-5F37-49E7-B974-37639EDD6898}" presName="root" presStyleCnt="0">
        <dgm:presLayoutVars>
          <dgm:dir/>
          <dgm:resizeHandles val="exact"/>
        </dgm:presLayoutVars>
      </dgm:prSet>
      <dgm:spPr/>
    </dgm:pt>
    <dgm:pt modelId="{FC841E62-0176-4912-B4EF-DDABD20E532B}" type="pres">
      <dgm:prSet presAssocID="{F97DD583-A7CF-4A1B-A31D-D36A4961142F}" presName="compNode" presStyleCnt="0"/>
      <dgm:spPr/>
    </dgm:pt>
    <dgm:pt modelId="{7550DF38-2C45-4268-8754-54FF8ADBD092}" type="pres">
      <dgm:prSet presAssocID="{F97DD583-A7CF-4A1B-A31D-D36A4961142F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938114A-FDF4-4040-9C38-560DCDD631E0}" type="pres">
      <dgm:prSet presAssocID="{F97DD583-A7CF-4A1B-A31D-D36A4961142F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C25FCB8-4FA0-4204-A31D-3A6B78FA1D4A}" type="pres">
      <dgm:prSet presAssocID="{F97DD583-A7CF-4A1B-A31D-D36A4961142F}" presName="spaceRect" presStyleCnt="0"/>
      <dgm:spPr/>
    </dgm:pt>
    <dgm:pt modelId="{736F80E1-1B7D-4D4B-8C0E-C09E4DBA3DA9}" type="pres">
      <dgm:prSet presAssocID="{F97DD583-A7CF-4A1B-A31D-D36A4961142F}" presName="textRect" presStyleLbl="revTx" presStyleIdx="0" presStyleCnt="2">
        <dgm:presLayoutVars>
          <dgm:chMax val="1"/>
          <dgm:chPref val="1"/>
        </dgm:presLayoutVars>
      </dgm:prSet>
      <dgm:spPr/>
    </dgm:pt>
    <dgm:pt modelId="{5A18E558-9677-4B98-B827-3DC5613F36F9}" type="pres">
      <dgm:prSet presAssocID="{B084DF80-CE95-44B5-968E-288B45F9B138}" presName="sibTrans" presStyleCnt="0"/>
      <dgm:spPr/>
    </dgm:pt>
    <dgm:pt modelId="{59F87CD3-B701-424D-8899-C408B3012DCC}" type="pres">
      <dgm:prSet presAssocID="{51D9CC76-D34C-416E-84C7-7F893FCE073C}" presName="compNode" presStyleCnt="0"/>
      <dgm:spPr/>
    </dgm:pt>
    <dgm:pt modelId="{8E9DA3F9-B389-4AC5-BC5D-62EA1D30044B}" type="pres">
      <dgm:prSet presAssocID="{51D9CC76-D34C-416E-84C7-7F893FCE073C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B9B3762-0E18-4302-A20F-0D15A0767C6B}" type="pres">
      <dgm:prSet presAssocID="{51D9CC76-D34C-416E-84C7-7F893FCE073C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print"/>
        </a:ext>
      </dgm:extLst>
    </dgm:pt>
    <dgm:pt modelId="{93F703D4-F41C-448F-8BCC-A2FAD774D3F8}" type="pres">
      <dgm:prSet presAssocID="{51D9CC76-D34C-416E-84C7-7F893FCE073C}" presName="spaceRect" presStyleCnt="0"/>
      <dgm:spPr/>
    </dgm:pt>
    <dgm:pt modelId="{8EAF9566-42B5-4D19-B80F-DEED819937AB}" type="pres">
      <dgm:prSet presAssocID="{51D9CC76-D34C-416E-84C7-7F893FCE073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C7BA42C-7D04-47AF-9BCB-D725E6DAB4FF}" srcId="{838C1F3A-5F37-49E7-B974-37639EDD6898}" destId="{51D9CC76-D34C-416E-84C7-7F893FCE073C}" srcOrd="1" destOrd="0" parTransId="{35A4D2F4-83DE-45CF-83B9-95D20FF4EDDF}" sibTransId="{04C9C2A4-8934-4C50-9A15-683DD7E56B7E}"/>
    <dgm:cxn modelId="{49063B3F-FED3-4740-8D5E-4EEB33C1275C}" type="presOf" srcId="{51D9CC76-D34C-416E-84C7-7F893FCE073C}" destId="{8EAF9566-42B5-4D19-B80F-DEED819937AB}" srcOrd="0" destOrd="0" presId="urn:microsoft.com/office/officeart/2018/5/layout/IconLeafLabelList"/>
    <dgm:cxn modelId="{354ADF66-6A6D-437E-AE15-BEBE781C5621}" type="presOf" srcId="{838C1F3A-5F37-49E7-B974-37639EDD6898}" destId="{53A8B154-A97D-41A6-9791-D7DBDDD7A2F0}" srcOrd="0" destOrd="0" presId="urn:microsoft.com/office/officeart/2018/5/layout/IconLeafLabelList"/>
    <dgm:cxn modelId="{FB46216E-8FEA-4873-A8D9-C5EB1C2A99D9}" srcId="{838C1F3A-5F37-49E7-B974-37639EDD6898}" destId="{F97DD583-A7CF-4A1B-A31D-D36A4961142F}" srcOrd="0" destOrd="0" parTransId="{0F30669B-F015-4871-957E-84C2BDF242CC}" sibTransId="{B084DF80-CE95-44B5-968E-288B45F9B138}"/>
    <dgm:cxn modelId="{9C6F46AC-CCEE-4124-9519-7493D27430BA}" type="presOf" srcId="{F97DD583-A7CF-4A1B-A31D-D36A4961142F}" destId="{736F80E1-1B7D-4D4B-8C0E-C09E4DBA3DA9}" srcOrd="0" destOrd="0" presId="urn:microsoft.com/office/officeart/2018/5/layout/IconLeafLabelList"/>
    <dgm:cxn modelId="{A8CE81B1-C2AD-4561-A55B-F0298A77FBFA}" type="presParOf" srcId="{53A8B154-A97D-41A6-9791-D7DBDDD7A2F0}" destId="{FC841E62-0176-4912-B4EF-DDABD20E532B}" srcOrd="0" destOrd="0" presId="urn:microsoft.com/office/officeart/2018/5/layout/IconLeafLabelList"/>
    <dgm:cxn modelId="{3392CFBC-4A40-4384-BE49-9F63EEE1B1A1}" type="presParOf" srcId="{FC841E62-0176-4912-B4EF-DDABD20E532B}" destId="{7550DF38-2C45-4268-8754-54FF8ADBD092}" srcOrd="0" destOrd="0" presId="urn:microsoft.com/office/officeart/2018/5/layout/IconLeafLabelList"/>
    <dgm:cxn modelId="{E67BA9AA-D461-46DF-9A14-01E1A87ED424}" type="presParOf" srcId="{FC841E62-0176-4912-B4EF-DDABD20E532B}" destId="{1938114A-FDF4-4040-9C38-560DCDD631E0}" srcOrd="1" destOrd="0" presId="urn:microsoft.com/office/officeart/2018/5/layout/IconLeafLabelList"/>
    <dgm:cxn modelId="{5EC347AB-6815-4272-865B-BB0C38085B9F}" type="presParOf" srcId="{FC841E62-0176-4912-B4EF-DDABD20E532B}" destId="{3C25FCB8-4FA0-4204-A31D-3A6B78FA1D4A}" srcOrd="2" destOrd="0" presId="urn:microsoft.com/office/officeart/2018/5/layout/IconLeafLabelList"/>
    <dgm:cxn modelId="{33059BD9-178C-47B3-AB1F-7B9FA299688C}" type="presParOf" srcId="{FC841E62-0176-4912-B4EF-DDABD20E532B}" destId="{736F80E1-1B7D-4D4B-8C0E-C09E4DBA3DA9}" srcOrd="3" destOrd="0" presId="urn:microsoft.com/office/officeart/2018/5/layout/IconLeafLabelList"/>
    <dgm:cxn modelId="{7298F142-0168-47EC-A8D4-8C893AC347B0}" type="presParOf" srcId="{53A8B154-A97D-41A6-9791-D7DBDDD7A2F0}" destId="{5A18E558-9677-4B98-B827-3DC5613F36F9}" srcOrd="1" destOrd="0" presId="urn:microsoft.com/office/officeart/2018/5/layout/IconLeafLabelList"/>
    <dgm:cxn modelId="{F96AF772-6CF3-4636-B9AF-3957645B9037}" type="presParOf" srcId="{53A8B154-A97D-41A6-9791-D7DBDDD7A2F0}" destId="{59F87CD3-B701-424D-8899-C408B3012DCC}" srcOrd="2" destOrd="0" presId="urn:microsoft.com/office/officeart/2018/5/layout/IconLeafLabelList"/>
    <dgm:cxn modelId="{95DD5634-CEE6-47BF-BF76-2FFEE5123F38}" type="presParOf" srcId="{59F87CD3-B701-424D-8899-C408B3012DCC}" destId="{8E9DA3F9-B389-4AC5-BC5D-62EA1D30044B}" srcOrd="0" destOrd="0" presId="urn:microsoft.com/office/officeart/2018/5/layout/IconLeafLabelList"/>
    <dgm:cxn modelId="{3D56F110-23C8-4DA5-A647-F9089438BA52}" type="presParOf" srcId="{59F87CD3-B701-424D-8899-C408B3012DCC}" destId="{CB9B3762-0E18-4302-A20F-0D15A0767C6B}" srcOrd="1" destOrd="0" presId="urn:microsoft.com/office/officeart/2018/5/layout/IconLeafLabelList"/>
    <dgm:cxn modelId="{8062B95B-BEEC-4759-B6FE-E6EF0841F19E}" type="presParOf" srcId="{59F87CD3-B701-424D-8899-C408B3012DCC}" destId="{93F703D4-F41C-448F-8BCC-A2FAD774D3F8}" srcOrd="2" destOrd="0" presId="urn:microsoft.com/office/officeart/2018/5/layout/IconLeafLabelList"/>
    <dgm:cxn modelId="{061CE6B9-0DB5-44E9-BDC7-B36FB7C37A58}" type="presParOf" srcId="{59F87CD3-B701-424D-8899-C408B3012DCC}" destId="{8EAF9566-42B5-4D19-B80F-DEED819937A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6135DE-5CE9-4CE9-A09E-535936304201}" type="doc">
      <dgm:prSet loTypeId="urn:microsoft.com/office/officeart/2005/8/layout/chevron1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40BE9CC-A995-41F9-B23E-1B4958A52807}">
      <dgm:prSet phldrT="[Text]" custT="1"/>
      <dgm:spPr/>
      <dgm:t>
        <a:bodyPr/>
        <a:lstStyle/>
        <a:p>
          <a:r>
            <a:rPr lang="en-US" sz="1200"/>
            <a:t>ID</a:t>
          </a:r>
        </a:p>
      </dgm:t>
    </dgm:pt>
    <dgm:pt modelId="{12BA6C7E-D91F-4BBF-BB7E-C9F64D3F5471}" type="parTrans" cxnId="{8E8672D2-89A9-40EE-8388-853F862C200B}">
      <dgm:prSet/>
      <dgm:spPr/>
      <dgm:t>
        <a:bodyPr/>
        <a:lstStyle/>
        <a:p>
          <a:endParaRPr lang="en-US" sz="2800"/>
        </a:p>
      </dgm:t>
    </dgm:pt>
    <dgm:pt modelId="{56BD75FF-B439-4476-98E2-D220E027180C}" type="sibTrans" cxnId="{8E8672D2-89A9-40EE-8388-853F862C200B}">
      <dgm:prSet/>
      <dgm:spPr/>
      <dgm:t>
        <a:bodyPr/>
        <a:lstStyle/>
        <a:p>
          <a:endParaRPr lang="en-US" sz="2000"/>
        </a:p>
      </dgm:t>
    </dgm:pt>
    <dgm:pt modelId="{18E287E6-A13D-48A7-88D5-F5B593AB3043}">
      <dgm:prSet phldrT="[Text]" custT="1"/>
      <dgm:spPr/>
      <dgm:t>
        <a:bodyPr/>
        <a:lstStyle/>
        <a:p>
          <a:r>
            <a:rPr lang="en-US" sz="1200" dirty="0"/>
            <a:t>LIMIT_BAL </a:t>
          </a:r>
        </a:p>
      </dgm:t>
    </dgm:pt>
    <dgm:pt modelId="{57D54004-3273-4E83-ACC2-49C0F26ED7B1}" type="parTrans" cxnId="{CD42F326-166A-4C7E-B3AB-B094F95F70FE}">
      <dgm:prSet/>
      <dgm:spPr/>
      <dgm:t>
        <a:bodyPr/>
        <a:lstStyle/>
        <a:p>
          <a:endParaRPr lang="en-US" sz="2800"/>
        </a:p>
      </dgm:t>
    </dgm:pt>
    <dgm:pt modelId="{0CF475AB-EFCC-482F-956C-7C87E21A0CE6}" type="sibTrans" cxnId="{CD42F326-166A-4C7E-B3AB-B094F95F70FE}">
      <dgm:prSet/>
      <dgm:spPr/>
      <dgm:t>
        <a:bodyPr/>
        <a:lstStyle/>
        <a:p>
          <a:endParaRPr lang="en-US" sz="2000"/>
        </a:p>
      </dgm:t>
    </dgm:pt>
    <dgm:pt modelId="{FC3C5FE5-916A-454A-907C-2F8278F58002}">
      <dgm:prSet phldrT="[Text]" custT="1"/>
      <dgm:spPr/>
      <dgm:t>
        <a:bodyPr/>
        <a:lstStyle/>
        <a:p>
          <a:r>
            <a:rPr lang="en-US" sz="1200"/>
            <a:t>Sex</a:t>
          </a:r>
        </a:p>
      </dgm:t>
    </dgm:pt>
    <dgm:pt modelId="{8CD2E8E0-0845-424E-BC58-01F03D6F6875}" type="parTrans" cxnId="{887CB529-A8BA-4FCD-AABE-B85E5028713F}">
      <dgm:prSet/>
      <dgm:spPr/>
      <dgm:t>
        <a:bodyPr/>
        <a:lstStyle/>
        <a:p>
          <a:endParaRPr lang="en-US" sz="2800"/>
        </a:p>
      </dgm:t>
    </dgm:pt>
    <dgm:pt modelId="{378BE5DC-C207-4A44-B87D-3FD24CF8D391}" type="sibTrans" cxnId="{887CB529-A8BA-4FCD-AABE-B85E5028713F}">
      <dgm:prSet/>
      <dgm:spPr/>
      <dgm:t>
        <a:bodyPr/>
        <a:lstStyle/>
        <a:p>
          <a:endParaRPr lang="en-US" sz="2000"/>
        </a:p>
      </dgm:t>
    </dgm:pt>
    <dgm:pt modelId="{4B56DFF4-AFEF-4B49-8EAE-61B4AF34F183}">
      <dgm:prSet phldrT="[Text]" custT="1"/>
      <dgm:spPr/>
      <dgm:t>
        <a:bodyPr/>
        <a:lstStyle/>
        <a:p>
          <a:r>
            <a:rPr lang="en-US" sz="1200" dirty="0"/>
            <a:t>EDUCATION</a:t>
          </a:r>
        </a:p>
      </dgm:t>
    </dgm:pt>
    <dgm:pt modelId="{9AA7F321-7C76-43A4-A31B-883454249F31}" type="parTrans" cxnId="{C8516952-3BE3-4DC8-878A-58F5B1BE2F28}">
      <dgm:prSet/>
      <dgm:spPr/>
      <dgm:t>
        <a:bodyPr/>
        <a:lstStyle/>
        <a:p>
          <a:endParaRPr lang="en-US" sz="2800"/>
        </a:p>
      </dgm:t>
    </dgm:pt>
    <dgm:pt modelId="{1535F89B-9D97-4B91-8D76-560E96F0C3DF}" type="sibTrans" cxnId="{C8516952-3BE3-4DC8-878A-58F5B1BE2F28}">
      <dgm:prSet/>
      <dgm:spPr/>
      <dgm:t>
        <a:bodyPr/>
        <a:lstStyle/>
        <a:p>
          <a:endParaRPr lang="en-US" sz="2000"/>
        </a:p>
      </dgm:t>
    </dgm:pt>
    <dgm:pt modelId="{5A40AA51-255A-42BF-929E-74EE50EB0CA9}">
      <dgm:prSet phldrT="[Text]" custT="1"/>
      <dgm:spPr/>
      <dgm:t>
        <a:bodyPr/>
        <a:lstStyle/>
        <a:p>
          <a:r>
            <a:rPr lang="en-US" sz="1200" dirty="0"/>
            <a:t>MARRIAGE : Marital Status</a:t>
          </a:r>
        </a:p>
      </dgm:t>
    </dgm:pt>
    <dgm:pt modelId="{960FFD87-F21C-417B-9DAB-25F61F1231CB}" type="parTrans" cxnId="{E79620FE-CAB1-4B27-BB33-317AA45051A7}">
      <dgm:prSet/>
      <dgm:spPr/>
      <dgm:t>
        <a:bodyPr/>
        <a:lstStyle/>
        <a:p>
          <a:endParaRPr lang="en-US" sz="2800"/>
        </a:p>
      </dgm:t>
    </dgm:pt>
    <dgm:pt modelId="{B8379B88-15EE-4E30-9CE5-B0C366D875FC}" type="sibTrans" cxnId="{E79620FE-CAB1-4B27-BB33-317AA45051A7}">
      <dgm:prSet/>
      <dgm:spPr/>
      <dgm:t>
        <a:bodyPr/>
        <a:lstStyle/>
        <a:p>
          <a:endParaRPr lang="en-US" sz="2000"/>
        </a:p>
      </dgm:t>
    </dgm:pt>
    <dgm:pt modelId="{D1DECA50-706C-40F3-9FE3-2D184422270A}">
      <dgm:prSet phldrT="[Text]" custT="1"/>
      <dgm:spPr/>
      <dgm:t>
        <a:bodyPr/>
        <a:lstStyle/>
        <a:p>
          <a:r>
            <a:rPr lang="en-US" sz="1200" dirty="0"/>
            <a:t>Amount of given credit(NT dollar)</a:t>
          </a:r>
        </a:p>
      </dgm:t>
    </dgm:pt>
    <dgm:pt modelId="{284D14E5-0CAA-4A8B-B261-46B18E7BF749}" type="parTrans" cxnId="{FE6114E0-2893-4963-9E9C-355E543B03C0}">
      <dgm:prSet/>
      <dgm:spPr/>
      <dgm:t>
        <a:bodyPr/>
        <a:lstStyle/>
        <a:p>
          <a:endParaRPr lang="en-US" sz="2800"/>
        </a:p>
      </dgm:t>
    </dgm:pt>
    <dgm:pt modelId="{90B309BB-98F5-4219-AD7D-8FD86D8DF360}" type="sibTrans" cxnId="{FE6114E0-2893-4963-9E9C-355E543B03C0}">
      <dgm:prSet/>
      <dgm:spPr/>
      <dgm:t>
        <a:bodyPr/>
        <a:lstStyle/>
        <a:p>
          <a:endParaRPr lang="en-US" sz="2000"/>
        </a:p>
      </dgm:t>
    </dgm:pt>
    <dgm:pt modelId="{C7E492B6-EC8E-4F9C-B28E-B05A50FE51BE}">
      <dgm:prSet custT="1"/>
      <dgm:spPr/>
      <dgm:t>
        <a:bodyPr/>
        <a:lstStyle/>
        <a:p>
          <a:r>
            <a:rPr lang="en-US" sz="1200"/>
            <a:t>1 = male </a:t>
          </a:r>
        </a:p>
      </dgm:t>
    </dgm:pt>
    <dgm:pt modelId="{23CD0146-88EA-40C6-A588-FE79D32D3998}" type="parTrans" cxnId="{179E503C-1528-4727-B466-B0CDB2AB0E78}">
      <dgm:prSet/>
      <dgm:spPr/>
      <dgm:t>
        <a:bodyPr/>
        <a:lstStyle/>
        <a:p>
          <a:endParaRPr lang="en-US" sz="2800"/>
        </a:p>
      </dgm:t>
    </dgm:pt>
    <dgm:pt modelId="{04C06DA8-58BB-41D0-A081-5A256D943833}" type="sibTrans" cxnId="{179E503C-1528-4727-B466-B0CDB2AB0E78}">
      <dgm:prSet/>
      <dgm:spPr/>
      <dgm:t>
        <a:bodyPr/>
        <a:lstStyle/>
        <a:p>
          <a:endParaRPr lang="en-US" sz="2000"/>
        </a:p>
      </dgm:t>
    </dgm:pt>
    <dgm:pt modelId="{21CA3533-C805-4751-917F-4049E6CBC975}">
      <dgm:prSet custT="1"/>
      <dgm:spPr/>
      <dgm:t>
        <a:bodyPr/>
        <a:lstStyle/>
        <a:p>
          <a:r>
            <a:rPr lang="en-US" sz="1200" dirty="0"/>
            <a:t>2 = female</a:t>
          </a:r>
        </a:p>
      </dgm:t>
    </dgm:pt>
    <dgm:pt modelId="{3B92E305-8160-43BA-BE78-3007D2A47737}" type="parTrans" cxnId="{65BEF699-2F58-4226-A562-C8A4E2991D16}">
      <dgm:prSet/>
      <dgm:spPr/>
      <dgm:t>
        <a:bodyPr/>
        <a:lstStyle/>
        <a:p>
          <a:endParaRPr lang="en-US" sz="2800"/>
        </a:p>
      </dgm:t>
    </dgm:pt>
    <dgm:pt modelId="{915E62F2-4A25-4E2C-89F2-ABEA3CBE57AE}" type="sibTrans" cxnId="{65BEF699-2F58-4226-A562-C8A4E2991D16}">
      <dgm:prSet/>
      <dgm:spPr/>
      <dgm:t>
        <a:bodyPr/>
        <a:lstStyle/>
        <a:p>
          <a:endParaRPr lang="en-US" sz="2000"/>
        </a:p>
      </dgm:t>
    </dgm:pt>
    <dgm:pt modelId="{2BFBD36A-1151-401E-B439-C78995FCB940}">
      <dgm:prSet custT="1"/>
      <dgm:spPr/>
      <dgm:t>
        <a:bodyPr/>
        <a:lstStyle/>
        <a:p>
          <a:r>
            <a:rPr lang="en-US" sz="1200"/>
            <a:t>1 = graduate school</a:t>
          </a:r>
        </a:p>
      </dgm:t>
    </dgm:pt>
    <dgm:pt modelId="{994E459C-8C93-4FFB-97FE-FDA1629CAC2C}" type="parTrans" cxnId="{648B4DD2-430D-44E6-A11E-E25A4C87B1F8}">
      <dgm:prSet/>
      <dgm:spPr/>
      <dgm:t>
        <a:bodyPr/>
        <a:lstStyle/>
        <a:p>
          <a:endParaRPr lang="en-US" sz="2800"/>
        </a:p>
      </dgm:t>
    </dgm:pt>
    <dgm:pt modelId="{B9A8F264-8811-4E97-A43A-167FE7942DCA}" type="sibTrans" cxnId="{648B4DD2-430D-44E6-A11E-E25A4C87B1F8}">
      <dgm:prSet/>
      <dgm:spPr/>
      <dgm:t>
        <a:bodyPr/>
        <a:lstStyle/>
        <a:p>
          <a:endParaRPr lang="en-US" sz="2000"/>
        </a:p>
      </dgm:t>
    </dgm:pt>
    <dgm:pt modelId="{A0249494-97E1-4952-9C67-E182D016D8E8}">
      <dgm:prSet custT="1"/>
      <dgm:spPr/>
      <dgm:t>
        <a:bodyPr/>
        <a:lstStyle/>
        <a:p>
          <a:r>
            <a:rPr lang="en-US" sz="1200" dirty="0"/>
            <a:t>2 = university</a:t>
          </a:r>
        </a:p>
      </dgm:t>
    </dgm:pt>
    <dgm:pt modelId="{D3D738EB-0581-4224-8E9A-EE1CDDE4AA7A}" type="parTrans" cxnId="{807CF781-80B5-40F8-8FD1-0D0542E25D18}">
      <dgm:prSet/>
      <dgm:spPr/>
      <dgm:t>
        <a:bodyPr/>
        <a:lstStyle/>
        <a:p>
          <a:endParaRPr lang="en-US" sz="2800"/>
        </a:p>
      </dgm:t>
    </dgm:pt>
    <dgm:pt modelId="{0608D1CA-D990-45BF-B10A-5218B71A5F54}" type="sibTrans" cxnId="{807CF781-80B5-40F8-8FD1-0D0542E25D18}">
      <dgm:prSet/>
      <dgm:spPr/>
      <dgm:t>
        <a:bodyPr/>
        <a:lstStyle/>
        <a:p>
          <a:endParaRPr lang="en-US" sz="2000"/>
        </a:p>
      </dgm:t>
    </dgm:pt>
    <dgm:pt modelId="{6BA6C737-7BB3-4158-87AE-CD622EB70AB3}">
      <dgm:prSet custT="1"/>
      <dgm:spPr/>
      <dgm:t>
        <a:bodyPr/>
        <a:lstStyle/>
        <a:p>
          <a:r>
            <a:rPr lang="en-US" sz="1200"/>
            <a:t>3 = high school </a:t>
          </a:r>
        </a:p>
      </dgm:t>
    </dgm:pt>
    <dgm:pt modelId="{5853F695-9EBF-446B-A2AA-CAF72DE474DF}" type="parTrans" cxnId="{3058A737-2A4E-496E-8816-DF265F09EFE7}">
      <dgm:prSet/>
      <dgm:spPr/>
      <dgm:t>
        <a:bodyPr/>
        <a:lstStyle/>
        <a:p>
          <a:endParaRPr lang="en-US" sz="2800"/>
        </a:p>
      </dgm:t>
    </dgm:pt>
    <dgm:pt modelId="{DBFEEF7B-26B7-460D-A9DF-307D5D53A7FC}" type="sibTrans" cxnId="{3058A737-2A4E-496E-8816-DF265F09EFE7}">
      <dgm:prSet/>
      <dgm:spPr/>
      <dgm:t>
        <a:bodyPr/>
        <a:lstStyle/>
        <a:p>
          <a:endParaRPr lang="en-US" sz="2000"/>
        </a:p>
      </dgm:t>
    </dgm:pt>
    <dgm:pt modelId="{5DE84C4F-E163-4812-827C-9A7DB7A539AC}">
      <dgm:prSet custT="1"/>
      <dgm:spPr/>
      <dgm:t>
        <a:bodyPr/>
        <a:lstStyle/>
        <a:p>
          <a:r>
            <a:rPr lang="en-US" sz="1200" dirty="0"/>
            <a:t>0, 4, 5, 6 = others</a:t>
          </a:r>
        </a:p>
      </dgm:t>
    </dgm:pt>
    <dgm:pt modelId="{9DF91A0B-C468-4118-AEC0-EE5BF0B8F38D}" type="parTrans" cxnId="{BCD727D2-A70C-42CC-903E-3ECA30404BB4}">
      <dgm:prSet/>
      <dgm:spPr/>
      <dgm:t>
        <a:bodyPr/>
        <a:lstStyle/>
        <a:p>
          <a:endParaRPr lang="en-US" sz="2800"/>
        </a:p>
      </dgm:t>
    </dgm:pt>
    <dgm:pt modelId="{81FECE30-5A84-4DF2-9678-6D9E8B48D5EB}" type="sibTrans" cxnId="{BCD727D2-A70C-42CC-903E-3ECA30404BB4}">
      <dgm:prSet/>
      <dgm:spPr/>
      <dgm:t>
        <a:bodyPr/>
        <a:lstStyle/>
        <a:p>
          <a:endParaRPr lang="en-US" sz="2000"/>
        </a:p>
      </dgm:t>
    </dgm:pt>
    <dgm:pt modelId="{928F2F5A-5CBB-4DA6-989E-3FC71B50CAB5}">
      <dgm:prSet custT="1"/>
      <dgm:spPr/>
      <dgm:t>
        <a:bodyPr/>
        <a:lstStyle/>
        <a:p>
          <a:r>
            <a:rPr lang="en-US" sz="1200"/>
            <a:t>1 = married</a:t>
          </a:r>
        </a:p>
      </dgm:t>
    </dgm:pt>
    <dgm:pt modelId="{D437C31A-4BF9-4ACD-85EB-0D6DB807349D}" type="parTrans" cxnId="{4B33BBCE-E0EF-41EF-B3F3-169391F83A06}">
      <dgm:prSet/>
      <dgm:spPr/>
      <dgm:t>
        <a:bodyPr/>
        <a:lstStyle/>
        <a:p>
          <a:endParaRPr lang="en-US" sz="2800"/>
        </a:p>
      </dgm:t>
    </dgm:pt>
    <dgm:pt modelId="{1502B4D5-B720-4772-9595-4F72CF415431}" type="sibTrans" cxnId="{4B33BBCE-E0EF-41EF-B3F3-169391F83A06}">
      <dgm:prSet/>
      <dgm:spPr/>
      <dgm:t>
        <a:bodyPr/>
        <a:lstStyle/>
        <a:p>
          <a:endParaRPr lang="en-US" sz="2000"/>
        </a:p>
      </dgm:t>
    </dgm:pt>
    <dgm:pt modelId="{82BD2657-8844-467D-9B53-132BA18A6488}">
      <dgm:prSet custT="1"/>
      <dgm:spPr/>
      <dgm:t>
        <a:bodyPr/>
        <a:lstStyle/>
        <a:p>
          <a:r>
            <a:rPr lang="en-US" sz="1200" dirty="0"/>
            <a:t>2 = single</a:t>
          </a:r>
        </a:p>
      </dgm:t>
    </dgm:pt>
    <dgm:pt modelId="{7369BCA8-4B95-4C85-9739-CDB03BDE7267}" type="parTrans" cxnId="{36CAAC2A-4C4D-4D5A-8D2E-404D4962F17A}">
      <dgm:prSet/>
      <dgm:spPr/>
      <dgm:t>
        <a:bodyPr/>
        <a:lstStyle/>
        <a:p>
          <a:endParaRPr lang="en-US" sz="2800"/>
        </a:p>
      </dgm:t>
    </dgm:pt>
    <dgm:pt modelId="{527F752E-D82C-405A-9CA2-3054CE9793BC}" type="sibTrans" cxnId="{36CAAC2A-4C4D-4D5A-8D2E-404D4962F17A}">
      <dgm:prSet/>
      <dgm:spPr/>
      <dgm:t>
        <a:bodyPr/>
        <a:lstStyle/>
        <a:p>
          <a:endParaRPr lang="en-US" sz="2000"/>
        </a:p>
      </dgm:t>
    </dgm:pt>
    <dgm:pt modelId="{68B1A7BD-34D0-4EDB-9C6E-073805C482D9}">
      <dgm:prSet custT="1"/>
      <dgm:spPr/>
      <dgm:t>
        <a:bodyPr/>
        <a:lstStyle/>
        <a:p>
          <a:r>
            <a:rPr lang="en-US" sz="1200" dirty="0"/>
            <a:t>3 = divorce</a:t>
          </a:r>
        </a:p>
      </dgm:t>
    </dgm:pt>
    <dgm:pt modelId="{4B07366E-4C90-4523-9D74-6F7CF1653703}" type="parTrans" cxnId="{3865F983-3912-4879-B374-588DF66BB416}">
      <dgm:prSet/>
      <dgm:spPr/>
      <dgm:t>
        <a:bodyPr/>
        <a:lstStyle/>
        <a:p>
          <a:endParaRPr lang="en-US" sz="2800"/>
        </a:p>
      </dgm:t>
    </dgm:pt>
    <dgm:pt modelId="{A820DDD9-000C-4D5D-9BC7-27C71E5A38E0}" type="sibTrans" cxnId="{3865F983-3912-4879-B374-588DF66BB416}">
      <dgm:prSet/>
      <dgm:spPr/>
      <dgm:t>
        <a:bodyPr/>
        <a:lstStyle/>
        <a:p>
          <a:endParaRPr lang="en-US" sz="2000"/>
        </a:p>
      </dgm:t>
    </dgm:pt>
    <dgm:pt modelId="{B4AAF784-BF8E-403F-89C0-BAA4FF2CE4F8}">
      <dgm:prSet custT="1"/>
      <dgm:spPr/>
      <dgm:t>
        <a:bodyPr/>
        <a:lstStyle/>
        <a:p>
          <a:r>
            <a:rPr lang="en-US" sz="1200"/>
            <a:t>Age</a:t>
          </a:r>
        </a:p>
      </dgm:t>
    </dgm:pt>
    <dgm:pt modelId="{C6315D89-429A-4528-A472-CD2CC4FF7C4B}" type="parTrans" cxnId="{83DB003B-729C-456F-8CD0-F78A795D5053}">
      <dgm:prSet/>
      <dgm:spPr/>
      <dgm:t>
        <a:bodyPr/>
        <a:lstStyle/>
        <a:p>
          <a:endParaRPr lang="en-US" sz="2800"/>
        </a:p>
      </dgm:t>
    </dgm:pt>
    <dgm:pt modelId="{FB226D67-A04A-4930-987A-D59C3F4AA58B}" type="sibTrans" cxnId="{83DB003B-729C-456F-8CD0-F78A795D5053}">
      <dgm:prSet/>
      <dgm:spPr/>
      <dgm:t>
        <a:bodyPr/>
        <a:lstStyle/>
        <a:p>
          <a:endParaRPr lang="en-US" sz="2000"/>
        </a:p>
      </dgm:t>
    </dgm:pt>
    <dgm:pt modelId="{854D1508-970C-44EA-9435-538C4F468F0B}">
      <dgm:prSet custT="1"/>
      <dgm:spPr/>
      <dgm:t>
        <a:bodyPr/>
        <a:lstStyle/>
        <a:p>
          <a:r>
            <a:rPr lang="en-US" sz="1200" kern="1200" dirty="0"/>
            <a:t>PAY_0 - PAY_6</a:t>
          </a:r>
        </a:p>
      </dgm:t>
    </dgm:pt>
    <dgm:pt modelId="{0CAA95BA-29B0-49FA-A177-9736515F933E}" type="parTrans" cxnId="{31820F6C-B143-4F38-B4B7-97E3BA58C46F}">
      <dgm:prSet/>
      <dgm:spPr/>
      <dgm:t>
        <a:bodyPr/>
        <a:lstStyle/>
        <a:p>
          <a:endParaRPr lang="en-US" sz="2800"/>
        </a:p>
      </dgm:t>
    </dgm:pt>
    <dgm:pt modelId="{DCDB6005-2627-4ED3-A971-F3D0ACF604AD}" type="sibTrans" cxnId="{31820F6C-B143-4F38-B4B7-97E3BA58C46F}">
      <dgm:prSet/>
      <dgm:spPr/>
      <dgm:t>
        <a:bodyPr/>
        <a:lstStyle/>
        <a:p>
          <a:endParaRPr lang="en-US" sz="2000"/>
        </a:p>
      </dgm:t>
    </dgm:pt>
    <dgm:pt modelId="{AE5AD9E3-BFFC-4505-9B40-6C44F4786F30}">
      <dgm:prSet custT="1"/>
      <dgm:spPr/>
      <dgm:t>
        <a:bodyPr/>
        <a:lstStyle/>
        <a:p>
          <a:r>
            <a:rPr lang="en-US" sz="1200" kern="1200"/>
            <a:t>History of payment(April to September)</a:t>
          </a:r>
        </a:p>
      </dgm:t>
    </dgm:pt>
    <dgm:pt modelId="{CBDA0FB0-362C-42FD-ADD0-AF1E4D1DA5D0}" type="parTrans" cxnId="{7FD5940F-791E-4128-BED4-6B1E8A061F90}">
      <dgm:prSet/>
      <dgm:spPr/>
      <dgm:t>
        <a:bodyPr/>
        <a:lstStyle/>
        <a:p>
          <a:endParaRPr lang="en-US" sz="2800"/>
        </a:p>
      </dgm:t>
    </dgm:pt>
    <dgm:pt modelId="{183D7829-70DC-47FC-B208-055E8C1945C1}" type="sibTrans" cxnId="{7FD5940F-791E-4128-BED4-6B1E8A061F90}">
      <dgm:prSet/>
      <dgm:spPr/>
      <dgm:t>
        <a:bodyPr/>
        <a:lstStyle/>
        <a:p>
          <a:endParaRPr lang="en-US" sz="2000"/>
        </a:p>
      </dgm:t>
    </dgm:pt>
    <dgm:pt modelId="{D8273F48-D4BC-4DDA-B634-6B6069910F9D}">
      <dgm:prSet custT="1"/>
      <dgm:spPr/>
      <dgm:t>
        <a:bodyPr/>
        <a:lstStyle/>
        <a:p>
          <a:r>
            <a:rPr lang="en-US" sz="1200" kern="1200"/>
            <a:t>-2: No consumption</a:t>
          </a:r>
        </a:p>
      </dgm:t>
    </dgm:pt>
    <dgm:pt modelId="{8B845862-3270-40EB-9867-B00455BB4FF0}" type="parTrans" cxnId="{2E63A7C6-41AC-41C0-B61F-A397E2DFDFBB}">
      <dgm:prSet/>
      <dgm:spPr/>
      <dgm:t>
        <a:bodyPr/>
        <a:lstStyle/>
        <a:p>
          <a:endParaRPr lang="en-US" sz="2800"/>
        </a:p>
      </dgm:t>
    </dgm:pt>
    <dgm:pt modelId="{E6926ADB-DE67-4FDE-913B-A2D36984A8D7}" type="sibTrans" cxnId="{2E63A7C6-41AC-41C0-B61F-A397E2DFDFBB}">
      <dgm:prSet/>
      <dgm:spPr/>
      <dgm:t>
        <a:bodyPr/>
        <a:lstStyle/>
        <a:p>
          <a:endParaRPr lang="en-US" sz="2000"/>
        </a:p>
      </dgm:t>
    </dgm:pt>
    <dgm:pt modelId="{3C23AA47-FB3C-4563-897C-3138E02BA43F}">
      <dgm:prSet custT="1"/>
      <dgm:spPr/>
      <dgm:t>
        <a:bodyPr/>
        <a:lstStyle/>
        <a:p>
          <a:r>
            <a:rPr lang="en-US" sz="1200" kern="1200"/>
            <a:t>-1: Paid in full</a:t>
          </a:r>
        </a:p>
      </dgm:t>
    </dgm:pt>
    <dgm:pt modelId="{E14E8B7C-5AA7-43CE-8D97-04B61FE46F9E}" type="parTrans" cxnId="{F91520AF-AEDF-4F25-8E38-5320C2D26E9E}">
      <dgm:prSet/>
      <dgm:spPr/>
      <dgm:t>
        <a:bodyPr/>
        <a:lstStyle/>
        <a:p>
          <a:endParaRPr lang="en-US" sz="2800"/>
        </a:p>
      </dgm:t>
    </dgm:pt>
    <dgm:pt modelId="{69F35F6E-EC8F-455E-9C5C-19337DA77F49}" type="sibTrans" cxnId="{F91520AF-AEDF-4F25-8E38-5320C2D26E9E}">
      <dgm:prSet/>
      <dgm:spPr/>
      <dgm:t>
        <a:bodyPr/>
        <a:lstStyle/>
        <a:p>
          <a:endParaRPr lang="en-US" sz="2000"/>
        </a:p>
      </dgm:t>
    </dgm:pt>
    <dgm:pt modelId="{CFB17BEB-7412-48ED-B76E-994776BA8814}">
      <dgm:prSet custT="1"/>
      <dgm:spPr/>
      <dgm:t>
        <a:bodyPr/>
        <a:lstStyle/>
        <a:p>
          <a:r>
            <a:rPr lang="en-US" sz="1200" kern="1200"/>
            <a:t>0: The use of revolving credit; </a:t>
          </a:r>
        </a:p>
      </dgm:t>
    </dgm:pt>
    <dgm:pt modelId="{8BAC06B9-F092-4CE8-8E97-7E24FB25713A}" type="parTrans" cxnId="{401EB6B6-225D-4FB6-977F-C25FB6F86381}">
      <dgm:prSet/>
      <dgm:spPr/>
      <dgm:t>
        <a:bodyPr/>
        <a:lstStyle/>
        <a:p>
          <a:endParaRPr lang="en-US" sz="2800"/>
        </a:p>
      </dgm:t>
    </dgm:pt>
    <dgm:pt modelId="{20AC3B1A-91AB-4697-A894-90158BDC6ECA}" type="sibTrans" cxnId="{401EB6B6-225D-4FB6-977F-C25FB6F86381}">
      <dgm:prSet/>
      <dgm:spPr/>
      <dgm:t>
        <a:bodyPr/>
        <a:lstStyle/>
        <a:p>
          <a:endParaRPr lang="en-US" sz="2000"/>
        </a:p>
      </dgm:t>
    </dgm:pt>
    <dgm:pt modelId="{A9A6ECDF-95FF-4B57-85CC-F98E60F5B2AC}">
      <dgm:prSet custT="1"/>
      <dgm:spPr/>
      <dgm:t>
        <a:bodyPr/>
        <a:lstStyle/>
        <a:p>
          <a:r>
            <a:rPr lang="en-US" sz="1200" kern="1200" dirty="0"/>
            <a:t>1 = payment delay for one month</a:t>
          </a:r>
        </a:p>
      </dgm:t>
    </dgm:pt>
    <dgm:pt modelId="{4309EC34-5004-4EAC-885C-D2AF77B11870}" type="parTrans" cxnId="{7E3D1DC6-9A1D-4EEE-ACE2-9F575C7B2F0B}">
      <dgm:prSet/>
      <dgm:spPr/>
      <dgm:t>
        <a:bodyPr/>
        <a:lstStyle/>
        <a:p>
          <a:endParaRPr lang="en-US" sz="2800"/>
        </a:p>
      </dgm:t>
    </dgm:pt>
    <dgm:pt modelId="{EA534621-DC1E-4215-85F0-28316E98DB5A}" type="sibTrans" cxnId="{7E3D1DC6-9A1D-4EEE-ACE2-9F575C7B2F0B}">
      <dgm:prSet/>
      <dgm:spPr/>
      <dgm:t>
        <a:bodyPr/>
        <a:lstStyle/>
        <a:p>
          <a:endParaRPr lang="en-US" sz="2000"/>
        </a:p>
      </dgm:t>
    </dgm:pt>
    <dgm:pt modelId="{EC1BA41C-2911-497C-837B-A20DD86E429D}">
      <dgm:prSet custT="1"/>
      <dgm:spPr/>
      <dgm:t>
        <a:bodyPr/>
        <a:lstStyle/>
        <a:p>
          <a:r>
            <a:rPr lang="en-US" sz="1200" kern="1200" dirty="0"/>
            <a:t>2 = payment delay for two months</a:t>
          </a:r>
        </a:p>
      </dgm:t>
    </dgm:pt>
    <dgm:pt modelId="{DCBA9386-76EF-41DC-96D6-6B5C6527D0A6}" type="parTrans" cxnId="{2FCE8EC9-AFC1-4240-B428-1A959ADFCB34}">
      <dgm:prSet/>
      <dgm:spPr/>
      <dgm:t>
        <a:bodyPr/>
        <a:lstStyle/>
        <a:p>
          <a:endParaRPr lang="en-US" sz="2800"/>
        </a:p>
      </dgm:t>
    </dgm:pt>
    <dgm:pt modelId="{2F6A7CF1-6DEF-4C97-88B1-F6D4CFCF8F15}" type="sibTrans" cxnId="{2FCE8EC9-AFC1-4240-B428-1A959ADFCB34}">
      <dgm:prSet/>
      <dgm:spPr/>
      <dgm:t>
        <a:bodyPr/>
        <a:lstStyle/>
        <a:p>
          <a:endParaRPr lang="en-US" sz="2000"/>
        </a:p>
      </dgm:t>
    </dgm:pt>
    <dgm:pt modelId="{2E27442F-3461-4CC0-813D-A6A7B01662A1}">
      <dgm:prSet custT="1"/>
      <dgm:spPr/>
      <dgm:t>
        <a:bodyPr/>
        <a:lstStyle/>
        <a:p>
          <a:r>
            <a:rPr lang="en-US" sz="1200" kern="1200" dirty="0"/>
            <a:t>8 = payment delay for eight </a:t>
          </a:r>
          <a:r>
            <a:rPr lang="en-US" sz="1200" kern="1200" dirty="0">
              <a:latin typeface="Calibri" panose="020F0502020204030204"/>
              <a:ea typeface="+mn-ea"/>
              <a:cs typeface="+mn-cs"/>
            </a:rPr>
            <a:t>months</a:t>
          </a:r>
        </a:p>
      </dgm:t>
    </dgm:pt>
    <dgm:pt modelId="{3085202D-92EF-4464-86F6-F77C49C1DE95}" type="parTrans" cxnId="{D121DFB3-1857-4440-9D45-DFC4B02D864F}">
      <dgm:prSet/>
      <dgm:spPr/>
      <dgm:t>
        <a:bodyPr/>
        <a:lstStyle/>
        <a:p>
          <a:endParaRPr lang="en-US" sz="2800"/>
        </a:p>
      </dgm:t>
    </dgm:pt>
    <dgm:pt modelId="{82356C0F-D31A-451B-9540-120BD7FA296C}" type="sibTrans" cxnId="{D121DFB3-1857-4440-9D45-DFC4B02D864F}">
      <dgm:prSet/>
      <dgm:spPr/>
      <dgm:t>
        <a:bodyPr/>
        <a:lstStyle/>
        <a:p>
          <a:endParaRPr lang="en-US" sz="2000"/>
        </a:p>
      </dgm:t>
    </dgm:pt>
    <dgm:pt modelId="{4D182EB5-D725-44FB-A768-68FC33DECFCE}">
      <dgm:prSet custT="1"/>
      <dgm:spPr/>
      <dgm:t>
        <a:bodyPr/>
        <a:lstStyle/>
        <a:p>
          <a:r>
            <a:rPr lang="en-US" sz="1200" kern="1200"/>
            <a:t>9 = payment delay for nine months and above.</a:t>
          </a:r>
        </a:p>
      </dgm:t>
    </dgm:pt>
    <dgm:pt modelId="{64E8E96C-F815-496C-A6AE-35865496D0C3}" type="parTrans" cxnId="{CBE8A58F-E320-4EB3-93F2-47BAD800248A}">
      <dgm:prSet/>
      <dgm:spPr/>
      <dgm:t>
        <a:bodyPr/>
        <a:lstStyle/>
        <a:p>
          <a:endParaRPr lang="en-US" sz="2800"/>
        </a:p>
      </dgm:t>
    </dgm:pt>
    <dgm:pt modelId="{E017A5BF-0129-42CD-A4EE-399E84E1B315}" type="sibTrans" cxnId="{CBE8A58F-E320-4EB3-93F2-47BAD800248A}">
      <dgm:prSet/>
      <dgm:spPr/>
      <dgm:t>
        <a:bodyPr/>
        <a:lstStyle/>
        <a:p>
          <a:endParaRPr lang="en-US" sz="2000"/>
        </a:p>
      </dgm:t>
    </dgm:pt>
    <dgm:pt modelId="{08723E30-CD7C-41A3-8012-C57E2BE01E95}">
      <dgm:prSet custT="1"/>
      <dgm:spPr/>
      <dgm:t>
        <a:bodyPr/>
        <a:lstStyle/>
        <a:p>
          <a:r>
            <a:rPr lang="en-US" sz="1200" b="0" i="0" u="none" dirty="0"/>
            <a:t>BILL_AMT1 - BILL_AMT6</a:t>
          </a:r>
          <a:endParaRPr lang="en-US" sz="1200" dirty="0"/>
        </a:p>
      </dgm:t>
    </dgm:pt>
    <dgm:pt modelId="{9FD27711-DF82-4629-8152-E44B86C3EFEE}" type="parTrans" cxnId="{F4056E26-1BAF-4C3A-8A82-FC7EF3E52657}">
      <dgm:prSet/>
      <dgm:spPr/>
      <dgm:t>
        <a:bodyPr/>
        <a:lstStyle/>
        <a:p>
          <a:endParaRPr lang="en-US" sz="2800"/>
        </a:p>
      </dgm:t>
    </dgm:pt>
    <dgm:pt modelId="{92A4C72E-9A0B-4C0E-8CDF-F989B5311ED5}" type="sibTrans" cxnId="{F4056E26-1BAF-4C3A-8A82-FC7EF3E52657}">
      <dgm:prSet/>
      <dgm:spPr/>
      <dgm:t>
        <a:bodyPr/>
        <a:lstStyle/>
        <a:p>
          <a:endParaRPr lang="en-US" sz="2000"/>
        </a:p>
      </dgm:t>
    </dgm:pt>
    <dgm:pt modelId="{A61050F0-42E3-4669-AAAB-11715BC996BE}">
      <dgm:prSet custT="1"/>
      <dgm:spPr/>
      <dgm:t>
        <a:bodyPr/>
        <a:lstStyle/>
        <a:p>
          <a:r>
            <a:rPr lang="en-US" sz="1200" dirty="0"/>
            <a:t>Bill amount from April to September</a:t>
          </a:r>
        </a:p>
      </dgm:t>
    </dgm:pt>
    <dgm:pt modelId="{4AE23530-84F8-4F9F-9FEC-12B2827CDBDA}" type="parTrans" cxnId="{86151B5C-E9DD-4304-95D5-488F74D2F254}">
      <dgm:prSet/>
      <dgm:spPr/>
      <dgm:t>
        <a:bodyPr/>
        <a:lstStyle/>
        <a:p>
          <a:endParaRPr lang="en-US" sz="2800"/>
        </a:p>
      </dgm:t>
    </dgm:pt>
    <dgm:pt modelId="{8DE1AB4C-5C2C-4DA1-8B41-2BA2E937652A}" type="sibTrans" cxnId="{86151B5C-E9DD-4304-95D5-488F74D2F254}">
      <dgm:prSet/>
      <dgm:spPr/>
      <dgm:t>
        <a:bodyPr/>
        <a:lstStyle/>
        <a:p>
          <a:endParaRPr lang="en-US" sz="2000"/>
        </a:p>
      </dgm:t>
    </dgm:pt>
    <dgm:pt modelId="{F54C2CAD-458F-4331-AC64-95937F84BDA7}">
      <dgm:prSet custT="1"/>
      <dgm:spPr/>
      <dgm:t>
        <a:bodyPr/>
        <a:lstStyle/>
        <a:p>
          <a:r>
            <a:rPr lang="en-US" sz="1200" b="0" i="0" u="none" dirty="0"/>
            <a:t>PAY_AMT1 - PAY_AMT6</a:t>
          </a:r>
          <a:endParaRPr lang="en-US" sz="1200" dirty="0"/>
        </a:p>
      </dgm:t>
    </dgm:pt>
    <dgm:pt modelId="{0107E94D-3FDF-4804-8D4D-D1671C09E1A8}" type="parTrans" cxnId="{DAB48101-570E-4EC0-A5A5-EB9BA9895B0F}">
      <dgm:prSet/>
      <dgm:spPr/>
      <dgm:t>
        <a:bodyPr/>
        <a:lstStyle/>
        <a:p>
          <a:endParaRPr lang="en-US" sz="2800"/>
        </a:p>
      </dgm:t>
    </dgm:pt>
    <dgm:pt modelId="{2EB751EC-AF09-4849-851B-24CDD3D31A13}" type="sibTrans" cxnId="{DAB48101-570E-4EC0-A5A5-EB9BA9895B0F}">
      <dgm:prSet/>
      <dgm:spPr/>
      <dgm:t>
        <a:bodyPr/>
        <a:lstStyle/>
        <a:p>
          <a:endParaRPr lang="en-US" sz="2000"/>
        </a:p>
      </dgm:t>
    </dgm:pt>
    <dgm:pt modelId="{8215AA7C-1B1D-4B22-812B-6A35B75837FE}">
      <dgm:prSet custT="1"/>
      <dgm:spPr/>
      <dgm:t>
        <a:bodyPr/>
        <a:lstStyle/>
        <a:p>
          <a:r>
            <a:rPr lang="en-US" sz="1200" dirty="0"/>
            <a:t>Client behavior </a:t>
          </a:r>
        </a:p>
      </dgm:t>
    </dgm:pt>
    <dgm:pt modelId="{ACB859EC-9782-4F2A-9DB4-F5EAD4068A4C}" type="parTrans" cxnId="{910DD28F-0FCE-452B-932A-BEE3445BCB81}">
      <dgm:prSet/>
      <dgm:spPr/>
      <dgm:t>
        <a:bodyPr/>
        <a:lstStyle/>
        <a:p>
          <a:endParaRPr lang="en-US" sz="2800"/>
        </a:p>
      </dgm:t>
    </dgm:pt>
    <dgm:pt modelId="{1492EEEE-68B0-4507-8D50-8A3BEF055812}" type="sibTrans" cxnId="{910DD28F-0FCE-452B-932A-BEE3445BCB81}">
      <dgm:prSet/>
      <dgm:spPr/>
      <dgm:t>
        <a:bodyPr/>
        <a:lstStyle/>
        <a:p>
          <a:endParaRPr lang="en-US" sz="2000"/>
        </a:p>
      </dgm:t>
    </dgm:pt>
    <dgm:pt modelId="{26A0D244-7F3A-47DF-A818-25FC17A059ED}">
      <dgm:prSet custT="1"/>
      <dgm:spPr/>
      <dgm:t>
        <a:bodyPr/>
        <a:lstStyle/>
        <a:p>
          <a:r>
            <a:rPr lang="en-US" sz="1200" dirty="0"/>
            <a:t>Amount payed in each month</a:t>
          </a:r>
        </a:p>
      </dgm:t>
    </dgm:pt>
    <dgm:pt modelId="{3AC0179C-EB86-4FA2-997E-CC93AEFFB062}" type="parTrans" cxnId="{F928A875-6608-4F09-A536-18462D0991AF}">
      <dgm:prSet/>
      <dgm:spPr/>
      <dgm:t>
        <a:bodyPr/>
        <a:lstStyle/>
        <a:p>
          <a:endParaRPr lang="en-US" sz="2800"/>
        </a:p>
      </dgm:t>
    </dgm:pt>
    <dgm:pt modelId="{B25FFB35-C7E5-412F-8DE4-4500BF027162}" type="sibTrans" cxnId="{F928A875-6608-4F09-A536-18462D0991AF}">
      <dgm:prSet/>
      <dgm:spPr/>
      <dgm:t>
        <a:bodyPr/>
        <a:lstStyle/>
        <a:p>
          <a:endParaRPr lang="en-US" sz="2000"/>
        </a:p>
      </dgm:t>
    </dgm:pt>
    <dgm:pt modelId="{83A1F2C6-FA03-4295-B20A-C4B518A05DC5}">
      <dgm:prSet custT="1"/>
      <dgm:spPr/>
      <dgm:t>
        <a:bodyPr/>
        <a:lstStyle/>
        <a:p>
          <a:r>
            <a:rPr lang="en-US" sz="1200" dirty="0"/>
            <a:t>Default</a:t>
          </a:r>
        </a:p>
      </dgm:t>
    </dgm:pt>
    <dgm:pt modelId="{35AB8C6E-4C2C-4D3E-8017-B830448B10EA}" type="parTrans" cxnId="{9EAD97A3-EF20-4668-81F5-2F2D5BD6ACB6}">
      <dgm:prSet/>
      <dgm:spPr/>
      <dgm:t>
        <a:bodyPr/>
        <a:lstStyle/>
        <a:p>
          <a:endParaRPr lang="en-US" sz="2800"/>
        </a:p>
      </dgm:t>
    </dgm:pt>
    <dgm:pt modelId="{E0123808-5E4B-40DB-AC98-6252FFC76164}" type="sibTrans" cxnId="{9EAD97A3-EF20-4668-81F5-2F2D5BD6ACB6}">
      <dgm:prSet/>
      <dgm:spPr/>
      <dgm:t>
        <a:bodyPr/>
        <a:lstStyle/>
        <a:p>
          <a:endParaRPr lang="en-US" sz="2000"/>
        </a:p>
      </dgm:t>
    </dgm:pt>
    <dgm:pt modelId="{8A49F3F7-CD3F-4A4E-9DDB-907028A53036}">
      <dgm:prSet custT="1"/>
      <dgm:spPr/>
      <dgm:t>
        <a:bodyPr/>
        <a:lstStyle/>
        <a:p>
          <a:r>
            <a:rPr lang="en-US" sz="1200"/>
            <a:t>Non-Default</a:t>
          </a:r>
        </a:p>
      </dgm:t>
    </dgm:pt>
    <dgm:pt modelId="{216A572B-6F20-41A2-9FF5-BA3E61F1F5B5}" type="parTrans" cxnId="{1DC1AB6E-C26C-4F8F-99A4-E021E33A824C}">
      <dgm:prSet/>
      <dgm:spPr/>
      <dgm:t>
        <a:bodyPr/>
        <a:lstStyle/>
        <a:p>
          <a:endParaRPr lang="en-US" sz="2800"/>
        </a:p>
      </dgm:t>
    </dgm:pt>
    <dgm:pt modelId="{11C3AC80-7334-457B-B39E-77E18F512DC0}" type="sibTrans" cxnId="{1DC1AB6E-C26C-4F8F-99A4-E021E33A824C}">
      <dgm:prSet/>
      <dgm:spPr/>
      <dgm:t>
        <a:bodyPr/>
        <a:lstStyle/>
        <a:p>
          <a:endParaRPr lang="en-US" sz="2000"/>
        </a:p>
      </dgm:t>
    </dgm:pt>
    <dgm:pt modelId="{2C79B955-3385-49CE-8B93-4F652CFA716B}">
      <dgm:prSet custT="1"/>
      <dgm:spPr/>
      <dgm:t>
        <a:bodyPr/>
        <a:lstStyle/>
        <a:p>
          <a:r>
            <a:rPr lang="en-US" sz="1200" dirty="0"/>
            <a:t>Age in Years</a:t>
          </a:r>
        </a:p>
      </dgm:t>
    </dgm:pt>
    <dgm:pt modelId="{83A730B6-F55F-454E-8EA8-69A4915B1DB2}" type="parTrans" cxnId="{8EBABE0F-C014-4770-8171-8665CAFBCC2C}">
      <dgm:prSet/>
      <dgm:spPr/>
      <dgm:t>
        <a:bodyPr/>
        <a:lstStyle/>
        <a:p>
          <a:endParaRPr lang="en-US" sz="2800"/>
        </a:p>
      </dgm:t>
    </dgm:pt>
    <dgm:pt modelId="{B2A4B5FE-31B4-4788-8DAF-AA4B00634481}" type="sibTrans" cxnId="{8EBABE0F-C014-4770-8171-8665CAFBCC2C}">
      <dgm:prSet/>
      <dgm:spPr/>
      <dgm:t>
        <a:bodyPr/>
        <a:lstStyle/>
        <a:p>
          <a:endParaRPr lang="en-US" sz="2000"/>
        </a:p>
      </dgm:t>
    </dgm:pt>
    <dgm:pt modelId="{0B68909A-05AA-457D-8710-ABDC2F299965}">
      <dgm:prSet custT="1"/>
      <dgm:spPr/>
      <dgm:t>
        <a:bodyPr/>
        <a:lstStyle/>
        <a:p>
          <a:r>
            <a:rPr lang="en-US" sz="1200" dirty="0"/>
            <a:t>0=others</a:t>
          </a:r>
        </a:p>
      </dgm:t>
    </dgm:pt>
    <dgm:pt modelId="{DA56B289-F90F-4253-A826-6837F95BFE7E}" type="sibTrans" cxnId="{6CD90E8B-0F2B-4FBE-984C-B62D80D361AC}">
      <dgm:prSet/>
      <dgm:spPr/>
      <dgm:t>
        <a:bodyPr/>
        <a:lstStyle/>
        <a:p>
          <a:endParaRPr lang="en-US" sz="2000"/>
        </a:p>
      </dgm:t>
    </dgm:pt>
    <dgm:pt modelId="{767B0407-13A0-4FAA-A1B5-7412D3CD7F1B}" type="parTrans" cxnId="{6CD90E8B-0F2B-4FBE-984C-B62D80D361AC}">
      <dgm:prSet/>
      <dgm:spPr/>
      <dgm:t>
        <a:bodyPr/>
        <a:lstStyle/>
        <a:p>
          <a:endParaRPr lang="en-US" sz="2800"/>
        </a:p>
      </dgm:t>
    </dgm:pt>
    <dgm:pt modelId="{151438FA-AD24-405B-91A1-656B503F6FBD}" type="pres">
      <dgm:prSet presAssocID="{466135DE-5CE9-4CE9-A09E-535936304201}" presName="Name0" presStyleCnt="0">
        <dgm:presLayoutVars>
          <dgm:dir/>
          <dgm:animLvl val="lvl"/>
          <dgm:resizeHandles val="exact"/>
        </dgm:presLayoutVars>
      </dgm:prSet>
      <dgm:spPr/>
    </dgm:pt>
    <dgm:pt modelId="{000F5AD4-EC8E-400C-BA0C-853DD56459C5}" type="pres">
      <dgm:prSet presAssocID="{D40BE9CC-A995-41F9-B23E-1B4958A52807}" presName="composite" presStyleCnt="0"/>
      <dgm:spPr/>
    </dgm:pt>
    <dgm:pt modelId="{1C1EC7D8-4DD5-4F2A-96BE-900B01E52AF5}" type="pres">
      <dgm:prSet presAssocID="{D40BE9CC-A995-41F9-B23E-1B4958A52807}" presName="parTx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C65424EA-BCE3-4F7F-A776-F279585452B3}" type="pres">
      <dgm:prSet presAssocID="{D40BE9CC-A995-41F9-B23E-1B4958A52807}" presName="desTx" presStyleLbl="revTx" presStyleIdx="0" presStyleCnt="9">
        <dgm:presLayoutVars>
          <dgm:bulletEnabled val="1"/>
        </dgm:presLayoutVars>
      </dgm:prSet>
      <dgm:spPr/>
    </dgm:pt>
    <dgm:pt modelId="{55BF4F68-9BC4-43F1-8591-CD5E3FA8704C}" type="pres">
      <dgm:prSet presAssocID="{56BD75FF-B439-4476-98E2-D220E027180C}" presName="space" presStyleCnt="0"/>
      <dgm:spPr/>
    </dgm:pt>
    <dgm:pt modelId="{C5AD7DDF-C4E0-416D-9E6F-36CEDD3F9D03}" type="pres">
      <dgm:prSet presAssocID="{18E287E6-A13D-48A7-88D5-F5B593AB3043}" presName="composite" presStyleCnt="0"/>
      <dgm:spPr/>
    </dgm:pt>
    <dgm:pt modelId="{7C06FF66-C8D1-4BE7-A6E0-A9EBB5C9A43E}" type="pres">
      <dgm:prSet presAssocID="{18E287E6-A13D-48A7-88D5-F5B593AB3043}" presName="parTx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DF0B944D-11F5-4BB2-84C7-F35458AF6B37}" type="pres">
      <dgm:prSet presAssocID="{18E287E6-A13D-48A7-88D5-F5B593AB3043}" presName="desTx" presStyleLbl="revTx" presStyleIdx="0" presStyleCnt="9">
        <dgm:presLayoutVars>
          <dgm:bulletEnabled val="1"/>
        </dgm:presLayoutVars>
      </dgm:prSet>
      <dgm:spPr/>
    </dgm:pt>
    <dgm:pt modelId="{24488572-B903-45D9-A399-690800DC8BB6}" type="pres">
      <dgm:prSet presAssocID="{0CF475AB-EFCC-482F-956C-7C87E21A0CE6}" presName="space" presStyleCnt="0"/>
      <dgm:spPr/>
    </dgm:pt>
    <dgm:pt modelId="{334697F4-870B-418D-BC57-73ECC493C394}" type="pres">
      <dgm:prSet presAssocID="{FC3C5FE5-916A-454A-907C-2F8278F58002}" presName="composite" presStyleCnt="0"/>
      <dgm:spPr/>
    </dgm:pt>
    <dgm:pt modelId="{AAA961FB-AAA4-453A-B2A5-7FED6A941100}" type="pres">
      <dgm:prSet presAssocID="{FC3C5FE5-916A-454A-907C-2F8278F58002}" presName="parTx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3DFAC7D1-F096-49FC-AB74-266A49CB24D1}" type="pres">
      <dgm:prSet presAssocID="{FC3C5FE5-916A-454A-907C-2F8278F58002}" presName="desTx" presStyleLbl="revTx" presStyleIdx="1" presStyleCnt="9">
        <dgm:presLayoutVars>
          <dgm:bulletEnabled val="1"/>
        </dgm:presLayoutVars>
      </dgm:prSet>
      <dgm:spPr/>
    </dgm:pt>
    <dgm:pt modelId="{9D9532D1-5EB3-43DA-A2B9-E04B30CD1063}" type="pres">
      <dgm:prSet presAssocID="{378BE5DC-C207-4A44-B87D-3FD24CF8D391}" presName="space" presStyleCnt="0"/>
      <dgm:spPr/>
    </dgm:pt>
    <dgm:pt modelId="{7E2032CC-58A8-4ED1-A6B3-16E7C9A75C14}" type="pres">
      <dgm:prSet presAssocID="{4B56DFF4-AFEF-4B49-8EAE-61B4AF34F183}" presName="composite" presStyleCnt="0"/>
      <dgm:spPr/>
    </dgm:pt>
    <dgm:pt modelId="{E858DDD0-DA10-403C-810D-5A329751A584}" type="pres">
      <dgm:prSet presAssocID="{4B56DFF4-AFEF-4B49-8EAE-61B4AF34F183}" presName="parTx" presStyleLbl="node1" presStyleIdx="3" presStyleCnt="10" custScaleX="112599" custLinFactNeighborX="-6698">
        <dgm:presLayoutVars>
          <dgm:chMax val="0"/>
          <dgm:chPref val="0"/>
          <dgm:bulletEnabled val="1"/>
        </dgm:presLayoutVars>
      </dgm:prSet>
      <dgm:spPr/>
    </dgm:pt>
    <dgm:pt modelId="{C28D32E0-D431-48FD-AF60-5446319BEF40}" type="pres">
      <dgm:prSet presAssocID="{4B56DFF4-AFEF-4B49-8EAE-61B4AF34F183}" presName="desTx" presStyleLbl="revTx" presStyleIdx="2" presStyleCnt="9" custScaleX="131019">
        <dgm:presLayoutVars>
          <dgm:bulletEnabled val="1"/>
        </dgm:presLayoutVars>
      </dgm:prSet>
      <dgm:spPr/>
    </dgm:pt>
    <dgm:pt modelId="{E72B1FB5-1C35-4EE4-90DD-10BDDDA26A55}" type="pres">
      <dgm:prSet presAssocID="{1535F89B-9D97-4B91-8D76-560E96F0C3DF}" presName="space" presStyleCnt="0"/>
      <dgm:spPr/>
    </dgm:pt>
    <dgm:pt modelId="{453FD1A0-44DD-4836-AC77-504A2005EDCF}" type="pres">
      <dgm:prSet presAssocID="{5A40AA51-255A-42BF-929E-74EE50EB0CA9}" presName="composite" presStyleCnt="0"/>
      <dgm:spPr/>
    </dgm:pt>
    <dgm:pt modelId="{85755F7A-4410-4A58-A70B-E830097A9AEA}" type="pres">
      <dgm:prSet presAssocID="{5A40AA51-255A-42BF-929E-74EE50EB0CA9}" presName="parTx" presStyleLbl="node1" presStyleIdx="4" presStyleCnt="10" custLinFactNeighborX="-4718">
        <dgm:presLayoutVars>
          <dgm:chMax val="0"/>
          <dgm:chPref val="0"/>
          <dgm:bulletEnabled val="1"/>
        </dgm:presLayoutVars>
      </dgm:prSet>
      <dgm:spPr/>
    </dgm:pt>
    <dgm:pt modelId="{7258C24A-583D-423E-B6E9-67C681F2A4BA}" type="pres">
      <dgm:prSet presAssocID="{5A40AA51-255A-42BF-929E-74EE50EB0CA9}" presName="desTx" presStyleLbl="revTx" presStyleIdx="3" presStyleCnt="9" custLinFactNeighborX="8260">
        <dgm:presLayoutVars>
          <dgm:bulletEnabled val="1"/>
        </dgm:presLayoutVars>
      </dgm:prSet>
      <dgm:spPr/>
    </dgm:pt>
    <dgm:pt modelId="{9A7F4FED-BDC9-47C1-8658-D68797F30213}" type="pres">
      <dgm:prSet presAssocID="{B8379B88-15EE-4E30-9CE5-B0C366D875FC}" presName="space" presStyleCnt="0"/>
      <dgm:spPr/>
    </dgm:pt>
    <dgm:pt modelId="{3FA24579-D200-4EFC-93A0-69DAD20DA6E8}" type="pres">
      <dgm:prSet presAssocID="{B4AAF784-BF8E-403F-89C0-BAA4FF2CE4F8}" presName="composite" presStyleCnt="0"/>
      <dgm:spPr/>
    </dgm:pt>
    <dgm:pt modelId="{27AA1E4C-50B8-4F5E-A768-4238C3D3AFE5}" type="pres">
      <dgm:prSet presAssocID="{B4AAF784-BF8E-403F-89C0-BAA4FF2CE4F8}" presName="parTx" presStyleLbl="node1" presStyleIdx="5" presStyleCnt="10" custLinFactNeighborX="-6066">
        <dgm:presLayoutVars>
          <dgm:chMax val="0"/>
          <dgm:chPref val="0"/>
          <dgm:bulletEnabled val="1"/>
        </dgm:presLayoutVars>
      </dgm:prSet>
      <dgm:spPr/>
    </dgm:pt>
    <dgm:pt modelId="{E84C0B8C-35C7-48F5-B29B-C6244A02E9D8}" type="pres">
      <dgm:prSet presAssocID="{B4AAF784-BF8E-403F-89C0-BAA4FF2CE4F8}" presName="desTx" presStyleLbl="revTx" presStyleIdx="4" presStyleCnt="9" custScaleX="74197">
        <dgm:presLayoutVars>
          <dgm:bulletEnabled val="1"/>
        </dgm:presLayoutVars>
      </dgm:prSet>
      <dgm:spPr/>
    </dgm:pt>
    <dgm:pt modelId="{5F60BCBD-1C3E-4A83-9A13-DD7F0834DF41}" type="pres">
      <dgm:prSet presAssocID="{FB226D67-A04A-4930-987A-D59C3F4AA58B}" presName="space" presStyleCnt="0"/>
      <dgm:spPr/>
    </dgm:pt>
    <dgm:pt modelId="{41356CA4-1A0E-4A78-A839-FE494FB9EDC0}" type="pres">
      <dgm:prSet presAssocID="{854D1508-970C-44EA-9435-538C4F468F0B}" presName="composite" presStyleCnt="0"/>
      <dgm:spPr/>
    </dgm:pt>
    <dgm:pt modelId="{78B63B1F-01AF-41E5-84C5-1B297FD7CBBE}" type="pres">
      <dgm:prSet presAssocID="{854D1508-970C-44EA-9435-538C4F468F0B}" presName="parTx" presStyleLbl="node1" presStyleIdx="6" presStyleCnt="10" custScaleX="116380" custLinFactNeighborX="-11474">
        <dgm:presLayoutVars>
          <dgm:chMax val="0"/>
          <dgm:chPref val="0"/>
          <dgm:bulletEnabled val="1"/>
        </dgm:presLayoutVars>
      </dgm:prSet>
      <dgm:spPr/>
    </dgm:pt>
    <dgm:pt modelId="{BB14ABDA-9327-4AE9-B28B-C84612BBA2E3}" type="pres">
      <dgm:prSet presAssocID="{854D1508-970C-44EA-9435-538C4F468F0B}" presName="desTx" presStyleLbl="revTx" presStyleIdx="5" presStyleCnt="9" custScaleX="144946">
        <dgm:presLayoutVars>
          <dgm:bulletEnabled val="1"/>
        </dgm:presLayoutVars>
      </dgm:prSet>
      <dgm:spPr/>
    </dgm:pt>
    <dgm:pt modelId="{7F31FF77-2F66-4691-9DCD-CBEDF384BAE0}" type="pres">
      <dgm:prSet presAssocID="{DCDB6005-2627-4ED3-A971-F3D0ACF604AD}" presName="space" presStyleCnt="0"/>
      <dgm:spPr/>
    </dgm:pt>
    <dgm:pt modelId="{A98C4417-BCFA-4A0F-BB72-49E503387847}" type="pres">
      <dgm:prSet presAssocID="{08723E30-CD7C-41A3-8012-C57E2BE01E95}" presName="composite" presStyleCnt="0"/>
      <dgm:spPr/>
    </dgm:pt>
    <dgm:pt modelId="{34EF0F1D-B01B-4510-8538-FD6B9985AEB6}" type="pres">
      <dgm:prSet presAssocID="{08723E30-CD7C-41A3-8012-C57E2BE01E95}" presName="parTx" presStyleLbl="node1" presStyleIdx="7" presStyleCnt="10" custLinFactNeighborX="-6792">
        <dgm:presLayoutVars>
          <dgm:chMax val="0"/>
          <dgm:chPref val="0"/>
          <dgm:bulletEnabled val="1"/>
        </dgm:presLayoutVars>
      </dgm:prSet>
      <dgm:spPr/>
    </dgm:pt>
    <dgm:pt modelId="{32C7A2C0-8581-4C47-B38C-1748A9AF031F}" type="pres">
      <dgm:prSet presAssocID="{08723E30-CD7C-41A3-8012-C57E2BE01E95}" presName="desTx" presStyleLbl="revTx" presStyleIdx="6" presStyleCnt="9" custScaleX="85060" custLinFactNeighborX="12558" custLinFactNeighborY="-245">
        <dgm:presLayoutVars>
          <dgm:bulletEnabled val="1"/>
        </dgm:presLayoutVars>
      </dgm:prSet>
      <dgm:spPr/>
    </dgm:pt>
    <dgm:pt modelId="{CBD4ABBE-182A-4224-9A3F-3E96A43D930B}" type="pres">
      <dgm:prSet presAssocID="{92A4C72E-9A0B-4C0E-8CDF-F989B5311ED5}" presName="space" presStyleCnt="0"/>
      <dgm:spPr/>
    </dgm:pt>
    <dgm:pt modelId="{5885038B-BBB6-4BB9-9ACA-FB679A8023B2}" type="pres">
      <dgm:prSet presAssocID="{F54C2CAD-458F-4331-AC64-95937F84BDA7}" presName="composite" presStyleCnt="0"/>
      <dgm:spPr/>
    </dgm:pt>
    <dgm:pt modelId="{F7E5490D-A550-4A50-8607-49F7A32D0668}" type="pres">
      <dgm:prSet presAssocID="{F54C2CAD-458F-4331-AC64-95937F84BDA7}" presName="parTx" presStyleLbl="node1" presStyleIdx="8" presStyleCnt="10" custLinFactNeighborX="-6793">
        <dgm:presLayoutVars>
          <dgm:chMax val="0"/>
          <dgm:chPref val="0"/>
          <dgm:bulletEnabled val="1"/>
        </dgm:presLayoutVars>
      </dgm:prSet>
      <dgm:spPr/>
    </dgm:pt>
    <dgm:pt modelId="{AF3C7DD5-A49C-4D38-9F95-557971095E2A}" type="pres">
      <dgm:prSet presAssocID="{F54C2CAD-458F-4331-AC64-95937F84BDA7}" presName="desTx" presStyleLbl="revTx" presStyleIdx="7" presStyleCnt="9" custLinFactNeighborX="7535" custLinFactNeighborY="-244">
        <dgm:presLayoutVars>
          <dgm:bulletEnabled val="1"/>
        </dgm:presLayoutVars>
      </dgm:prSet>
      <dgm:spPr/>
    </dgm:pt>
    <dgm:pt modelId="{7577BDFB-BCA5-48B4-B5BA-7D6A365B4612}" type="pres">
      <dgm:prSet presAssocID="{2EB751EC-AF09-4849-851B-24CDD3D31A13}" presName="space" presStyleCnt="0"/>
      <dgm:spPr/>
    </dgm:pt>
    <dgm:pt modelId="{EC70BC82-3481-48CC-B8DF-4D419AC83DB9}" type="pres">
      <dgm:prSet presAssocID="{8215AA7C-1B1D-4B22-812B-6A35B75837FE}" presName="composite" presStyleCnt="0"/>
      <dgm:spPr/>
    </dgm:pt>
    <dgm:pt modelId="{603FFEB2-9B9F-4D93-B1B3-3AE3BEA64F2A}" type="pres">
      <dgm:prSet presAssocID="{8215AA7C-1B1D-4B22-812B-6A35B75837FE}" presName="parTx" presStyleLbl="node1" presStyleIdx="9" presStyleCnt="10" custLinFactNeighborX="-4755">
        <dgm:presLayoutVars>
          <dgm:chMax val="0"/>
          <dgm:chPref val="0"/>
          <dgm:bulletEnabled val="1"/>
        </dgm:presLayoutVars>
      </dgm:prSet>
      <dgm:spPr/>
    </dgm:pt>
    <dgm:pt modelId="{3BC1405F-2D1D-4924-800D-7BFF455047C9}" type="pres">
      <dgm:prSet presAssocID="{8215AA7C-1B1D-4B22-812B-6A35B75837FE}" presName="desTx" presStyleLbl="revTx" presStyleIdx="8" presStyleCnt="9" custLinFactNeighborX="25954">
        <dgm:presLayoutVars>
          <dgm:bulletEnabled val="1"/>
        </dgm:presLayoutVars>
      </dgm:prSet>
      <dgm:spPr/>
    </dgm:pt>
  </dgm:ptLst>
  <dgm:cxnLst>
    <dgm:cxn modelId="{DAB48101-570E-4EC0-A5A5-EB9BA9895B0F}" srcId="{466135DE-5CE9-4CE9-A09E-535936304201}" destId="{F54C2CAD-458F-4331-AC64-95937F84BDA7}" srcOrd="8" destOrd="0" parTransId="{0107E94D-3FDF-4804-8D4D-D1671C09E1A8}" sibTransId="{2EB751EC-AF09-4849-851B-24CDD3D31A13}"/>
    <dgm:cxn modelId="{79853509-39DD-4DB3-B2E3-7EEB752B0B4D}" type="presOf" srcId="{6BA6C737-7BB3-4158-87AE-CD622EB70AB3}" destId="{C28D32E0-D431-48FD-AF60-5446319BEF40}" srcOrd="0" destOrd="2" presId="urn:microsoft.com/office/officeart/2005/8/layout/chevron1"/>
    <dgm:cxn modelId="{D6B5CA0C-5AC7-432C-9883-9527A30E0123}" type="presOf" srcId="{A9A6ECDF-95FF-4B57-85CC-F98E60F5B2AC}" destId="{BB14ABDA-9327-4AE9-B28B-C84612BBA2E3}" srcOrd="0" destOrd="4" presId="urn:microsoft.com/office/officeart/2005/8/layout/chevron1"/>
    <dgm:cxn modelId="{25CA3E0F-761B-4449-A006-EA6E7B46FA15}" type="presOf" srcId="{FC3C5FE5-916A-454A-907C-2F8278F58002}" destId="{AAA961FB-AAA4-453A-B2A5-7FED6A941100}" srcOrd="0" destOrd="0" presId="urn:microsoft.com/office/officeart/2005/8/layout/chevron1"/>
    <dgm:cxn modelId="{7FD5940F-791E-4128-BED4-6B1E8A061F90}" srcId="{854D1508-970C-44EA-9435-538C4F468F0B}" destId="{AE5AD9E3-BFFC-4505-9B40-6C44F4786F30}" srcOrd="0" destOrd="0" parTransId="{CBDA0FB0-362C-42FD-ADD0-AF1E4D1DA5D0}" sibTransId="{183D7829-70DC-47FC-B208-055E8C1945C1}"/>
    <dgm:cxn modelId="{8EBABE0F-C014-4770-8171-8665CAFBCC2C}" srcId="{B4AAF784-BF8E-403F-89C0-BAA4FF2CE4F8}" destId="{2C79B955-3385-49CE-8B93-4F652CFA716B}" srcOrd="0" destOrd="0" parTransId="{83A730B6-F55F-454E-8EA8-69A4915B1DB2}" sibTransId="{B2A4B5FE-31B4-4788-8DAF-AA4B00634481}"/>
    <dgm:cxn modelId="{6D617513-BB40-4276-81FC-F54DFA2A1135}" type="presOf" srcId="{AE5AD9E3-BFFC-4505-9B40-6C44F4786F30}" destId="{BB14ABDA-9327-4AE9-B28B-C84612BBA2E3}" srcOrd="0" destOrd="0" presId="urn:microsoft.com/office/officeart/2005/8/layout/chevron1"/>
    <dgm:cxn modelId="{0AA13316-17BF-476D-B111-7D515600EF6B}" type="presOf" srcId="{466135DE-5CE9-4CE9-A09E-535936304201}" destId="{151438FA-AD24-405B-91A1-656B503F6FBD}" srcOrd="0" destOrd="0" presId="urn:microsoft.com/office/officeart/2005/8/layout/chevron1"/>
    <dgm:cxn modelId="{917D191B-5E56-4775-BCE1-0BE551BA8A2E}" type="presOf" srcId="{EC1BA41C-2911-497C-837B-A20DD86E429D}" destId="{BB14ABDA-9327-4AE9-B28B-C84612BBA2E3}" srcOrd="0" destOrd="5" presId="urn:microsoft.com/office/officeart/2005/8/layout/chevron1"/>
    <dgm:cxn modelId="{F7A5531D-AB93-4458-B7F4-B1A653F06FD6}" type="presOf" srcId="{21CA3533-C805-4751-917F-4049E6CBC975}" destId="{3DFAC7D1-F096-49FC-AB74-266A49CB24D1}" srcOrd="0" destOrd="1" presId="urn:microsoft.com/office/officeart/2005/8/layout/chevron1"/>
    <dgm:cxn modelId="{9CEF2C20-13E5-49CE-BBFF-910C95424FCB}" type="presOf" srcId="{D40BE9CC-A995-41F9-B23E-1B4958A52807}" destId="{1C1EC7D8-4DD5-4F2A-96BE-900B01E52AF5}" srcOrd="0" destOrd="0" presId="urn:microsoft.com/office/officeart/2005/8/layout/chevron1"/>
    <dgm:cxn modelId="{6129E520-43CE-4A4C-B8AC-C6908B3CF140}" type="presOf" srcId="{4B56DFF4-AFEF-4B49-8EAE-61B4AF34F183}" destId="{E858DDD0-DA10-403C-810D-5A329751A584}" srcOrd="0" destOrd="0" presId="urn:microsoft.com/office/officeart/2005/8/layout/chevron1"/>
    <dgm:cxn modelId="{F4056E26-1BAF-4C3A-8A82-FC7EF3E52657}" srcId="{466135DE-5CE9-4CE9-A09E-535936304201}" destId="{08723E30-CD7C-41A3-8012-C57E2BE01E95}" srcOrd="7" destOrd="0" parTransId="{9FD27711-DF82-4629-8152-E44B86C3EFEE}" sibTransId="{92A4C72E-9A0B-4C0E-8CDF-F989B5311ED5}"/>
    <dgm:cxn modelId="{E7505826-8C71-4939-B177-C30D5A2DCCA8}" type="presOf" srcId="{4D182EB5-D725-44FB-A768-68FC33DECFCE}" destId="{BB14ABDA-9327-4AE9-B28B-C84612BBA2E3}" srcOrd="0" destOrd="7" presId="urn:microsoft.com/office/officeart/2005/8/layout/chevron1"/>
    <dgm:cxn modelId="{CD42F326-166A-4C7E-B3AB-B094F95F70FE}" srcId="{466135DE-5CE9-4CE9-A09E-535936304201}" destId="{18E287E6-A13D-48A7-88D5-F5B593AB3043}" srcOrd="1" destOrd="0" parTransId="{57D54004-3273-4E83-ACC2-49C0F26ED7B1}" sibTransId="{0CF475AB-EFCC-482F-956C-7C87E21A0CE6}"/>
    <dgm:cxn modelId="{887CB529-A8BA-4FCD-AABE-B85E5028713F}" srcId="{466135DE-5CE9-4CE9-A09E-535936304201}" destId="{FC3C5FE5-916A-454A-907C-2F8278F58002}" srcOrd="2" destOrd="0" parTransId="{8CD2E8E0-0845-424E-BC58-01F03D6F6875}" sibTransId="{378BE5DC-C207-4A44-B87D-3FD24CF8D391}"/>
    <dgm:cxn modelId="{36CAAC2A-4C4D-4D5A-8D2E-404D4962F17A}" srcId="{5A40AA51-255A-42BF-929E-74EE50EB0CA9}" destId="{82BD2657-8844-467D-9B53-132BA18A6488}" srcOrd="1" destOrd="0" parTransId="{7369BCA8-4B95-4C85-9739-CDB03BDE7267}" sibTransId="{527F752E-D82C-405A-9CA2-3054CE9793BC}"/>
    <dgm:cxn modelId="{3058A737-2A4E-496E-8816-DF265F09EFE7}" srcId="{4B56DFF4-AFEF-4B49-8EAE-61B4AF34F183}" destId="{6BA6C737-7BB3-4158-87AE-CD622EB70AB3}" srcOrd="2" destOrd="0" parTransId="{5853F695-9EBF-446B-A2AA-CAF72DE474DF}" sibTransId="{DBFEEF7B-26B7-460D-A9DF-307D5D53A7FC}"/>
    <dgm:cxn modelId="{83DB003B-729C-456F-8CD0-F78A795D5053}" srcId="{466135DE-5CE9-4CE9-A09E-535936304201}" destId="{B4AAF784-BF8E-403F-89C0-BAA4FF2CE4F8}" srcOrd="5" destOrd="0" parTransId="{C6315D89-429A-4528-A472-CD2CC4FF7C4B}" sibTransId="{FB226D67-A04A-4930-987A-D59C3F4AA58B}"/>
    <dgm:cxn modelId="{179E503C-1528-4727-B466-B0CDB2AB0E78}" srcId="{FC3C5FE5-916A-454A-907C-2F8278F58002}" destId="{C7E492B6-EC8E-4F9C-B28E-B05A50FE51BE}" srcOrd="0" destOrd="0" parTransId="{23CD0146-88EA-40C6-A588-FE79D32D3998}" sibTransId="{04C06DA8-58BB-41D0-A081-5A256D943833}"/>
    <dgm:cxn modelId="{6D1D9C3E-5A1D-4C01-941B-3F628BDB646E}" type="presOf" srcId="{CFB17BEB-7412-48ED-B76E-994776BA8814}" destId="{BB14ABDA-9327-4AE9-B28B-C84612BBA2E3}" srcOrd="0" destOrd="3" presId="urn:microsoft.com/office/officeart/2005/8/layout/chevron1"/>
    <dgm:cxn modelId="{86151B5C-E9DD-4304-95D5-488F74D2F254}" srcId="{08723E30-CD7C-41A3-8012-C57E2BE01E95}" destId="{A61050F0-42E3-4669-AAAB-11715BC996BE}" srcOrd="0" destOrd="0" parTransId="{4AE23530-84F8-4F9F-9FEC-12B2827CDBDA}" sibTransId="{8DE1AB4C-5C2C-4DA1-8B41-2BA2E937652A}"/>
    <dgm:cxn modelId="{220ED464-526D-418C-9D9F-8C9C347D5028}" type="presOf" srcId="{0B68909A-05AA-457D-8710-ABDC2F299965}" destId="{7258C24A-583D-423E-B6E9-67C681F2A4BA}" srcOrd="0" destOrd="3" presId="urn:microsoft.com/office/officeart/2005/8/layout/chevron1"/>
    <dgm:cxn modelId="{7A7A0B65-193C-4E30-AC8C-997AAB272A45}" type="presOf" srcId="{D1DECA50-706C-40F3-9FE3-2D184422270A}" destId="{DF0B944D-11F5-4BB2-84C7-F35458AF6B37}" srcOrd="0" destOrd="0" presId="urn:microsoft.com/office/officeart/2005/8/layout/chevron1"/>
    <dgm:cxn modelId="{44E50248-AE4A-4C17-8FCF-83743FDC28E4}" type="presOf" srcId="{26A0D244-7F3A-47DF-A818-25FC17A059ED}" destId="{AF3C7DD5-A49C-4D38-9F95-557971095E2A}" srcOrd="0" destOrd="0" presId="urn:microsoft.com/office/officeart/2005/8/layout/chevron1"/>
    <dgm:cxn modelId="{31820F6C-B143-4F38-B4B7-97E3BA58C46F}" srcId="{466135DE-5CE9-4CE9-A09E-535936304201}" destId="{854D1508-970C-44EA-9435-538C4F468F0B}" srcOrd="6" destOrd="0" parTransId="{0CAA95BA-29B0-49FA-A177-9736515F933E}" sibTransId="{DCDB6005-2627-4ED3-A971-F3D0ACF604AD}"/>
    <dgm:cxn modelId="{DA9B9E4D-8372-4867-A2AD-B6B2CEE83FCE}" type="presOf" srcId="{D8273F48-D4BC-4DDA-B634-6B6069910F9D}" destId="{BB14ABDA-9327-4AE9-B28B-C84612BBA2E3}" srcOrd="0" destOrd="1" presId="urn:microsoft.com/office/officeart/2005/8/layout/chevron1"/>
    <dgm:cxn modelId="{1DC1AB6E-C26C-4F8F-99A4-E021E33A824C}" srcId="{8215AA7C-1B1D-4B22-812B-6A35B75837FE}" destId="{8A49F3F7-CD3F-4A4E-9DDB-907028A53036}" srcOrd="1" destOrd="0" parTransId="{216A572B-6F20-41A2-9FF5-BA3E61F1F5B5}" sibTransId="{11C3AC80-7334-457B-B39E-77E18F512DC0}"/>
    <dgm:cxn modelId="{96D70150-4BB5-46BA-A6F6-9BFEADBD325E}" type="presOf" srcId="{82BD2657-8844-467D-9B53-132BA18A6488}" destId="{7258C24A-583D-423E-B6E9-67C681F2A4BA}" srcOrd="0" destOrd="1" presId="urn:microsoft.com/office/officeart/2005/8/layout/chevron1"/>
    <dgm:cxn modelId="{C8516952-3BE3-4DC8-878A-58F5B1BE2F28}" srcId="{466135DE-5CE9-4CE9-A09E-535936304201}" destId="{4B56DFF4-AFEF-4B49-8EAE-61B4AF34F183}" srcOrd="3" destOrd="0" parTransId="{9AA7F321-7C76-43A4-A31B-883454249F31}" sibTransId="{1535F89B-9D97-4B91-8D76-560E96F0C3DF}"/>
    <dgm:cxn modelId="{693C8D73-FDC7-48E6-9655-3A265032D5FB}" type="presOf" srcId="{68B1A7BD-34D0-4EDB-9C6E-073805C482D9}" destId="{7258C24A-583D-423E-B6E9-67C681F2A4BA}" srcOrd="0" destOrd="2" presId="urn:microsoft.com/office/officeart/2005/8/layout/chevron1"/>
    <dgm:cxn modelId="{144E2955-6358-4053-8A13-1BDDD8163586}" type="presOf" srcId="{18E287E6-A13D-48A7-88D5-F5B593AB3043}" destId="{7C06FF66-C8D1-4BE7-A6E0-A9EBB5C9A43E}" srcOrd="0" destOrd="0" presId="urn:microsoft.com/office/officeart/2005/8/layout/chevron1"/>
    <dgm:cxn modelId="{F928A875-6608-4F09-A536-18462D0991AF}" srcId="{F54C2CAD-458F-4331-AC64-95937F84BDA7}" destId="{26A0D244-7F3A-47DF-A818-25FC17A059ED}" srcOrd="0" destOrd="0" parTransId="{3AC0179C-EB86-4FA2-997E-CC93AEFFB062}" sibTransId="{B25FFB35-C7E5-412F-8DE4-4500BF027162}"/>
    <dgm:cxn modelId="{A56B1479-6DF9-4D61-95B4-11D70ECD87C6}" type="presOf" srcId="{928F2F5A-5CBB-4DA6-989E-3FC71B50CAB5}" destId="{7258C24A-583D-423E-B6E9-67C681F2A4BA}" srcOrd="0" destOrd="0" presId="urn:microsoft.com/office/officeart/2005/8/layout/chevron1"/>
    <dgm:cxn modelId="{807CF781-80B5-40F8-8FD1-0D0542E25D18}" srcId="{4B56DFF4-AFEF-4B49-8EAE-61B4AF34F183}" destId="{A0249494-97E1-4952-9C67-E182D016D8E8}" srcOrd="1" destOrd="0" parTransId="{D3D738EB-0581-4224-8E9A-EE1CDDE4AA7A}" sibTransId="{0608D1CA-D990-45BF-B10A-5218B71A5F54}"/>
    <dgm:cxn modelId="{3865F983-3912-4879-B374-588DF66BB416}" srcId="{5A40AA51-255A-42BF-929E-74EE50EB0CA9}" destId="{68B1A7BD-34D0-4EDB-9C6E-073805C482D9}" srcOrd="2" destOrd="0" parTransId="{4B07366E-4C90-4523-9D74-6F7CF1653703}" sibTransId="{A820DDD9-000C-4D5D-9BC7-27C71E5A38E0}"/>
    <dgm:cxn modelId="{EF7DAE88-5003-4B2A-BF3D-2FB753EDD5AE}" type="presOf" srcId="{F54C2CAD-458F-4331-AC64-95937F84BDA7}" destId="{F7E5490D-A550-4A50-8607-49F7A32D0668}" srcOrd="0" destOrd="0" presId="urn:microsoft.com/office/officeart/2005/8/layout/chevron1"/>
    <dgm:cxn modelId="{437E708A-05C0-4AD7-A7E8-12103CF24BDE}" type="presOf" srcId="{B4AAF784-BF8E-403F-89C0-BAA4FF2CE4F8}" destId="{27AA1E4C-50B8-4F5E-A768-4238C3D3AFE5}" srcOrd="0" destOrd="0" presId="urn:microsoft.com/office/officeart/2005/8/layout/chevron1"/>
    <dgm:cxn modelId="{6CD90E8B-0F2B-4FBE-984C-B62D80D361AC}" srcId="{5A40AA51-255A-42BF-929E-74EE50EB0CA9}" destId="{0B68909A-05AA-457D-8710-ABDC2F299965}" srcOrd="3" destOrd="0" parTransId="{767B0407-13A0-4FAA-A1B5-7412D3CD7F1B}" sibTransId="{DA56B289-F90F-4253-A826-6837F95BFE7E}"/>
    <dgm:cxn modelId="{B5C76B8B-7ABA-4016-8F4A-917EEDF04447}" type="presOf" srcId="{A0249494-97E1-4952-9C67-E182D016D8E8}" destId="{C28D32E0-D431-48FD-AF60-5446319BEF40}" srcOrd="0" destOrd="1" presId="urn:microsoft.com/office/officeart/2005/8/layout/chevron1"/>
    <dgm:cxn modelId="{CBE8A58F-E320-4EB3-93F2-47BAD800248A}" srcId="{854D1508-970C-44EA-9435-538C4F468F0B}" destId="{4D182EB5-D725-44FB-A768-68FC33DECFCE}" srcOrd="7" destOrd="0" parTransId="{64E8E96C-F815-496C-A6AE-35865496D0C3}" sibTransId="{E017A5BF-0129-42CD-A4EE-399E84E1B315}"/>
    <dgm:cxn modelId="{910DD28F-0FCE-452B-932A-BEE3445BCB81}" srcId="{466135DE-5CE9-4CE9-A09E-535936304201}" destId="{8215AA7C-1B1D-4B22-812B-6A35B75837FE}" srcOrd="9" destOrd="0" parTransId="{ACB859EC-9782-4F2A-9DB4-F5EAD4068A4C}" sibTransId="{1492EEEE-68B0-4507-8D50-8A3BEF055812}"/>
    <dgm:cxn modelId="{EB95F895-DD14-4567-8BF1-D44D07A3B6C1}" type="presOf" srcId="{5DE84C4F-E163-4812-827C-9A7DB7A539AC}" destId="{C28D32E0-D431-48FD-AF60-5446319BEF40}" srcOrd="0" destOrd="3" presId="urn:microsoft.com/office/officeart/2005/8/layout/chevron1"/>
    <dgm:cxn modelId="{32331798-137A-4A09-973A-52628F565DC8}" type="presOf" srcId="{5A40AA51-255A-42BF-929E-74EE50EB0CA9}" destId="{85755F7A-4410-4A58-A70B-E830097A9AEA}" srcOrd="0" destOrd="0" presId="urn:microsoft.com/office/officeart/2005/8/layout/chevron1"/>
    <dgm:cxn modelId="{65BEF699-2F58-4226-A562-C8A4E2991D16}" srcId="{FC3C5FE5-916A-454A-907C-2F8278F58002}" destId="{21CA3533-C805-4751-917F-4049E6CBC975}" srcOrd="1" destOrd="0" parTransId="{3B92E305-8160-43BA-BE78-3007D2A47737}" sibTransId="{915E62F2-4A25-4E2C-89F2-ABEA3CBE57AE}"/>
    <dgm:cxn modelId="{9EAD97A3-EF20-4668-81F5-2F2D5BD6ACB6}" srcId="{8215AA7C-1B1D-4B22-812B-6A35B75837FE}" destId="{83A1F2C6-FA03-4295-B20A-C4B518A05DC5}" srcOrd="0" destOrd="0" parTransId="{35AB8C6E-4C2C-4D3E-8017-B830448B10EA}" sibTransId="{E0123808-5E4B-40DB-AC98-6252FFC76164}"/>
    <dgm:cxn modelId="{38B1F2A3-E576-4E14-9266-6E02B0343AD5}" type="presOf" srcId="{8215AA7C-1B1D-4B22-812B-6A35B75837FE}" destId="{603FFEB2-9B9F-4D93-B1B3-3AE3BEA64F2A}" srcOrd="0" destOrd="0" presId="urn:microsoft.com/office/officeart/2005/8/layout/chevron1"/>
    <dgm:cxn modelId="{52786FAB-332D-4ED8-ACF2-4089E0B88712}" type="presOf" srcId="{C7E492B6-EC8E-4F9C-B28E-B05A50FE51BE}" destId="{3DFAC7D1-F096-49FC-AB74-266A49CB24D1}" srcOrd="0" destOrd="0" presId="urn:microsoft.com/office/officeart/2005/8/layout/chevron1"/>
    <dgm:cxn modelId="{F91520AF-AEDF-4F25-8E38-5320C2D26E9E}" srcId="{854D1508-970C-44EA-9435-538C4F468F0B}" destId="{3C23AA47-FB3C-4563-897C-3138E02BA43F}" srcOrd="2" destOrd="0" parTransId="{E14E8B7C-5AA7-43CE-8D97-04B61FE46F9E}" sibTransId="{69F35F6E-EC8F-455E-9C5C-19337DA77F49}"/>
    <dgm:cxn modelId="{D121DFB3-1857-4440-9D45-DFC4B02D864F}" srcId="{854D1508-970C-44EA-9435-538C4F468F0B}" destId="{2E27442F-3461-4CC0-813D-A6A7B01662A1}" srcOrd="6" destOrd="0" parTransId="{3085202D-92EF-4464-86F6-F77C49C1DE95}" sibTransId="{82356C0F-D31A-451B-9540-120BD7FA296C}"/>
    <dgm:cxn modelId="{401EB6B6-225D-4FB6-977F-C25FB6F86381}" srcId="{854D1508-970C-44EA-9435-538C4F468F0B}" destId="{CFB17BEB-7412-48ED-B76E-994776BA8814}" srcOrd="3" destOrd="0" parTransId="{8BAC06B9-F092-4CE8-8E97-7E24FB25713A}" sibTransId="{20AC3B1A-91AB-4697-A894-90158BDC6ECA}"/>
    <dgm:cxn modelId="{7E3D1DC6-9A1D-4EEE-ACE2-9F575C7B2F0B}" srcId="{854D1508-970C-44EA-9435-538C4F468F0B}" destId="{A9A6ECDF-95FF-4B57-85CC-F98E60F5B2AC}" srcOrd="4" destOrd="0" parTransId="{4309EC34-5004-4EAC-885C-D2AF77B11870}" sibTransId="{EA534621-DC1E-4215-85F0-28316E98DB5A}"/>
    <dgm:cxn modelId="{2E63A7C6-41AC-41C0-B61F-A397E2DFDFBB}" srcId="{854D1508-970C-44EA-9435-538C4F468F0B}" destId="{D8273F48-D4BC-4DDA-B634-6B6069910F9D}" srcOrd="1" destOrd="0" parTransId="{8B845862-3270-40EB-9867-B00455BB4FF0}" sibTransId="{E6926ADB-DE67-4FDE-913B-A2D36984A8D7}"/>
    <dgm:cxn modelId="{65ADEEC7-A910-486F-AD15-77663D251B3B}" type="presOf" srcId="{854D1508-970C-44EA-9435-538C4F468F0B}" destId="{78B63B1F-01AF-41E5-84C5-1B297FD7CBBE}" srcOrd="0" destOrd="0" presId="urn:microsoft.com/office/officeart/2005/8/layout/chevron1"/>
    <dgm:cxn modelId="{2FCE8EC9-AFC1-4240-B428-1A959ADFCB34}" srcId="{854D1508-970C-44EA-9435-538C4F468F0B}" destId="{EC1BA41C-2911-497C-837B-A20DD86E429D}" srcOrd="5" destOrd="0" parTransId="{DCBA9386-76EF-41DC-96D6-6B5C6527D0A6}" sibTransId="{2F6A7CF1-6DEF-4C97-88B1-F6D4CFCF8F15}"/>
    <dgm:cxn modelId="{40010CCB-8281-46D9-AC16-72F83707B559}" type="presOf" srcId="{83A1F2C6-FA03-4295-B20A-C4B518A05DC5}" destId="{3BC1405F-2D1D-4924-800D-7BFF455047C9}" srcOrd="0" destOrd="0" presId="urn:microsoft.com/office/officeart/2005/8/layout/chevron1"/>
    <dgm:cxn modelId="{4B33BBCE-E0EF-41EF-B3F3-169391F83A06}" srcId="{5A40AA51-255A-42BF-929E-74EE50EB0CA9}" destId="{928F2F5A-5CBB-4DA6-989E-3FC71B50CAB5}" srcOrd="0" destOrd="0" parTransId="{D437C31A-4BF9-4ACD-85EB-0D6DB807349D}" sibTransId="{1502B4D5-B720-4772-9595-4F72CF415431}"/>
    <dgm:cxn modelId="{C4097ED1-A1CC-41B7-B01E-545E34880E20}" type="presOf" srcId="{3C23AA47-FB3C-4563-897C-3138E02BA43F}" destId="{BB14ABDA-9327-4AE9-B28B-C84612BBA2E3}" srcOrd="0" destOrd="2" presId="urn:microsoft.com/office/officeart/2005/8/layout/chevron1"/>
    <dgm:cxn modelId="{BCD727D2-A70C-42CC-903E-3ECA30404BB4}" srcId="{4B56DFF4-AFEF-4B49-8EAE-61B4AF34F183}" destId="{5DE84C4F-E163-4812-827C-9A7DB7A539AC}" srcOrd="3" destOrd="0" parTransId="{9DF91A0B-C468-4118-AEC0-EE5BF0B8F38D}" sibTransId="{81FECE30-5A84-4DF2-9678-6D9E8B48D5EB}"/>
    <dgm:cxn modelId="{648B4DD2-430D-44E6-A11E-E25A4C87B1F8}" srcId="{4B56DFF4-AFEF-4B49-8EAE-61B4AF34F183}" destId="{2BFBD36A-1151-401E-B439-C78995FCB940}" srcOrd="0" destOrd="0" parTransId="{994E459C-8C93-4FFB-97FE-FDA1629CAC2C}" sibTransId="{B9A8F264-8811-4E97-A43A-167FE7942DCA}"/>
    <dgm:cxn modelId="{8E8672D2-89A9-40EE-8388-853F862C200B}" srcId="{466135DE-5CE9-4CE9-A09E-535936304201}" destId="{D40BE9CC-A995-41F9-B23E-1B4958A52807}" srcOrd="0" destOrd="0" parTransId="{12BA6C7E-D91F-4BBF-BB7E-C9F64D3F5471}" sibTransId="{56BD75FF-B439-4476-98E2-D220E027180C}"/>
    <dgm:cxn modelId="{53B8D8D3-8830-48C0-B030-0C221C97EE46}" type="presOf" srcId="{8A49F3F7-CD3F-4A4E-9DDB-907028A53036}" destId="{3BC1405F-2D1D-4924-800D-7BFF455047C9}" srcOrd="0" destOrd="1" presId="urn:microsoft.com/office/officeart/2005/8/layout/chevron1"/>
    <dgm:cxn modelId="{8B8231DA-FAAF-4925-B937-F9EA5A9630D2}" type="presOf" srcId="{08723E30-CD7C-41A3-8012-C57E2BE01E95}" destId="{34EF0F1D-B01B-4510-8538-FD6B9985AEB6}" srcOrd="0" destOrd="0" presId="urn:microsoft.com/office/officeart/2005/8/layout/chevron1"/>
    <dgm:cxn modelId="{FE6114E0-2893-4963-9E9C-355E543B03C0}" srcId="{18E287E6-A13D-48A7-88D5-F5B593AB3043}" destId="{D1DECA50-706C-40F3-9FE3-2D184422270A}" srcOrd="0" destOrd="0" parTransId="{284D14E5-0CAA-4A8B-B261-46B18E7BF749}" sibTransId="{90B309BB-98F5-4219-AD7D-8FD86D8DF360}"/>
    <dgm:cxn modelId="{3E2FCFEA-8793-464A-B45F-13D72FDA8E1D}" type="presOf" srcId="{A61050F0-42E3-4669-AAAB-11715BC996BE}" destId="{32C7A2C0-8581-4C47-B38C-1748A9AF031F}" srcOrd="0" destOrd="0" presId="urn:microsoft.com/office/officeart/2005/8/layout/chevron1"/>
    <dgm:cxn modelId="{057DAEF0-272C-4D07-85CF-A93702ED8FEE}" type="presOf" srcId="{2E27442F-3461-4CC0-813D-A6A7B01662A1}" destId="{BB14ABDA-9327-4AE9-B28B-C84612BBA2E3}" srcOrd="0" destOrd="6" presId="urn:microsoft.com/office/officeart/2005/8/layout/chevron1"/>
    <dgm:cxn modelId="{F2D64FF1-EA38-4464-9D6E-6769025B9FBA}" type="presOf" srcId="{2C79B955-3385-49CE-8B93-4F652CFA716B}" destId="{E84C0B8C-35C7-48F5-B29B-C6244A02E9D8}" srcOrd="0" destOrd="0" presId="urn:microsoft.com/office/officeart/2005/8/layout/chevron1"/>
    <dgm:cxn modelId="{84A5A9F1-CC33-4D39-922A-D30D6686A246}" type="presOf" srcId="{2BFBD36A-1151-401E-B439-C78995FCB940}" destId="{C28D32E0-D431-48FD-AF60-5446319BEF40}" srcOrd="0" destOrd="0" presId="urn:microsoft.com/office/officeart/2005/8/layout/chevron1"/>
    <dgm:cxn modelId="{E79620FE-CAB1-4B27-BB33-317AA45051A7}" srcId="{466135DE-5CE9-4CE9-A09E-535936304201}" destId="{5A40AA51-255A-42BF-929E-74EE50EB0CA9}" srcOrd="4" destOrd="0" parTransId="{960FFD87-F21C-417B-9DAB-25F61F1231CB}" sibTransId="{B8379B88-15EE-4E30-9CE5-B0C366D875FC}"/>
    <dgm:cxn modelId="{244B4553-C7F5-47B7-945D-89857C165D45}" type="presParOf" srcId="{151438FA-AD24-405B-91A1-656B503F6FBD}" destId="{000F5AD4-EC8E-400C-BA0C-853DD56459C5}" srcOrd="0" destOrd="0" presId="urn:microsoft.com/office/officeart/2005/8/layout/chevron1"/>
    <dgm:cxn modelId="{45FE5AC7-0ADC-4652-8C8C-88062488D475}" type="presParOf" srcId="{000F5AD4-EC8E-400C-BA0C-853DD56459C5}" destId="{1C1EC7D8-4DD5-4F2A-96BE-900B01E52AF5}" srcOrd="0" destOrd="0" presId="urn:microsoft.com/office/officeart/2005/8/layout/chevron1"/>
    <dgm:cxn modelId="{797D5612-6146-4547-BE33-E510F375607B}" type="presParOf" srcId="{000F5AD4-EC8E-400C-BA0C-853DD56459C5}" destId="{C65424EA-BCE3-4F7F-A776-F279585452B3}" srcOrd="1" destOrd="0" presId="urn:microsoft.com/office/officeart/2005/8/layout/chevron1"/>
    <dgm:cxn modelId="{C016D88B-2E42-4DAD-9AAF-453358263317}" type="presParOf" srcId="{151438FA-AD24-405B-91A1-656B503F6FBD}" destId="{55BF4F68-9BC4-43F1-8591-CD5E3FA8704C}" srcOrd="1" destOrd="0" presId="urn:microsoft.com/office/officeart/2005/8/layout/chevron1"/>
    <dgm:cxn modelId="{66ACC871-C85A-4A47-BD45-278E5DA36B43}" type="presParOf" srcId="{151438FA-AD24-405B-91A1-656B503F6FBD}" destId="{C5AD7DDF-C4E0-416D-9E6F-36CEDD3F9D03}" srcOrd="2" destOrd="0" presId="urn:microsoft.com/office/officeart/2005/8/layout/chevron1"/>
    <dgm:cxn modelId="{CEB8CB36-DA5D-4B1B-A273-8F32316173B5}" type="presParOf" srcId="{C5AD7DDF-C4E0-416D-9E6F-36CEDD3F9D03}" destId="{7C06FF66-C8D1-4BE7-A6E0-A9EBB5C9A43E}" srcOrd="0" destOrd="0" presId="urn:microsoft.com/office/officeart/2005/8/layout/chevron1"/>
    <dgm:cxn modelId="{BE0D09CF-03BA-4BAA-899A-E6F69A0B8C98}" type="presParOf" srcId="{C5AD7DDF-C4E0-416D-9E6F-36CEDD3F9D03}" destId="{DF0B944D-11F5-4BB2-84C7-F35458AF6B37}" srcOrd="1" destOrd="0" presId="urn:microsoft.com/office/officeart/2005/8/layout/chevron1"/>
    <dgm:cxn modelId="{87FF3F0F-1AC7-4807-B15F-967125D5C483}" type="presParOf" srcId="{151438FA-AD24-405B-91A1-656B503F6FBD}" destId="{24488572-B903-45D9-A399-690800DC8BB6}" srcOrd="3" destOrd="0" presId="urn:microsoft.com/office/officeart/2005/8/layout/chevron1"/>
    <dgm:cxn modelId="{B3050678-A954-4692-A8B2-5D56662B77BE}" type="presParOf" srcId="{151438FA-AD24-405B-91A1-656B503F6FBD}" destId="{334697F4-870B-418D-BC57-73ECC493C394}" srcOrd="4" destOrd="0" presId="urn:microsoft.com/office/officeart/2005/8/layout/chevron1"/>
    <dgm:cxn modelId="{2DB784C3-3BD0-4C69-9674-E6962050894F}" type="presParOf" srcId="{334697F4-870B-418D-BC57-73ECC493C394}" destId="{AAA961FB-AAA4-453A-B2A5-7FED6A941100}" srcOrd="0" destOrd="0" presId="urn:microsoft.com/office/officeart/2005/8/layout/chevron1"/>
    <dgm:cxn modelId="{14CFE0FC-0B39-4C95-929E-27A317D48B67}" type="presParOf" srcId="{334697F4-870B-418D-BC57-73ECC493C394}" destId="{3DFAC7D1-F096-49FC-AB74-266A49CB24D1}" srcOrd="1" destOrd="0" presId="urn:microsoft.com/office/officeart/2005/8/layout/chevron1"/>
    <dgm:cxn modelId="{B08D911F-8F65-42F7-9AF8-B80851FEC8F8}" type="presParOf" srcId="{151438FA-AD24-405B-91A1-656B503F6FBD}" destId="{9D9532D1-5EB3-43DA-A2B9-E04B30CD1063}" srcOrd="5" destOrd="0" presId="urn:microsoft.com/office/officeart/2005/8/layout/chevron1"/>
    <dgm:cxn modelId="{55636C4D-8FFE-45B5-8781-51B13AB87A2C}" type="presParOf" srcId="{151438FA-AD24-405B-91A1-656B503F6FBD}" destId="{7E2032CC-58A8-4ED1-A6B3-16E7C9A75C14}" srcOrd="6" destOrd="0" presId="urn:microsoft.com/office/officeart/2005/8/layout/chevron1"/>
    <dgm:cxn modelId="{B4BB12A3-E29F-4E0E-B53D-2F4C5701741D}" type="presParOf" srcId="{7E2032CC-58A8-4ED1-A6B3-16E7C9A75C14}" destId="{E858DDD0-DA10-403C-810D-5A329751A584}" srcOrd="0" destOrd="0" presId="urn:microsoft.com/office/officeart/2005/8/layout/chevron1"/>
    <dgm:cxn modelId="{0B871BBB-2C4A-4818-BEF6-5D7F3BDC8BF4}" type="presParOf" srcId="{7E2032CC-58A8-4ED1-A6B3-16E7C9A75C14}" destId="{C28D32E0-D431-48FD-AF60-5446319BEF40}" srcOrd="1" destOrd="0" presId="urn:microsoft.com/office/officeart/2005/8/layout/chevron1"/>
    <dgm:cxn modelId="{2E5E812D-8E46-40B7-8BA0-2A92755869AB}" type="presParOf" srcId="{151438FA-AD24-405B-91A1-656B503F6FBD}" destId="{E72B1FB5-1C35-4EE4-90DD-10BDDDA26A55}" srcOrd="7" destOrd="0" presId="urn:microsoft.com/office/officeart/2005/8/layout/chevron1"/>
    <dgm:cxn modelId="{3FE1C835-DE99-4F26-A7E7-CDDCC5BD73DE}" type="presParOf" srcId="{151438FA-AD24-405B-91A1-656B503F6FBD}" destId="{453FD1A0-44DD-4836-AC77-504A2005EDCF}" srcOrd="8" destOrd="0" presId="urn:microsoft.com/office/officeart/2005/8/layout/chevron1"/>
    <dgm:cxn modelId="{1FA353CE-8207-49CC-B41E-B6EA761284F1}" type="presParOf" srcId="{453FD1A0-44DD-4836-AC77-504A2005EDCF}" destId="{85755F7A-4410-4A58-A70B-E830097A9AEA}" srcOrd="0" destOrd="0" presId="urn:microsoft.com/office/officeart/2005/8/layout/chevron1"/>
    <dgm:cxn modelId="{70477C4E-5FB7-47D6-A08D-EE991341AE23}" type="presParOf" srcId="{453FD1A0-44DD-4836-AC77-504A2005EDCF}" destId="{7258C24A-583D-423E-B6E9-67C681F2A4BA}" srcOrd="1" destOrd="0" presId="urn:microsoft.com/office/officeart/2005/8/layout/chevron1"/>
    <dgm:cxn modelId="{83D6017A-07D5-4C50-8466-1257D709ACBB}" type="presParOf" srcId="{151438FA-AD24-405B-91A1-656B503F6FBD}" destId="{9A7F4FED-BDC9-47C1-8658-D68797F30213}" srcOrd="9" destOrd="0" presId="urn:microsoft.com/office/officeart/2005/8/layout/chevron1"/>
    <dgm:cxn modelId="{ABABF344-7840-4668-9A2C-C47EAB66BACD}" type="presParOf" srcId="{151438FA-AD24-405B-91A1-656B503F6FBD}" destId="{3FA24579-D200-4EFC-93A0-69DAD20DA6E8}" srcOrd="10" destOrd="0" presId="urn:microsoft.com/office/officeart/2005/8/layout/chevron1"/>
    <dgm:cxn modelId="{B7C2ECDE-46EB-4195-8225-41E9D1AE0380}" type="presParOf" srcId="{3FA24579-D200-4EFC-93A0-69DAD20DA6E8}" destId="{27AA1E4C-50B8-4F5E-A768-4238C3D3AFE5}" srcOrd="0" destOrd="0" presId="urn:microsoft.com/office/officeart/2005/8/layout/chevron1"/>
    <dgm:cxn modelId="{90FF186C-6BC1-4C7E-9B5C-AFB30F006DD4}" type="presParOf" srcId="{3FA24579-D200-4EFC-93A0-69DAD20DA6E8}" destId="{E84C0B8C-35C7-48F5-B29B-C6244A02E9D8}" srcOrd="1" destOrd="0" presId="urn:microsoft.com/office/officeart/2005/8/layout/chevron1"/>
    <dgm:cxn modelId="{A300D6E8-4C36-4494-B95E-2D0B9DD210CB}" type="presParOf" srcId="{151438FA-AD24-405B-91A1-656B503F6FBD}" destId="{5F60BCBD-1C3E-4A83-9A13-DD7F0834DF41}" srcOrd="11" destOrd="0" presId="urn:microsoft.com/office/officeart/2005/8/layout/chevron1"/>
    <dgm:cxn modelId="{BE35120F-E6F0-4B93-9238-15D2062B1D8B}" type="presParOf" srcId="{151438FA-AD24-405B-91A1-656B503F6FBD}" destId="{41356CA4-1A0E-4A78-A839-FE494FB9EDC0}" srcOrd="12" destOrd="0" presId="urn:microsoft.com/office/officeart/2005/8/layout/chevron1"/>
    <dgm:cxn modelId="{DE86028B-DC46-4C95-B60C-FE6EE69C84AB}" type="presParOf" srcId="{41356CA4-1A0E-4A78-A839-FE494FB9EDC0}" destId="{78B63B1F-01AF-41E5-84C5-1B297FD7CBBE}" srcOrd="0" destOrd="0" presId="urn:microsoft.com/office/officeart/2005/8/layout/chevron1"/>
    <dgm:cxn modelId="{A232167F-36AF-4BCB-A54C-462D27574ECE}" type="presParOf" srcId="{41356CA4-1A0E-4A78-A839-FE494FB9EDC0}" destId="{BB14ABDA-9327-4AE9-B28B-C84612BBA2E3}" srcOrd="1" destOrd="0" presId="urn:microsoft.com/office/officeart/2005/8/layout/chevron1"/>
    <dgm:cxn modelId="{28498B67-F730-496B-9767-835EBDC3314A}" type="presParOf" srcId="{151438FA-AD24-405B-91A1-656B503F6FBD}" destId="{7F31FF77-2F66-4691-9DCD-CBEDF384BAE0}" srcOrd="13" destOrd="0" presId="urn:microsoft.com/office/officeart/2005/8/layout/chevron1"/>
    <dgm:cxn modelId="{05F6A729-5194-4F95-BC3C-2A76A327F90A}" type="presParOf" srcId="{151438FA-AD24-405B-91A1-656B503F6FBD}" destId="{A98C4417-BCFA-4A0F-BB72-49E503387847}" srcOrd="14" destOrd="0" presId="urn:microsoft.com/office/officeart/2005/8/layout/chevron1"/>
    <dgm:cxn modelId="{7A8A91B9-AB81-40FA-9C87-E95466ABBD31}" type="presParOf" srcId="{A98C4417-BCFA-4A0F-BB72-49E503387847}" destId="{34EF0F1D-B01B-4510-8538-FD6B9985AEB6}" srcOrd="0" destOrd="0" presId="urn:microsoft.com/office/officeart/2005/8/layout/chevron1"/>
    <dgm:cxn modelId="{3D254C14-5F6B-4681-BBA3-7368FDE22917}" type="presParOf" srcId="{A98C4417-BCFA-4A0F-BB72-49E503387847}" destId="{32C7A2C0-8581-4C47-B38C-1748A9AF031F}" srcOrd="1" destOrd="0" presId="urn:microsoft.com/office/officeart/2005/8/layout/chevron1"/>
    <dgm:cxn modelId="{8AABAC88-3B94-4047-AC90-FF8110BD9D6D}" type="presParOf" srcId="{151438FA-AD24-405B-91A1-656B503F6FBD}" destId="{CBD4ABBE-182A-4224-9A3F-3E96A43D930B}" srcOrd="15" destOrd="0" presId="urn:microsoft.com/office/officeart/2005/8/layout/chevron1"/>
    <dgm:cxn modelId="{5427D992-1F0F-4503-8365-7C04D283C7DC}" type="presParOf" srcId="{151438FA-AD24-405B-91A1-656B503F6FBD}" destId="{5885038B-BBB6-4BB9-9ACA-FB679A8023B2}" srcOrd="16" destOrd="0" presId="urn:microsoft.com/office/officeart/2005/8/layout/chevron1"/>
    <dgm:cxn modelId="{311DA258-FF42-4FC0-9182-D87903656F03}" type="presParOf" srcId="{5885038B-BBB6-4BB9-9ACA-FB679A8023B2}" destId="{F7E5490D-A550-4A50-8607-49F7A32D0668}" srcOrd="0" destOrd="0" presId="urn:microsoft.com/office/officeart/2005/8/layout/chevron1"/>
    <dgm:cxn modelId="{C43EE4D2-1873-4AB2-A8B5-88FA0D34B53D}" type="presParOf" srcId="{5885038B-BBB6-4BB9-9ACA-FB679A8023B2}" destId="{AF3C7DD5-A49C-4D38-9F95-557971095E2A}" srcOrd="1" destOrd="0" presId="urn:microsoft.com/office/officeart/2005/8/layout/chevron1"/>
    <dgm:cxn modelId="{5BEF96FF-1036-4773-830E-2CE2981B7583}" type="presParOf" srcId="{151438FA-AD24-405B-91A1-656B503F6FBD}" destId="{7577BDFB-BCA5-48B4-B5BA-7D6A365B4612}" srcOrd="17" destOrd="0" presId="urn:microsoft.com/office/officeart/2005/8/layout/chevron1"/>
    <dgm:cxn modelId="{480E7DAF-9137-4807-B1E9-2D975D91E515}" type="presParOf" srcId="{151438FA-AD24-405B-91A1-656B503F6FBD}" destId="{EC70BC82-3481-48CC-B8DF-4D419AC83DB9}" srcOrd="18" destOrd="0" presId="urn:microsoft.com/office/officeart/2005/8/layout/chevron1"/>
    <dgm:cxn modelId="{4310674D-BB17-4C87-A1BE-81BFF0A512C6}" type="presParOf" srcId="{EC70BC82-3481-48CC-B8DF-4D419AC83DB9}" destId="{603FFEB2-9B9F-4D93-B1B3-3AE3BEA64F2A}" srcOrd="0" destOrd="0" presId="urn:microsoft.com/office/officeart/2005/8/layout/chevron1"/>
    <dgm:cxn modelId="{44C2EC30-5CE0-4529-9E2A-20EFEDF3760F}" type="presParOf" srcId="{EC70BC82-3481-48CC-B8DF-4D419AC83DB9}" destId="{3BC1405F-2D1D-4924-800D-7BFF455047C9}" srcOrd="1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0CD37-BAB7-425A-96A5-A668F5CD10CF}">
      <dsp:nvSpPr>
        <dsp:cNvPr id="0" name=""/>
        <dsp:cNvSpPr/>
      </dsp:nvSpPr>
      <dsp:spPr>
        <a:xfrm>
          <a:off x="0" y="615237"/>
          <a:ext cx="10058399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889E5-CD3D-487D-934A-49C510D73CF5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2E126-480A-47BA-AB04-BB1730D3BCEF}">
      <dsp:nvSpPr>
        <dsp:cNvPr id="0" name=""/>
        <dsp:cNvSpPr/>
      </dsp:nvSpPr>
      <dsp:spPr>
        <a:xfrm>
          <a:off x="1311876" y="615237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Identify the </a:t>
          </a:r>
          <a:r>
            <a:rPr lang="en-US" sz="2100" b="1" kern="1200"/>
            <a:t>credit limit </a:t>
          </a:r>
          <a:r>
            <a:rPr lang="en-US" sz="2100" kern="1200"/>
            <a:t>customer’s can use, based on the customer features &amp; payment history</a:t>
          </a:r>
        </a:p>
      </dsp:txBody>
      <dsp:txXfrm>
        <a:off x="1311876" y="615237"/>
        <a:ext cx="8746523" cy="1135824"/>
      </dsp:txXfrm>
    </dsp:sp>
    <dsp:sp modelId="{5D74408E-DB81-41DD-AC01-249A9AE36EF6}">
      <dsp:nvSpPr>
        <dsp:cNvPr id="0" name=""/>
        <dsp:cNvSpPr/>
      </dsp:nvSpPr>
      <dsp:spPr>
        <a:xfrm>
          <a:off x="0" y="2035018"/>
          <a:ext cx="10058399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BAD8B-41D2-4C4B-8738-CCBEA3A8D164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6EEBF-03A7-46FE-A505-AAD3E22869B3}">
      <dsp:nvSpPr>
        <dsp:cNvPr id="0" name=""/>
        <dsp:cNvSpPr/>
      </dsp:nvSpPr>
      <dsp:spPr>
        <a:xfrm>
          <a:off x="1311876" y="2035018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Make recommendation  &amp; solution to </a:t>
          </a:r>
          <a:r>
            <a:rPr lang="en-US" sz="2100" b="1" kern="1200"/>
            <a:t>reduce</a:t>
          </a:r>
          <a:r>
            <a:rPr lang="en-US" sz="2100" kern="1200"/>
            <a:t> the increasing number of default customers</a:t>
          </a:r>
          <a:br>
            <a:rPr lang="en-US" sz="2100" kern="1200"/>
          </a:br>
          <a:endParaRPr lang="en-US" sz="2100" kern="1200"/>
        </a:p>
      </dsp:txBody>
      <dsp:txXfrm>
        <a:off x="1311876" y="2035018"/>
        <a:ext cx="8746523" cy="1135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0DF38-2C45-4268-8754-54FF8ADBD092}">
      <dsp:nvSpPr>
        <dsp:cNvPr id="0" name=""/>
        <dsp:cNvSpPr/>
      </dsp:nvSpPr>
      <dsp:spPr>
        <a:xfrm>
          <a:off x="585221" y="578466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8114A-FDF4-4040-9C38-560DCDD631E0}">
      <dsp:nvSpPr>
        <dsp:cNvPr id="0" name=""/>
        <dsp:cNvSpPr/>
      </dsp:nvSpPr>
      <dsp:spPr>
        <a:xfrm>
          <a:off x="958159" y="951404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F80E1-1B7D-4D4B-8C0E-C09E4DBA3DA9}">
      <dsp:nvSpPr>
        <dsp:cNvPr id="0" name=""/>
        <dsp:cNvSpPr/>
      </dsp:nvSpPr>
      <dsp:spPr>
        <a:xfrm>
          <a:off x="25815" y="2873466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Data Source - </a:t>
          </a:r>
          <a:r>
            <a:rPr lang="en-US" sz="1700" kern="1200">
              <a:hlinkClick xmlns:r="http://schemas.openxmlformats.org/officeDocument/2006/relationships" r:id="rId3"/>
            </a:rPr>
            <a:t>default of credit card clients.csv</a:t>
          </a:r>
          <a:endParaRPr lang="en-US" sz="1700" kern="1200"/>
        </a:p>
      </dsp:txBody>
      <dsp:txXfrm>
        <a:off x="25815" y="2873466"/>
        <a:ext cx="2868750" cy="720000"/>
      </dsp:txXfrm>
    </dsp:sp>
    <dsp:sp modelId="{8E9DA3F9-B389-4AC5-BC5D-62EA1D30044B}">
      <dsp:nvSpPr>
        <dsp:cNvPr id="0" name=""/>
        <dsp:cNvSpPr/>
      </dsp:nvSpPr>
      <dsp:spPr>
        <a:xfrm>
          <a:off x="3956002" y="578466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B3762-0E18-4302-A20F-0D15A0767C6B}">
      <dsp:nvSpPr>
        <dsp:cNvPr id="0" name=""/>
        <dsp:cNvSpPr/>
      </dsp:nvSpPr>
      <dsp:spPr>
        <a:xfrm>
          <a:off x="4328940" y="951404"/>
          <a:ext cx="1004062" cy="100406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F9566-42B5-4D19-B80F-DEED819937AB}">
      <dsp:nvSpPr>
        <dsp:cNvPr id="0" name=""/>
        <dsp:cNvSpPr/>
      </dsp:nvSpPr>
      <dsp:spPr>
        <a:xfrm>
          <a:off x="3396596" y="2873466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Description of the features - </a:t>
          </a:r>
          <a:r>
            <a:rPr lang="en-US" sz="1700" u="sng" kern="1200">
              <a:hlinkClick xmlns:r="http://schemas.openxmlformats.org/officeDocument/2006/relationships" r:id="rId6"/>
            </a:rPr>
            <a:t>DataSourceUpdated</a:t>
          </a:r>
          <a:r>
            <a:rPr lang="en-US" sz="1700" kern="1200">
              <a:hlinkClick xmlns:r="http://schemas.openxmlformats.org/officeDocument/2006/relationships" r:id="rId6"/>
            </a:rPr>
            <a:t> </a:t>
          </a:r>
          <a:endParaRPr lang="en-US" sz="1700" kern="1200"/>
        </a:p>
      </dsp:txBody>
      <dsp:txXfrm>
        <a:off x="3396596" y="2873466"/>
        <a:ext cx="28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EC7D8-4DD5-4F2A-96BE-900B01E52AF5}">
      <dsp:nvSpPr>
        <dsp:cNvPr id="0" name=""/>
        <dsp:cNvSpPr/>
      </dsp:nvSpPr>
      <dsp:spPr>
        <a:xfrm>
          <a:off x="5177" y="253999"/>
          <a:ext cx="1301281" cy="52051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ID</a:t>
          </a:r>
        </a:p>
      </dsp:txBody>
      <dsp:txXfrm>
        <a:off x="265433" y="253999"/>
        <a:ext cx="780769" cy="520512"/>
      </dsp:txXfrm>
    </dsp:sp>
    <dsp:sp modelId="{7C06FF66-C8D1-4BE7-A6E0-A9EBB5C9A43E}">
      <dsp:nvSpPr>
        <dsp:cNvPr id="0" name=""/>
        <dsp:cNvSpPr/>
      </dsp:nvSpPr>
      <dsp:spPr>
        <a:xfrm>
          <a:off x="1090459" y="253999"/>
          <a:ext cx="1301281" cy="52051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LIMIT_BAL </a:t>
          </a:r>
        </a:p>
      </dsp:txBody>
      <dsp:txXfrm>
        <a:off x="1350715" y="253999"/>
        <a:ext cx="780769" cy="520512"/>
      </dsp:txXfrm>
    </dsp:sp>
    <dsp:sp modelId="{DF0B944D-11F5-4BB2-84C7-F35458AF6B37}">
      <dsp:nvSpPr>
        <dsp:cNvPr id="0" name=""/>
        <dsp:cNvSpPr/>
      </dsp:nvSpPr>
      <dsp:spPr>
        <a:xfrm>
          <a:off x="1090459" y="839576"/>
          <a:ext cx="1041025" cy="38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Amount of given credit(NT dollar)</a:t>
          </a:r>
        </a:p>
      </dsp:txBody>
      <dsp:txXfrm>
        <a:off x="1090459" y="839576"/>
        <a:ext cx="1041025" cy="3888000"/>
      </dsp:txXfrm>
    </dsp:sp>
    <dsp:sp modelId="{AAA961FB-AAA4-453A-B2A5-7FED6A941100}">
      <dsp:nvSpPr>
        <dsp:cNvPr id="0" name=""/>
        <dsp:cNvSpPr/>
      </dsp:nvSpPr>
      <dsp:spPr>
        <a:xfrm>
          <a:off x="2175741" y="253999"/>
          <a:ext cx="1301281" cy="52051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Sex</a:t>
          </a:r>
        </a:p>
      </dsp:txBody>
      <dsp:txXfrm>
        <a:off x="2435997" y="253999"/>
        <a:ext cx="780769" cy="520512"/>
      </dsp:txXfrm>
    </dsp:sp>
    <dsp:sp modelId="{3DFAC7D1-F096-49FC-AB74-266A49CB24D1}">
      <dsp:nvSpPr>
        <dsp:cNvPr id="0" name=""/>
        <dsp:cNvSpPr/>
      </dsp:nvSpPr>
      <dsp:spPr>
        <a:xfrm>
          <a:off x="2175741" y="839576"/>
          <a:ext cx="1041025" cy="38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1 = male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2 = female</a:t>
          </a:r>
        </a:p>
      </dsp:txBody>
      <dsp:txXfrm>
        <a:off x="2175741" y="839576"/>
        <a:ext cx="1041025" cy="3888000"/>
      </dsp:txXfrm>
    </dsp:sp>
    <dsp:sp modelId="{E858DDD0-DA10-403C-810D-5A329751A584}">
      <dsp:nvSpPr>
        <dsp:cNvPr id="0" name=""/>
        <dsp:cNvSpPr/>
      </dsp:nvSpPr>
      <dsp:spPr>
        <a:xfrm>
          <a:off x="3253346" y="253999"/>
          <a:ext cx="1465230" cy="52051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EDUCATION</a:t>
          </a:r>
        </a:p>
      </dsp:txBody>
      <dsp:txXfrm>
        <a:off x="3513602" y="253999"/>
        <a:ext cx="944718" cy="520512"/>
      </dsp:txXfrm>
    </dsp:sp>
    <dsp:sp modelId="{C28D32E0-D431-48FD-AF60-5446319BEF40}">
      <dsp:nvSpPr>
        <dsp:cNvPr id="0" name=""/>
        <dsp:cNvSpPr/>
      </dsp:nvSpPr>
      <dsp:spPr>
        <a:xfrm>
          <a:off x="3261023" y="839576"/>
          <a:ext cx="1363941" cy="38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1 = graduate school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2 = university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3 = high school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0, 4, 5, 6 = others</a:t>
          </a:r>
        </a:p>
      </dsp:txBody>
      <dsp:txXfrm>
        <a:off x="3261023" y="839576"/>
        <a:ext cx="1363941" cy="3888000"/>
      </dsp:txXfrm>
    </dsp:sp>
    <dsp:sp modelId="{85755F7A-4410-4A58-A70B-E830097A9AEA}">
      <dsp:nvSpPr>
        <dsp:cNvPr id="0" name=""/>
        <dsp:cNvSpPr/>
      </dsp:nvSpPr>
      <dsp:spPr>
        <a:xfrm>
          <a:off x="4528342" y="253999"/>
          <a:ext cx="1301281" cy="52051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MARRIAGE : Marital Status</a:t>
          </a:r>
        </a:p>
      </dsp:txBody>
      <dsp:txXfrm>
        <a:off x="4788598" y="253999"/>
        <a:ext cx="780769" cy="520512"/>
      </dsp:txXfrm>
    </dsp:sp>
    <dsp:sp modelId="{7258C24A-583D-423E-B6E9-67C681F2A4BA}">
      <dsp:nvSpPr>
        <dsp:cNvPr id="0" name=""/>
        <dsp:cNvSpPr/>
      </dsp:nvSpPr>
      <dsp:spPr>
        <a:xfrm>
          <a:off x="4675725" y="839576"/>
          <a:ext cx="1041025" cy="38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1 = married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2 = single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3 = divorce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0=others</a:t>
          </a:r>
        </a:p>
      </dsp:txBody>
      <dsp:txXfrm>
        <a:off x="4675725" y="839576"/>
        <a:ext cx="1041025" cy="3888000"/>
      </dsp:txXfrm>
    </dsp:sp>
    <dsp:sp modelId="{27AA1E4C-50B8-4F5E-A768-4238C3D3AFE5}">
      <dsp:nvSpPr>
        <dsp:cNvPr id="0" name=""/>
        <dsp:cNvSpPr/>
      </dsp:nvSpPr>
      <dsp:spPr>
        <a:xfrm>
          <a:off x="5596083" y="253999"/>
          <a:ext cx="1301281" cy="52051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Age</a:t>
          </a:r>
        </a:p>
      </dsp:txBody>
      <dsp:txXfrm>
        <a:off x="5856339" y="253999"/>
        <a:ext cx="780769" cy="520512"/>
      </dsp:txXfrm>
    </dsp:sp>
    <dsp:sp modelId="{E84C0B8C-35C7-48F5-B29B-C6244A02E9D8}">
      <dsp:nvSpPr>
        <dsp:cNvPr id="0" name=""/>
        <dsp:cNvSpPr/>
      </dsp:nvSpPr>
      <dsp:spPr>
        <a:xfrm>
          <a:off x="5809327" y="839576"/>
          <a:ext cx="772409" cy="38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Age in Years</a:t>
          </a:r>
        </a:p>
      </dsp:txBody>
      <dsp:txXfrm>
        <a:off x="5809327" y="839576"/>
        <a:ext cx="772409" cy="3888000"/>
      </dsp:txXfrm>
    </dsp:sp>
    <dsp:sp modelId="{78B63B1F-01AF-41E5-84C5-1B297FD7CBBE}">
      <dsp:nvSpPr>
        <dsp:cNvPr id="0" name=""/>
        <dsp:cNvSpPr/>
      </dsp:nvSpPr>
      <dsp:spPr>
        <a:xfrm>
          <a:off x="6738366" y="253999"/>
          <a:ext cx="1514431" cy="52051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PAY_0 - PAY_6</a:t>
          </a:r>
        </a:p>
      </dsp:txBody>
      <dsp:txXfrm>
        <a:off x="6998622" y="253999"/>
        <a:ext cx="993919" cy="520512"/>
      </dsp:txXfrm>
    </dsp:sp>
    <dsp:sp modelId="{BB14ABDA-9327-4AE9-B28B-C84612BBA2E3}">
      <dsp:nvSpPr>
        <dsp:cNvPr id="0" name=""/>
        <dsp:cNvSpPr/>
      </dsp:nvSpPr>
      <dsp:spPr>
        <a:xfrm>
          <a:off x="6760301" y="839576"/>
          <a:ext cx="1508924" cy="38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History of payment(April to September)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-2: No consumption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-1: Paid in full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0: The use of revolving credit;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1 = payment delay for one month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2 = payment delay for two months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8 = payment delay for eight </a:t>
          </a:r>
          <a:r>
            <a:rPr lang="en-US" sz="1200" kern="1200" dirty="0">
              <a:latin typeface="Calibri" panose="020F0502020204030204"/>
              <a:ea typeface="+mn-ea"/>
              <a:cs typeface="+mn-cs"/>
            </a:rPr>
            <a:t>months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9 = payment delay for nine months and above.</a:t>
          </a:r>
        </a:p>
      </dsp:txBody>
      <dsp:txXfrm>
        <a:off x="6760301" y="839576"/>
        <a:ext cx="1508924" cy="3888000"/>
      </dsp:txXfrm>
    </dsp:sp>
    <dsp:sp modelId="{34EF0F1D-B01B-4510-8538-FD6B9985AEB6}">
      <dsp:nvSpPr>
        <dsp:cNvPr id="0" name=""/>
        <dsp:cNvSpPr/>
      </dsp:nvSpPr>
      <dsp:spPr>
        <a:xfrm>
          <a:off x="8097724" y="253999"/>
          <a:ext cx="1301281" cy="52051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BILL_AMT1 - BILL_AMT6</a:t>
          </a:r>
          <a:endParaRPr lang="en-US" sz="1200" kern="1200" dirty="0"/>
        </a:p>
      </dsp:txBody>
      <dsp:txXfrm>
        <a:off x="8357980" y="253999"/>
        <a:ext cx="780769" cy="520512"/>
      </dsp:txXfrm>
    </dsp:sp>
    <dsp:sp modelId="{32C7A2C0-8581-4C47-B38C-1748A9AF031F}">
      <dsp:nvSpPr>
        <dsp:cNvPr id="0" name=""/>
        <dsp:cNvSpPr/>
      </dsp:nvSpPr>
      <dsp:spPr>
        <a:xfrm>
          <a:off x="8394604" y="830050"/>
          <a:ext cx="885496" cy="38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Bill amount from April to September</a:t>
          </a:r>
        </a:p>
      </dsp:txBody>
      <dsp:txXfrm>
        <a:off x="8394604" y="830050"/>
        <a:ext cx="885496" cy="3888000"/>
      </dsp:txXfrm>
    </dsp:sp>
    <dsp:sp modelId="{F7E5490D-A550-4A50-8607-49F7A32D0668}">
      <dsp:nvSpPr>
        <dsp:cNvPr id="0" name=""/>
        <dsp:cNvSpPr/>
      </dsp:nvSpPr>
      <dsp:spPr>
        <a:xfrm>
          <a:off x="9182993" y="253999"/>
          <a:ext cx="1301281" cy="52051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PAY_AMT1 - PAY_AMT6</a:t>
          </a:r>
          <a:endParaRPr lang="en-US" sz="1200" kern="1200" dirty="0"/>
        </a:p>
      </dsp:txBody>
      <dsp:txXfrm>
        <a:off x="9443249" y="253999"/>
        <a:ext cx="780769" cy="520512"/>
      </dsp:txXfrm>
    </dsp:sp>
    <dsp:sp modelId="{AF3C7DD5-A49C-4D38-9F95-557971095E2A}">
      <dsp:nvSpPr>
        <dsp:cNvPr id="0" name=""/>
        <dsp:cNvSpPr/>
      </dsp:nvSpPr>
      <dsp:spPr>
        <a:xfrm>
          <a:off x="9349831" y="830089"/>
          <a:ext cx="1041025" cy="38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Amount payed in each month</a:t>
          </a:r>
        </a:p>
      </dsp:txBody>
      <dsp:txXfrm>
        <a:off x="9349831" y="830089"/>
        <a:ext cx="1041025" cy="3888000"/>
      </dsp:txXfrm>
    </dsp:sp>
    <dsp:sp modelId="{603FFEB2-9B9F-4D93-B1B3-3AE3BEA64F2A}">
      <dsp:nvSpPr>
        <dsp:cNvPr id="0" name=""/>
        <dsp:cNvSpPr/>
      </dsp:nvSpPr>
      <dsp:spPr>
        <a:xfrm>
          <a:off x="10294795" y="253999"/>
          <a:ext cx="1301281" cy="52051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Client behavior </a:t>
          </a:r>
        </a:p>
      </dsp:txBody>
      <dsp:txXfrm>
        <a:off x="10555051" y="253999"/>
        <a:ext cx="780769" cy="520512"/>
      </dsp:txXfrm>
    </dsp:sp>
    <dsp:sp modelId="{3BC1405F-2D1D-4924-800D-7BFF455047C9}">
      <dsp:nvSpPr>
        <dsp:cNvPr id="0" name=""/>
        <dsp:cNvSpPr/>
      </dsp:nvSpPr>
      <dsp:spPr>
        <a:xfrm>
          <a:off x="10622105" y="839576"/>
          <a:ext cx="1041025" cy="38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Default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Non-Default</a:t>
          </a:r>
        </a:p>
      </dsp:txBody>
      <dsp:txXfrm>
        <a:off x="10622105" y="839576"/>
        <a:ext cx="1041025" cy="388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7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6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6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5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7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4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2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0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7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1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4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5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85" r:id="rId6"/>
    <p:sldLayoutId id="2147483681" r:id="rId7"/>
    <p:sldLayoutId id="2147483682" r:id="rId8"/>
    <p:sldLayoutId id="2147483683" r:id="rId9"/>
    <p:sldLayoutId id="2147483684" r:id="rId10"/>
    <p:sldLayoutId id="21474836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2BC192-A43C-49D9-8B9A-49D377CDF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C5061-5A94-4994-AD9F-5F1C10683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Credit Card Data Set Review &amp;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2F377-5338-4EEC-99DC-5D5AEC32C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0033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C6098-2DC7-47A4-9A88-14B6344B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Objective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35CEEE-0932-4D8C-8AB4-5DF7725437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78739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549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30979E0-4E29-4044-B574-5734E8697513}"/>
              </a:ext>
            </a:extLst>
          </p:cNvPr>
          <p:cNvSpPr txBox="1">
            <a:spLocks/>
          </p:cNvSpPr>
          <p:nvPr/>
        </p:nvSpPr>
        <p:spPr>
          <a:xfrm>
            <a:off x="8209305" y="2857500"/>
            <a:ext cx="3333766" cy="12763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Framework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850FB-ADE1-44D1-9CA4-6FA17D06F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6" y="399871"/>
            <a:ext cx="8110469" cy="54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1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3579-2D13-4AF7-B170-ACB7B72F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this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0D006-123C-4177-8F22-6F0CCF06E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Identify determinants of behavior.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Inform data collection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Enhance conceptual clarity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Guide implementation planning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Marks each step starting from identifying the goal till the deployment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Each step ensures, the right direction </a:t>
            </a:r>
          </a:p>
          <a:p>
            <a:pPr marL="578358" lvl="1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4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FEBD0D2-AA2A-4936-A509-D629383EF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C0B3B-B795-461F-867C-36FD2051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b="1" dirty="0"/>
              <a:t>Data Set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6506110-E6E1-4309-83FA-C6B068FA3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3EADF8-386A-4628-BF1D-D0B27A8A1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909642"/>
              </p:ext>
            </p:extLst>
          </p:nvPr>
        </p:nvGraphicFramePr>
        <p:xfrm>
          <a:off x="633414" y="639764"/>
          <a:ext cx="6291162" cy="4171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Title 1">
            <a:extLst>
              <a:ext uri="{FF2B5EF4-FFF2-40B4-BE49-F238E27FC236}">
                <a16:creationId xmlns:a16="http://schemas.microsoft.com/office/drawing/2014/main" id="{465A4B27-ECE3-4EF3-8393-30C9279793CE}"/>
              </a:ext>
            </a:extLst>
          </p:cNvPr>
          <p:cNvSpPr txBox="1">
            <a:spLocks/>
          </p:cNvSpPr>
          <p:nvPr/>
        </p:nvSpPr>
        <p:spPr>
          <a:xfrm>
            <a:off x="1922809" y="4960700"/>
            <a:ext cx="8346381" cy="918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The data is available in the csv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4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AA9592-F758-4F51-AB90-841A64989D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4325" y="125414"/>
            <a:ext cx="5181600" cy="1008062"/>
          </a:xfrm>
        </p:spPr>
        <p:txBody>
          <a:bodyPr/>
          <a:lstStyle/>
          <a:p>
            <a:r>
              <a:rPr lang="en-US" b="1" dirty="0"/>
              <a:t>Data Set - Features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D9EFADD-704E-4E20-A1C8-7F2CF9084C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3930295"/>
              </p:ext>
            </p:extLst>
          </p:nvPr>
        </p:nvGraphicFramePr>
        <p:xfrm>
          <a:off x="314325" y="1419226"/>
          <a:ext cx="11663131" cy="498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915745-F800-43A0-95A0-D994F61DFFA9}"/>
              </a:ext>
            </a:extLst>
          </p:cNvPr>
          <p:cNvCxnSpPr>
            <a:cxnSpLocks/>
          </p:cNvCxnSpPr>
          <p:nvPr/>
        </p:nvCxnSpPr>
        <p:spPr>
          <a:xfrm>
            <a:off x="314325" y="1276350"/>
            <a:ext cx="113442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Grow Your Business Successfully Using Customer-Centric Features">
            <a:extLst>
              <a:ext uri="{FF2B5EF4-FFF2-40B4-BE49-F238E27FC236}">
                <a16:creationId xmlns:a16="http://schemas.microsoft.com/office/drawing/2014/main" id="{71A18CE8-B7F8-4555-AA5E-E6168056B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8" y="3124940"/>
            <a:ext cx="5634694" cy="304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88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4B8A-C6A2-420D-891A-E6568177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Potential Issues &amp;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FA6D8-4A65-43FA-9AA8-C56B50737E53}"/>
              </a:ext>
            </a:extLst>
          </p:cNvPr>
          <p:cNvSpPr txBox="1">
            <a:spLocks/>
          </p:cNvSpPr>
          <p:nvPr/>
        </p:nvSpPr>
        <p:spPr>
          <a:xfrm>
            <a:off x="1066800" y="1868504"/>
            <a:ext cx="10058400" cy="413280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Validation of Client behavior </a:t>
            </a:r>
          </a:p>
          <a:p>
            <a:pPr marL="818388" lvl="2" indent="-342900">
              <a:buSzPct val="85000"/>
              <a:buFont typeface="Wingdings" panose="05000000000000000000" pitchFamily="2" charset="2"/>
              <a:buChar char="§"/>
            </a:pPr>
            <a:r>
              <a:rPr lang="en-US" sz="2000" dirty="0"/>
              <a:t>The values “default” or “not default” is a prediction made in the dataset. </a:t>
            </a:r>
          </a:p>
          <a:p>
            <a:pPr marL="818388" lvl="2" indent="-342900">
              <a:buSzPct val="85000"/>
              <a:buFont typeface="Wingdings" panose="05000000000000000000" pitchFamily="2" charset="2"/>
              <a:buChar char="§"/>
            </a:pPr>
            <a:r>
              <a:rPr lang="en-US" sz="2000" dirty="0"/>
              <a:t>Is that accurate?</a:t>
            </a:r>
          </a:p>
          <a:p>
            <a:pPr marL="818388" lvl="2" indent="-342900">
              <a:buSzPct val="85000"/>
              <a:buFont typeface="Wingdings" panose="05000000000000000000" pitchFamily="2" charset="2"/>
              <a:buChar char="§"/>
            </a:pPr>
            <a:r>
              <a:rPr lang="en-US" sz="2000" dirty="0"/>
              <a:t>Solution :</a:t>
            </a:r>
          </a:p>
          <a:p>
            <a:pPr marL="1001268" lvl="3" indent="-342900">
              <a:buSzPct val="75000"/>
              <a:buFont typeface="Courier New" panose="02070309020205020404" pitchFamily="49" charset="0"/>
              <a:buChar char="o"/>
            </a:pPr>
            <a:r>
              <a:rPr lang="en-US" sz="2000" dirty="0"/>
              <a:t>This is one among the many features provided. </a:t>
            </a:r>
          </a:p>
          <a:p>
            <a:pPr marL="1001268" lvl="3" indent="-342900">
              <a:buSzPct val="75000"/>
              <a:buFont typeface="Courier New" panose="02070309020205020404" pitchFamily="49" charset="0"/>
              <a:buChar char="o"/>
            </a:pPr>
            <a:r>
              <a:rPr lang="en-US" sz="2000" dirty="0"/>
              <a:t>Utilize feature selection to select the features of more priority for feeding</a:t>
            </a:r>
          </a:p>
          <a:p>
            <a:pPr marL="658368" lvl="3" indent="0">
              <a:buNone/>
            </a:pPr>
            <a:r>
              <a:rPr lang="en-US" sz="2000" dirty="0"/>
              <a:t>      into the model 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Non- Numeric features : Sex, Education &amp; </a:t>
            </a:r>
            <a:r>
              <a:rPr lang="en-US" sz="2400" dirty="0" err="1"/>
              <a:t>Default_payment_next_month</a:t>
            </a:r>
            <a:endParaRPr lang="en-US" sz="2400" dirty="0"/>
          </a:p>
          <a:p>
            <a:pPr marL="818388" lvl="2" indent="-342900">
              <a:buSzPct val="85000"/>
              <a:buFont typeface="Wingdings" panose="05000000000000000000" pitchFamily="2" charset="2"/>
              <a:buChar char="§"/>
            </a:pPr>
            <a:r>
              <a:rPr lang="en-US" sz="2000" dirty="0"/>
              <a:t>“Sex, Education &amp; </a:t>
            </a:r>
            <a:r>
              <a:rPr lang="en-US" sz="2000" dirty="0" err="1"/>
              <a:t>Default_payment_next_month</a:t>
            </a:r>
            <a:r>
              <a:rPr lang="en-US" sz="2000" dirty="0"/>
              <a:t>” are of Object data types</a:t>
            </a:r>
          </a:p>
          <a:p>
            <a:pPr marL="818388" lvl="2" indent="-342900">
              <a:buSzPct val="85000"/>
              <a:buFont typeface="Wingdings" panose="05000000000000000000" pitchFamily="2" charset="2"/>
              <a:buChar char="§"/>
            </a:pPr>
            <a:r>
              <a:rPr lang="en-US" sz="2000" dirty="0"/>
              <a:t>Solution:</a:t>
            </a:r>
          </a:p>
          <a:p>
            <a:pPr marL="1001268" lvl="3" indent="-342900">
              <a:buSzPct val="72000"/>
              <a:buFont typeface="Courier New" panose="02070309020205020404" pitchFamily="49" charset="0"/>
              <a:buChar char="o"/>
            </a:pPr>
            <a:r>
              <a:rPr lang="en-US" sz="2000" dirty="0"/>
              <a:t>Convert the non-numeric features to numeric values using matplotlib functions</a:t>
            </a:r>
          </a:p>
        </p:txBody>
      </p:sp>
      <p:pic>
        <p:nvPicPr>
          <p:cNvPr id="11" name="Graphic 10" descr="Head with Gears">
            <a:extLst>
              <a:ext uri="{FF2B5EF4-FFF2-40B4-BE49-F238E27FC236}">
                <a16:creationId xmlns:a16="http://schemas.microsoft.com/office/drawing/2014/main" id="{1E0F01C1-904D-495E-9E38-966CBC27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8044" y="2035083"/>
            <a:ext cx="2481844" cy="24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AD901A4-1462-47FB-AD2C-F59FC0AC419B}"/>
              </a:ext>
            </a:extLst>
          </p:cNvPr>
          <p:cNvSpPr txBox="1">
            <a:spLocks/>
          </p:cNvSpPr>
          <p:nvPr/>
        </p:nvSpPr>
        <p:spPr>
          <a:xfrm>
            <a:off x="5396248" y="758952"/>
            <a:ext cx="5759431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80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pic>
        <p:nvPicPr>
          <p:cNvPr id="4" name="Graphic 3" descr="Handshake">
            <a:extLst>
              <a:ext uri="{FF2B5EF4-FFF2-40B4-BE49-F238E27FC236}">
                <a16:creationId xmlns:a16="http://schemas.microsoft.com/office/drawing/2014/main" id="{DDFBCFCC-5E0A-42DD-95DF-6E08BC98C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01663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A73A59D-C719-4F24-9F6B-AF7CE8F3B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32313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3E24"/>
      </a:dk2>
      <a:lt2>
        <a:srgbClr val="F1EEF2"/>
      </a:lt2>
      <a:accent1>
        <a:srgbClr val="69B246"/>
      </a:accent1>
      <a:accent2>
        <a:srgbClr val="8EAC39"/>
      </a:accent2>
      <a:accent3>
        <a:srgbClr val="B2A146"/>
      </a:accent3>
      <a:accent4>
        <a:srgbClr val="B16D3B"/>
      </a:accent4>
      <a:accent5>
        <a:srgbClr val="C34E4D"/>
      </a:accent5>
      <a:accent6>
        <a:srgbClr val="B44271"/>
      </a:accent6>
      <a:hlink>
        <a:srgbClr val="C9705D"/>
      </a:hlink>
      <a:folHlink>
        <a:srgbClr val="89898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363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RetrospectVTI</vt:lpstr>
      <vt:lpstr>Credit Card Data Set Review &amp; Analysis </vt:lpstr>
      <vt:lpstr>Objective</vt:lpstr>
      <vt:lpstr>PowerPoint Presentation</vt:lpstr>
      <vt:lpstr>Why this framework?</vt:lpstr>
      <vt:lpstr>Data Set</vt:lpstr>
      <vt:lpstr>Data Set - Features</vt:lpstr>
      <vt:lpstr>Potential Issues &amp; 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Investigate Customer Demographics</dc:title>
  <dc:creator>rayon susan koshy</dc:creator>
  <cp:lastModifiedBy>rayon susan koshy</cp:lastModifiedBy>
  <cp:revision>10</cp:revision>
  <dcterms:created xsi:type="dcterms:W3CDTF">2020-04-19T16:02:23Z</dcterms:created>
  <dcterms:modified xsi:type="dcterms:W3CDTF">2020-04-21T00:16:29Z</dcterms:modified>
</cp:coreProperties>
</file>