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178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016E-B708-40FF-A890-A3390CF6E279}" type="datetimeFigureOut">
              <a:rPr lang="zh-HK" altLang="en-US" smtClean="0"/>
              <a:t>9/1/2019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D16-DB13-46AC-B66B-1C5314DE98C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9065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016E-B708-40FF-A890-A3390CF6E279}" type="datetimeFigureOut">
              <a:rPr lang="zh-HK" altLang="en-US" smtClean="0"/>
              <a:t>9/1/2019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D16-DB13-46AC-B66B-1C5314DE98C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7360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016E-B708-40FF-A890-A3390CF6E279}" type="datetimeFigureOut">
              <a:rPr lang="zh-HK" altLang="en-US" smtClean="0"/>
              <a:t>9/1/2019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D16-DB13-46AC-B66B-1C5314DE98C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5853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016E-B708-40FF-A890-A3390CF6E279}" type="datetimeFigureOut">
              <a:rPr lang="zh-HK" altLang="en-US" smtClean="0"/>
              <a:t>9/1/2019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D16-DB13-46AC-B66B-1C5314DE98C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1209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016E-B708-40FF-A890-A3390CF6E279}" type="datetimeFigureOut">
              <a:rPr lang="zh-HK" altLang="en-US" smtClean="0"/>
              <a:t>9/1/2019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D16-DB13-46AC-B66B-1C5314DE98C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099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016E-B708-40FF-A890-A3390CF6E279}" type="datetimeFigureOut">
              <a:rPr lang="zh-HK" altLang="en-US" smtClean="0"/>
              <a:t>9/1/2019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D16-DB13-46AC-B66B-1C5314DE98C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4737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016E-B708-40FF-A890-A3390CF6E279}" type="datetimeFigureOut">
              <a:rPr lang="zh-HK" altLang="en-US" smtClean="0"/>
              <a:t>9/1/2019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D16-DB13-46AC-B66B-1C5314DE98C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07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016E-B708-40FF-A890-A3390CF6E279}" type="datetimeFigureOut">
              <a:rPr lang="zh-HK" altLang="en-US" smtClean="0"/>
              <a:t>9/1/2019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D16-DB13-46AC-B66B-1C5314DE98C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053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016E-B708-40FF-A890-A3390CF6E279}" type="datetimeFigureOut">
              <a:rPr lang="zh-HK" altLang="en-US" smtClean="0"/>
              <a:t>9/1/2019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D16-DB13-46AC-B66B-1C5314DE98C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8802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016E-B708-40FF-A890-A3390CF6E279}" type="datetimeFigureOut">
              <a:rPr lang="zh-HK" altLang="en-US" smtClean="0"/>
              <a:t>9/1/2019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D16-DB13-46AC-B66B-1C5314DE98C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1002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016E-B708-40FF-A890-A3390CF6E279}" type="datetimeFigureOut">
              <a:rPr lang="zh-HK" altLang="en-US" smtClean="0"/>
              <a:t>9/1/2019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CD16-DB13-46AC-B66B-1C5314DE98C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0944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016E-B708-40FF-A890-A3390CF6E279}" type="datetimeFigureOut">
              <a:rPr lang="zh-HK" altLang="en-US" smtClean="0"/>
              <a:t>9/1/2019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CD16-DB13-46AC-B66B-1C5314DE98C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5223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/>
          <p:cNvGrpSpPr/>
          <p:nvPr/>
        </p:nvGrpSpPr>
        <p:grpSpPr>
          <a:xfrm>
            <a:off x="14984054" y="4642268"/>
            <a:ext cx="668811" cy="524795"/>
            <a:chOff x="3939526" y="358397"/>
            <a:chExt cx="668811" cy="524795"/>
          </a:xfrm>
        </p:grpSpPr>
        <p:sp>
          <p:nvSpPr>
            <p:cNvPr id="4" name="橢圓 3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5" name="橢圓 4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6" name="橢圓 5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7" name="橢圓 6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" name="橢圓 13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" name="橢圓 14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6" name="橢圓 15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998" name="群組 997"/>
          <p:cNvGrpSpPr/>
          <p:nvPr/>
        </p:nvGrpSpPr>
        <p:grpSpPr>
          <a:xfrm>
            <a:off x="14862454" y="2010826"/>
            <a:ext cx="668811" cy="524795"/>
            <a:chOff x="3939526" y="358397"/>
            <a:chExt cx="668811" cy="524795"/>
          </a:xfrm>
        </p:grpSpPr>
        <p:sp>
          <p:nvSpPr>
            <p:cNvPr id="999" name="橢圓 998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00" name="橢圓 999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01" name="橢圓 1000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02" name="橢圓 1001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03" name="橢圓 1002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04" name="橢圓 1003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05" name="橢圓 1004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014" name="群組 1013"/>
          <p:cNvGrpSpPr/>
          <p:nvPr/>
        </p:nvGrpSpPr>
        <p:grpSpPr>
          <a:xfrm>
            <a:off x="11380066" y="2010826"/>
            <a:ext cx="668811" cy="524795"/>
            <a:chOff x="3939526" y="358397"/>
            <a:chExt cx="668811" cy="524795"/>
          </a:xfrm>
        </p:grpSpPr>
        <p:sp>
          <p:nvSpPr>
            <p:cNvPr id="1015" name="橢圓 1014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16" name="橢圓 1015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17" name="橢圓 1016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18" name="橢圓 1017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19" name="橢圓 1018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20" name="橢圓 1019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21" name="橢圓 1020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070" name="群組 1069"/>
          <p:cNvGrpSpPr/>
          <p:nvPr/>
        </p:nvGrpSpPr>
        <p:grpSpPr>
          <a:xfrm>
            <a:off x="4619886" y="1675296"/>
            <a:ext cx="668811" cy="524795"/>
            <a:chOff x="3939526" y="358397"/>
            <a:chExt cx="668811" cy="524795"/>
          </a:xfrm>
        </p:grpSpPr>
        <p:sp>
          <p:nvSpPr>
            <p:cNvPr id="1071" name="橢圓 1070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72" name="橢圓 1071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73" name="橢圓 1072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74" name="橢圓 1073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75" name="橢圓 1074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76" name="橢圓 1075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77" name="橢圓 1076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078" name="群組 1077"/>
          <p:cNvGrpSpPr/>
          <p:nvPr/>
        </p:nvGrpSpPr>
        <p:grpSpPr>
          <a:xfrm>
            <a:off x="9107194" y="3255823"/>
            <a:ext cx="668811" cy="524795"/>
            <a:chOff x="3939526" y="358397"/>
            <a:chExt cx="668811" cy="524795"/>
          </a:xfrm>
        </p:grpSpPr>
        <p:sp>
          <p:nvSpPr>
            <p:cNvPr id="1079" name="橢圓 1078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80" name="橢圓 1079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81" name="橢圓 1080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82" name="橢圓 1081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83" name="橢圓 1082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84" name="橢圓 1083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85" name="橢圓 1084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086" name="群組 1085"/>
          <p:cNvGrpSpPr/>
          <p:nvPr/>
        </p:nvGrpSpPr>
        <p:grpSpPr>
          <a:xfrm>
            <a:off x="3559844" y="4642268"/>
            <a:ext cx="668811" cy="524795"/>
            <a:chOff x="3939526" y="358397"/>
            <a:chExt cx="668811" cy="524795"/>
          </a:xfrm>
        </p:grpSpPr>
        <p:sp>
          <p:nvSpPr>
            <p:cNvPr id="1087" name="橢圓 1086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88" name="橢圓 1087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89" name="橢圓 1088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90" name="橢圓 1089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91" name="橢圓 1090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92" name="橢圓 1091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93" name="橢圓 1092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094" name="群組 1093"/>
          <p:cNvGrpSpPr/>
          <p:nvPr/>
        </p:nvGrpSpPr>
        <p:grpSpPr>
          <a:xfrm>
            <a:off x="12696355" y="3328956"/>
            <a:ext cx="668811" cy="524795"/>
            <a:chOff x="3939526" y="358397"/>
            <a:chExt cx="668811" cy="524795"/>
          </a:xfrm>
        </p:grpSpPr>
        <p:sp>
          <p:nvSpPr>
            <p:cNvPr id="1095" name="橢圓 1094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96" name="橢圓 1095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97" name="橢圓 1096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98" name="橢圓 1097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099" name="橢圓 1098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00" name="橢圓 1099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01" name="橢圓 1100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110" name="群組 1109"/>
          <p:cNvGrpSpPr/>
          <p:nvPr/>
        </p:nvGrpSpPr>
        <p:grpSpPr>
          <a:xfrm>
            <a:off x="4702265" y="4642268"/>
            <a:ext cx="668811" cy="524795"/>
            <a:chOff x="3939526" y="358397"/>
            <a:chExt cx="668811" cy="524795"/>
          </a:xfrm>
        </p:grpSpPr>
        <p:sp>
          <p:nvSpPr>
            <p:cNvPr id="1111" name="橢圓 1110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12" name="橢圓 1111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13" name="橢圓 1112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14" name="橢圓 1113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15" name="橢圓 1114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16" name="橢圓 1115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17" name="橢圓 1116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118" name="群組 1117"/>
          <p:cNvGrpSpPr/>
          <p:nvPr/>
        </p:nvGrpSpPr>
        <p:grpSpPr>
          <a:xfrm>
            <a:off x="16100837" y="3328956"/>
            <a:ext cx="668811" cy="524795"/>
            <a:chOff x="3939526" y="358397"/>
            <a:chExt cx="668811" cy="524795"/>
          </a:xfrm>
        </p:grpSpPr>
        <p:sp>
          <p:nvSpPr>
            <p:cNvPr id="1119" name="橢圓 1118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20" name="橢圓 1119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21" name="橢圓 1120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22" name="橢圓 1121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23" name="橢圓 1122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24" name="橢圓 1123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25" name="橢圓 1124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126" name="群組 1125"/>
          <p:cNvGrpSpPr/>
          <p:nvPr/>
        </p:nvGrpSpPr>
        <p:grpSpPr>
          <a:xfrm>
            <a:off x="1321375" y="3328956"/>
            <a:ext cx="668811" cy="524795"/>
            <a:chOff x="3939526" y="358397"/>
            <a:chExt cx="668811" cy="524795"/>
          </a:xfrm>
        </p:grpSpPr>
        <p:sp>
          <p:nvSpPr>
            <p:cNvPr id="1127" name="橢圓 1126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28" name="橢圓 1127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29" name="橢圓 1128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30" name="橢圓 1129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31" name="橢圓 1130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32" name="橢圓 1131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33" name="橢圓 1132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134" name="群組 1133"/>
          <p:cNvGrpSpPr/>
          <p:nvPr/>
        </p:nvGrpSpPr>
        <p:grpSpPr>
          <a:xfrm>
            <a:off x="4702264" y="3231313"/>
            <a:ext cx="668811" cy="524795"/>
            <a:chOff x="3939526" y="358397"/>
            <a:chExt cx="668811" cy="524795"/>
          </a:xfrm>
        </p:grpSpPr>
        <p:sp>
          <p:nvSpPr>
            <p:cNvPr id="1135" name="橢圓 1134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36" name="橢圓 1135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37" name="橢圓 1136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38" name="橢圓 1137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39" name="橢圓 1138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40" name="橢圓 1139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41" name="橢圓 1140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142" name="群組 1141"/>
          <p:cNvGrpSpPr/>
          <p:nvPr/>
        </p:nvGrpSpPr>
        <p:grpSpPr>
          <a:xfrm>
            <a:off x="6961472" y="3164201"/>
            <a:ext cx="668811" cy="524795"/>
            <a:chOff x="3939526" y="358397"/>
            <a:chExt cx="668811" cy="524795"/>
          </a:xfrm>
        </p:grpSpPr>
        <p:sp>
          <p:nvSpPr>
            <p:cNvPr id="1143" name="橢圓 1142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44" name="橢圓 1143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45" name="橢圓 1144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46" name="橢圓 1145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47" name="橢圓 1146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48" name="橢圓 1147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149" name="橢圓 1148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243" name="群組 1242"/>
          <p:cNvGrpSpPr/>
          <p:nvPr/>
        </p:nvGrpSpPr>
        <p:grpSpPr>
          <a:xfrm>
            <a:off x="11432275" y="3328956"/>
            <a:ext cx="668811" cy="524795"/>
            <a:chOff x="3939526" y="358397"/>
            <a:chExt cx="668811" cy="524795"/>
          </a:xfrm>
        </p:grpSpPr>
        <p:sp>
          <p:nvSpPr>
            <p:cNvPr id="1244" name="橢圓 1243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45" name="橢圓 1244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46" name="橢圓 1245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47" name="橢圓 1246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48" name="橢圓 1247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49" name="橢圓 1248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50" name="橢圓 1249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251" name="群組 1250"/>
          <p:cNvGrpSpPr/>
          <p:nvPr/>
        </p:nvGrpSpPr>
        <p:grpSpPr>
          <a:xfrm>
            <a:off x="13815998" y="3291679"/>
            <a:ext cx="668811" cy="524795"/>
            <a:chOff x="3939526" y="358397"/>
            <a:chExt cx="668811" cy="524795"/>
          </a:xfrm>
        </p:grpSpPr>
        <p:sp>
          <p:nvSpPr>
            <p:cNvPr id="1252" name="橢圓 1251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53" name="橢圓 1252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54" name="橢圓 1253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55" name="橢圓 1254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56" name="橢圓 1255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57" name="橢圓 1256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58" name="橢圓 1257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259" name="群組 1258"/>
          <p:cNvGrpSpPr/>
          <p:nvPr/>
        </p:nvGrpSpPr>
        <p:grpSpPr>
          <a:xfrm>
            <a:off x="14984054" y="3328956"/>
            <a:ext cx="668811" cy="524795"/>
            <a:chOff x="3939526" y="358397"/>
            <a:chExt cx="668811" cy="524795"/>
          </a:xfrm>
        </p:grpSpPr>
        <p:sp>
          <p:nvSpPr>
            <p:cNvPr id="1260" name="橢圓 1259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61" name="橢圓 1260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62" name="橢圓 1261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63" name="橢圓 1262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64" name="橢圓 1263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65" name="橢圓 1264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66" name="橢圓 1265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275" name="群組 1274"/>
          <p:cNvGrpSpPr/>
          <p:nvPr/>
        </p:nvGrpSpPr>
        <p:grpSpPr>
          <a:xfrm>
            <a:off x="132581" y="4642268"/>
            <a:ext cx="668811" cy="524795"/>
            <a:chOff x="3939526" y="358397"/>
            <a:chExt cx="668811" cy="524795"/>
          </a:xfrm>
        </p:grpSpPr>
        <p:sp>
          <p:nvSpPr>
            <p:cNvPr id="1276" name="橢圓 1275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77" name="橢圓 1276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78" name="橢圓 1277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79" name="橢圓 1278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80" name="橢圓 1279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81" name="橢圓 1280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82" name="橢圓 1281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283" name="群組 1282"/>
          <p:cNvGrpSpPr/>
          <p:nvPr/>
        </p:nvGrpSpPr>
        <p:grpSpPr>
          <a:xfrm>
            <a:off x="1275002" y="4642268"/>
            <a:ext cx="668811" cy="524795"/>
            <a:chOff x="3939526" y="358397"/>
            <a:chExt cx="668811" cy="524795"/>
          </a:xfrm>
        </p:grpSpPr>
        <p:sp>
          <p:nvSpPr>
            <p:cNvPr id="1284" name="橢圓 1283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85" name="橢圓 1284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86" name="橢圓 1285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87" name="橢圓 1286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88" name="橢圓 1287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89" name="橢圓 1288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90" name="橢圓 1289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291" name="群組 1290"/>
          <p:cNvGrpSpPr/>
          <p:nvPr/>
        </p:nvGrpSpPr>
        <p:grpSpPr>
          <a:xfrm>
            <a:off x="2417423" y="4642268"/>
            <a:ext cx="668811" cy="524795"/>
            <a:chOff x="3939526" y="358397"/>
            <a:chExt cx="668811" cy="524795"/>
          </a:xfrm>
        </p:grpSpPr>
        <p:sp>
          <p:nvSpPr>
            <p:cNvPr id="1292" name="橢圓 1291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93" name="橢圓 1292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94" name="橢圓 1293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95" name="橢圓 1294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96" name="橢圓 1295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97" name="橢圓 1296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298" name="橢圓 1297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299" name="群組 1298"/>
          <p:cNvGrpSpPr/>
          <p:nvPr/>
        </p:nvGrpSpPr>
        <p:grpSpPr>
          <a:xfrm>
            <a:off x="5844686" y="4642268"/>
            <a:ext cx="668811" cy="524795"/>
            <a:chOff x="3939526" y="358397"/>
            <a:chExt cx="668811" cy="524795"/>
          </a:xfrm>
        </p:grpSpPr>
        <p:sp>
          <p:nvSpPr>
            <p:cNvPr id="1300" name="橢圓 1299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01" name="橢圓 1300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02" name="橢圓 1301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03" name="橢圓 1302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04" name="橢圓 1303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05" name="橢圓 1304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06" name="橢圓 1305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307" name="群組 1306"/>
          <p:cNvGrpSpPr/>
          <p:nvPr/>
        </p:nvGrpSpPr>
        <p:grpSpPr>
          <a:xfrm>
            <a:off x="8129528" y="4642268"/>
            <a:ext cx="668811" cy="524795"/>
            <a:chOff x="3939526" y="358397"/>
            <a:chExt cx="668811" cy="524795"/>
          </a:xfrm>
        </p:grpSpPr>
        <p:sp>
          <p:nvSpPr>
            <p:cNvPr id="1308" name="橢圓 1307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09" name="橢圓 1308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10" name="橢圓 1309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11" name="橢圓 1310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12" name="橢圓 1311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13" name="橢圓 1312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14" name="橢圓 1313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315" name="群組 1314"/>
          <p:cNvGrpSpPr/>
          <p:nvPr/>
        </p:nvGrpSpPr>
        <p:grpSpPr>
          <a:xfrm>
            <a:off x="9271949" y="4642268"/>
            <a:ext cx="668811" cy="524795"/>
            <a:chOff x="3939526" y="358397"/>
            <a:chExt cx="668811" cy="524795"/>
          </a:xfrm>
        </p:grpSpPr>
        <p:sp>
          <p:nvSpPr>
            <p:cNvPr id="1316" name="橢圓 1315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17" name="橢圓 1316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18" name="橢圓 1317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19" name="橢圓 1318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20" name="橢圓 1319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21" name="橢圓 1320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22" name="橢圓 1321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323" name="群組 1322"/>
          <p:cNvGrpSpPr/>
          <p:nvPr/>
        </p:nvGrpSpPr>
        <p:grpSpPr>
          <a:xfrm>
            <a:off x="10414370" y="4642268"/>
            <a:ext cx="668811" cy="524795"/>
            <a:chOff x="3939526" y="358397"/>
            <a:chExt cx="668811" cy="524795"/>
          </a:xfrm>
        </p:grpSpPr>
        <p:sp>
          <p:nvSpPr>
            <p:cNvPr id="1324" name="橢圓 1323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25" name="橢圓 1324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26" name="橢圓 1325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27" name="橢圓 1326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28" name="橢圓 1327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29" name="橢圓 1328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30" name="橢圓 1329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379" name="群組 1378"/>
          <p:cNvGrpSpPr/>
          <p:nvPr/>
        </p:nvGrpSpPr>
        <p:grpSpPr>
          <a:xfrm>
            <a:off x="10460743" y="5632241"/>
            <a:ext cx="668811" cy="524795"/>
            <a:chOff x="3939526" y="358397"/>
            <a:chExt cx="668811" cy="524795"/>
          </a:xfrm>
        </p:grpSpPr>
        <p:sp>
          <p:nvSpPr>
            <p:cNvPr id="1380" name="橢圓 1379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81" name="橢圓 1380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82" name="橢圓 1381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83" name="橢圓 1382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84" name="橢圓 1383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85" name="橢圓 1384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86" name="橢圓 1385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387" name="群組 1386"/>
          <p:cNvGrpSpPr/>
          <p:nvPr/>
        </p:nvGrpSpPr>
        <p:grpSpPr>
          <a:xfrm>
            <a:off x="11556791" y="4642268"/>
            <a:ext cx="668811" cy="524795"/>
            <a:chOff x="3939526" y="358397"/>
            <a:chExt cx="668811" cy="524795"/>
          </a:xfrm>
        </p:grpSpPr>
        <p:sp>
          <p:nvSpPr>
            <p:cNvPr id="1388" name="橢圓 1387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89" name="橢圓 1388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90" name="橢圓 1389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91" name="橢圓 1390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92" name="橢圓 1391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93" name="橢圓 1392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94" name="橢圓 1393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395" name="群組 1394"/>
          <p:cNvGrpSpPr/>
          <p:nvPr/>
        </p:nvGrpSpPr>
        <p:grpSpPr>
          <a:xfrm>
            <a:off x="12699212" y="4642268"/>
            <a:ext cx="668811" cy="524795"/>
            <a:chOff x="3939526" y="358397"/>
            <a:chExt cx="668811" cy="524795"/>
          </a:xfrm>
        </p:grpSpPr>
        <p:sp>
          <p:nvSpPr>
            <p:cNvPr id="1396" name="橢圓 1395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97" name="橢圓 1396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98" name="橢圓 1397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399" name="橢圓 1398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00" name="橢圓 1399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01" name="橢圓 1400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02" name="橢圓 1401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403" name="群組 1402"/>
          <p:cNvGrpSpPr/>
          <p:nvPr/>
        </p:nvGrpSpPr>
        <p:grpSpPr>
          <a:xfrm>
            <a:off x="13841633" y="4642268"/>
            <a:ext cx="668811" cy="524795"/>
            <a:chOff x="3939526" y="358397"/>
            <a:chExt cx="668811" cy="524795"/>
          </a:xfrm>
        </p:grpSpPr>
        <p:sp>
          <p:nvSpPr>
            <p:cNvPr id="1404" name="橢圓 1403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05" name="橢圓 1404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06" name="橢圓 1405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07" name="橢圓 1406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08" name="橢圓 1407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09" name="橢圓 1408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10" name="橢圓 1409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411" name="群組 1410"/>
          <p:cNvGrpSpPr/>
          <p:nvPr/>
        </p:nvGrpSpPr>
        <p:grpSpPr>
          <a:xfrm>
            <a:off x="16126472" y="4642268"/>
            <a:ext cx="668811" cy="524795"/>
            <a:chOff x="3939526" y="358397"/>
            <a:chExt cx="668811" cy="524795"/>
          </a:xfrm>
        </p:grpSpPr>
        <p:sp>
          <p:nvSpPr>
            <p:cNvPr id="1412" name="橢圓 1411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13" name="橢圓 1412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14" name="橢圓 1413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15" name="橢圓 1414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16" name="橢圓 1415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17" name="橢圓 1416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18" name="橢圓 1417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419" name="群組 1418"/>
          <p:cNvGrpSpPr/>
          <p:nvPr/>
        </p:nvGrpSpPr>
        <p:grpSpPr>
          <a:xfrm>
            <a:off x="11324262" y="-262398"/>
            <a:ext cx="668811" cy="524795"/>
            <a:chOff x="3939526" y="358397"/>
            <a:chExt cx="668811" cy="524795"/>
          </a:xfrm>
        </p:grpSpPr>
        <p:sp>
          <p:nvSpPr>
            <p:cNvPr id="1420" name="橢圓 1419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21" name="橢圓 1420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22" name="橢圓 1421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23" name="橢圓 1422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24" name="橢圓 1423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25" name="橢圓 1424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26" name="橢圓 1425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cxnSp>
        <p:nvCxnSpPr>
          <p:cNvPr id="1428" name="直線接點 1427"/>
          <p:cNvCxnSpPr/>
          <p:nvPr/>
        </p:nvCxnSpPr>
        <p:spPr>
          <a:xfrm flipH="1">
            <a:off x="6390220" y="643813"/>
            <a:ext cx="4989846" cy="103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接點 1428"/>
          <p:cNvCxnSpPr/>
          <p:nvPr/>
        </p:nvCxnSpPr>
        <p:spPr>
          <a:xfrm>
            <a:off x="11714471" y="643813"/>
            <a:ext cx="0" cy="98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直線接點 1431"/>
          <p:cNvCxnSpPr/>
          <p:nvPr/>
        </p:nvCxnSpPr>
        <p:spPr>
          <a:xfrm>
            <a:off x="12060847" y="881961"/>
            <a:ext cx="1837528" cy="87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" name="直線接點 1436"/>
          <p:cNvCxnSpPr/>
          <p:nvPr/>
        </p:nvCxnSpPr>
        <p:spPr>
          <a:xfrm flipH="1">
            <a:off x="1907808" y="2358305"/>
            <a:ext cx="2804671" cy="67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直線接點 1437"/>
          <p:cNvCxnSpPr/>
          <p:nvPr/>
        </p:nvCxnSpPr>
        <p:spPr>
          <a:xfrm flipH="1">
            <a:off x="5000665" y="2358305"/>
            <a:ext cx="46219" cy="67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直線接點 1438"/>
          <p:cNvCxnSpPr/>
          <p:nvPr/>
        </p:nvCxnSpPr>
        <p:spPr>
          <a:xfrm>
            <a:off x="5090155" y="2364847"/>
            <a:ext cx="1837528" cy="669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直線接點 1442"/>
          <p:cNvCxnSpPr/>
          <p:nvPr/>
        </p:nvCxnSpPr>
        <p:spPr>
          <a:xfrm flipH="1">
            <a:off x="9858382" y="2579819"/>
            <a:ext cx="1597003" cy="454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4" name="直線接點 1443"/>
          <p:cNvCxnSpPr/>
          <p:nvPr/>
        </p:nvCxnSpPr>
        <p:spPr>
          <a:xfrm flipH="1">
            <a:off x="11743570" y="2579819"/>
            <a:ext cx="46219" cy="67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5" name="直線接點 1444"/>
          <p:cNvCxnSpPr/>
          <p:nvPr/>
        </p:nvCxnSpPr>
        <p:spPr>
          <a:xfrm>
            <a:off x="11833060" y="2586361"/>
            <a:ext cx="1197700" cy="57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8" name="直線接點 1447"/>
          <p:cNvCxnSpPr/>
          <p:nvPr/>
        </p:nvCxnSpPr>
        <p:spPr>
          <a:xfrm flipH="1">
            <a:off x="13980753" y="2615731"/>
            <a:ext cx="942518" cy="54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直線接點 1448"/>
          <p:cNvCxnSpPr/>
          <p:nvPr/>
        </p:nvCxnSpPr>
        <p:spPr>
          <a:xfrm flipH="1">
            <a:off x="15211455" y="2615731"/>
            <a:ext cx="46219" cy="67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直線接點 1449"/>
          <p:cNvCxnSpPr/>
          <p:nvPr/>
        </p:nvCxnSpPr>
        <p:spPr>
          <a:xfrm>
            <a:off x="15300945" y="2622273"/>
            <a:ext cx="1197700" cy="57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接點 1451"/>
          <p:cNvCxnSpPr/>
          <p:nvPr/>
        </p:nvCxnSpPr>
        <p:spPr>
          <a:xfrm flipH="1">
            <a:off x="678115" y="4036305"/>
            <a:ext cx="643261" cy="34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接點 1452"/>
          <p:cNvCxnSpPr/>
          <p:nvPr/>
        </p:nvCxnSpPr>
        <p:spPr>
          <a:xfrm>
            <a:off x="1541557" y="3922758"/>
            <a:ext cx="88589" cy="45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接點 1453"/>
          <p:cNvCxnSpPr/>
          <p:nvPr/>
        </p:nvCxnSpPr>
        <p:spPr>
          <a:xfrm>
            <a:off x="1699051" y="4042847"/>
            <a:ext cx="862388" cy="33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接點 1457"/>
          <p:cNvCxnSpPr/>
          <p:nvPr/>
        </p:nvCxnSpPr>
        <p:spPr>
          <a:xfrm flipH="1">
            <a:off x="4069218" y="4131931"/>
            <a:ext cx="643261" cy="34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直線接點 1458"/>
          <p:cNvCxnSpPr/>
          <p:nvPr/>
        </p:nvCxnSpPr>
        <p:spPr>
          <a:xfrm>
            <a:off x="4932660" y="4018384"/>
            <a:ext cx="88589" cy="45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直線接點 1459"/>
          <p:cNvCxnSpPr/>
          <p:nvPr/>
        </p:nvCxnSpPr>
        <p:spPr>
          <a:xfrm>
            <a:off x="5090154" y="4138473"/>
            <a:ext cx="862388" cy="33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接點 1463"/>
          <p:cNvCxnSpPr/>
          <p:nvPr/>
        </p:nvCxnSpPr>
        <p:spPr>
          <a:xfrm flipH="1">
            <a:off x="8602470" y="4056269"/>
            <a:ext cx="643261" cy="34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接點 1464"/>
          <p:cNvCxnSpPr/>
          <p:nvPr/>
        </p:nvCxnSpPr>
        <p:spPr>
          <a:xfrm>
            <a:off x="9465912" y="3942722"/>
            <a:ext cx="88589" cy="45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接點 1465"/>
          <p:cNvCxnSpPr/>
          <p:nvPr/>
        </p:nvCxnSpPr>
        <p:spPr>
          <a:xfrm>
            <a:off x="9623406" y="4062811"/>
            <a:ext cx="862388" cy="33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接點 1466"/>
          <p:cNvCxnSpPr/>
          <p:nvPr/>
        </p:nvCxnSpPr>
        <p:spPr>
          <a:xfrm>
            <a:off x="7239135" y="4018384"/>
            <a:ext cx="82377" cy="45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接點 1470"/>
          <p:cNvCxnSpPr/>
          <p:nvPr/>
        </p:nvCxnSpPr>
        <p:spPr>
          <a:xfrm>
            <a:off x="11544822" y="4036305"/>
            <a:ext cx="196223" cy="436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接點 1473"/>
          <p:cNvCxnSpPr/>
          <p:nvPr/>
        </p:nvCxnSpPr>
        <p:spPr>
          <a:xfrm>
            <a:off x="12863967" y="4150168"/>
            <a:ext cx="166793" cy="32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接點 1476"/>
          <p:cNvCxnSpPr/>
          <p:nvPr/>
        </p:nvCxnSpPr>
        <p:spPr>
          <a:xfrm>
            <a:off x="14093662" y="4018384"/>
            <a:ext cx="31107" cy="45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接點 1479"/>
          <p:cNvCxnSpPr/>
          <p:nvPr/>
        </p:nvCxnSpPr>
        <p:spPr>
          <a:xfrm flipH="1">
            <a:off x="15196859" y="4036305"/>
            <a:ext cx="46374" cy="436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接點 1482"/>
          <p:cNvCxnSpPr>
            <a:endCxn id="1415" idx="0"/>
          </p:cNvCxnSpPr>
          <p:nvPr/>
        </p:nvCxnSpPr>
        <p:spPr>
          <a:xfrm flipH="1">
            <a:off x="16352866" y="4131931"/>
            <a:ext cx="56742" cy="510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8" name="群組 1487"/>
          <p:cNvGrpSpPr/>
          <p:nvPr/>
        </p:nvGrpSpPr>
        <p:grpSpPr>
          <a:xfrm>
            <a:off x="106946" y="5949280"/>
            <a:ext cx="668811" cy="524795"/>
            <a:chOff x="3939526" y="358397"/>
            <a:chExt cx="668811" cy="524795"/>
          </a:xfrm>
        </p:grpSpPr>
        <p:sp>
          <p:nvSpPr>
            <p:cNvPr id="1489" name="橢圓 1488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90" name="橢圓 1489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91" name="橢圓 1490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92" name="橢圓 1491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93" name="橢圓 1492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94" name="橢圓 1493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95" name="橢圓 1494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496" name="群組 1495"/>
          <p:cNvGrpSpPr/>
          <p:nvPr/>
        </p:nvGrpSpPr>
        <p:grpSpPr>
          <a:xfrm>
            <a:off x="1357379" y="5851637"/>
            <a:ext cx="668811" cy="524795"/>
            <a:chOff x="3939526" y="358397"/>
            <a:chExt cx="668811" cy="524795"/>
          </a:xfrm>
        </p:grpSpPr>
        <p:sp>
          <p:nvSpPr>
            <p:cNvPr id="1497" name="橢圓 1496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98" name="橢圓 1497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499" name="橢圓 1498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00" name="橢圓 1499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01" name="橢圓 1500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02" name="橢圓 1501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03" name="橢圓 1502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504" name="群組 1503"/>
          <p:cNvGrpSpPr/>
          <p:nvPr/>
        </p:nvGrpSpPr>
        <p:grpSpPr>
          <a:xfrm>
            <a:off x="2561574" y="5696128"/>
            <a:ext cx="668811" cy="524795"/>
            <a:chOff x="3939526" y="358397"/>
            <a:chExt cx="668811" cy="524795"/>
          </a:xfrm>
        </p:grpSpPr>
        <p:sp>
          <p:nvSpPr>
            <p:cNvPr id="1505" name="橢圓 1504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06" name="橢圓 1505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07" name="橢圓 1506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08" name="橢圓 1507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09" name="橢圓 1508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10" name="橢圓 1509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11" name="橢圓 1510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512" name="群組 1511"/>
          <p:cNvGrpSpPr/>
          <p:nvPr/>
        </p:nvGrpSpPr>
        <p:grpSpPr>
          <a:xfrm>
            <a:off x="3786237" y="5705373"/>
            <a:ext cx="668811" cy="524795"/>
            <a:chOff x="3939526" y="358397"/>
            <a:chExt cx="668811" cy="524795"/>
          </a:xfrm>
        </p:grpSpPr>
        <p:sp>
          <p:nvSpPr>
            <p:cNvPr id="1513" name="橢圓 1512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14" name="橢圓 1513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15" name="橢圓 1514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16" name="橢圓 1515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17" name="橢圓 1516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18" name="橢圓 1517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19" name="橢圓 1518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520" name="群組 1519"/>
          <p:cNvGrpSpPr/>
          <p:nvPr/>
        </p:nvGrpSpPr>
        <p:grpSpPr>
          <a:xfrm>
            <a:off x="4976954" y="5540618"/>
            <a:ext cx="668811" cy="524795"/>
            <a:chOff x="3939526" y="358397"/>
            <a:chExt cx="668811" cy="524795"/>
          </a:xfrm>
        </p:grpSpPr>
        <p:sp>
          <p:nvSpPr>
            <p:cNvPr id="1521" name="橢圓 1520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22" name="橢圓 1521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23" name="橢圓 1522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24" name="橢圓 1523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25" name="橢圓 1524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26" name="橢圓 1525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27" name="橢圓 1526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528" name="群組 1527"/>
          <p:cNvGrpSpPr/>
          <p:nvPr/>
        </p:nvGrpSpPr>
        <p:grpSpPr>
          <a:xfrm>
            <a:off x="5891059" y="5671616"/>
            <a:ext cx="668811" cy="524795"/>
            <a:chOff x="3939526" y="358397"/>
            <a:chExt cx="668811" cy="524795"/>
          </a:xfrm>
        </p:grpSpPr>
        <p:sp>
          <p:nvSpPr>
            <p:cNvPr id="1529" name="橢圓 1528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30" name="橢圓 1529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31" name="橢圓 1530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32" name="橢圓 1531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33" name="橢圓 1532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34" name="橢圓 1533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35" name="橢圓 1534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536" name="群組 1535"/>
          <p:cNvGrpSpPr/>
          <p:nvPr/>
        </p:nvGrpSpPr>
        <p:grpSpPr>
          <a:xfrm>
            <a:off x="8129528" y="5632241"/>
            <a:ext cx="668811" cy="524795"/>
            <a:chOff x="3939526" y="358397"/>
            <a:chExt cx="668811" cy="524795"/>
          </a:xfrm>
        </p:grpSpPr>
        <p:sp>
          <p:nvSpPr>
            <p:cNvPr id="1537" name="橢圓 1536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38" name="橢圓 1537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39" name="橢圓 1538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40" name="橢圓 1539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41" name="橢圓 1540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42" name="橢圓 1541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43" name="橢圓 1542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544" name="群組 1543"/>
          <p:cNvGrpSpPr/>
          <p:nvPr/>
        </p:nvGrpSpPr>
        <p:grpSpPr>
          <a:xfrm>
            <a:off x="9271949" y="5598483"/>
            <a:ext cx="668811" cy="524795"/>
            <a:chOff x="3939526" y="358397"/>
            <a:chExt cx="668811" cy="524795"/>
          </a:xfrm>
        </p:grpSpPr>
        <p:sp>
          <p:nvSpPr>
            <p:cNvPr id="1545" name="橢圓 1544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46" name="橢圓 1545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47" name="橢圓 1546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48" name="橢圓 1547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49" name="橢圓 1548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50" name="橢圓 1549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51" name="橢圓 1550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  <p:grpSp>
        <p:nvGrpSpPr>
          <p:cNvPr id="1552" name="群組 1551"/>
          <p:cNvGrpSpPr/>
          <p:nvPr/>
        </p:nvGrpSpPr>
        <p:grpSpPr>
          <a:xfrm>
            <a:off x="7139507" y="4794668"/>
            <a:ext cx="668811" cy="524795"/>
            <a:chOff x="3939526" y="358397"/>
            <a:chExt cx="668811" cy="524795"/>
          </a:xfrm>
        </p:grpSpPr>
        <p:sp>
          <p:nvSpPr>
            <p:cNvPr id="1553" name="橢圓 1552"/>
            <p:cNvSpPr/>
            <p:nvPr/>
          </p:nvSpPr>
          <p:spPr>
            <a:xfrm>
              <a:off x="3939526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54" name="橢圓 1553"/>
            <p:cNvSpPr/>
            <p:nvPr/>
          </p:nvSpPr>
          <p:spPr>
            <a:xfrm>
              <a:off x="4443582" y="547663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55" name="橢圓 1554"/>
            <p:cNvSpPr/>
            <p:nvPr/>
          </p:nvSpPr>
          <p:spPr>
            <a:xfrm>
              <a:off x="4191554" y="547662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56" name="橢圓 1555"/>
            <p:cNvSpPr/>
            <p:nvPr/>
          </p:nvSpPr>
          <p:spPr>
            <a:xfrm>
              <a:off x="4083542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57" name="橢圓 1556"/>
            <p:cNvSpPr/>
            <p:nvPr/>
          </p:nvSpPr>
          <p:spPr>
            <a:xfrm>
              <a:off x="4320305" y="35839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58" name="橢圓 1557"/>
            <p:cNvSpPr/>
            <p:nvPr/>
          </p:nvSpPr>
          <p:spPr>
            <a:xfrm>
              <a:off x="4320305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  <p:sp>
          <p:nvSpPr>
            <p:cNvPr id="1559" name="橢圓 1558"/>
            <p:cNvSpPr/>
            <p:nvPr/>
          </p:nvSpPr>
          <p:spPr>
            <a:xfrm>
              <a:off x="4083542" y="718437"/>
              <a:ext cx="164755" cy="16475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36854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>HKHA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GaryTCChan</dc:creator>
  <cp:lastModifiedBy>GaryTCChan</cp:lastModifiedBy>
  <cp:revision>9</cp:revision>
  <dcterms:created xsi:type="dcterms:W3CDTF">2019-01-09T04:30:17Z</dcterms:created>
  <dcterms:modified xsi:type="dcterms:W3CDTF">2019-01-09T10:11:31Z</dcterms:modified>
</cp:coreProperties>
</file>