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86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6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4527-A899-447C-9354-8735D5633E5E}" type="datetimeFigureOut">
              <a:rPr lang="ko-KR" altLang="en-US" smtClean="0"/>
              <a:t>2015-11-01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FE406-5386-4956-8BFC-7A291975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69" y="638374"/>
            <a:ext cx="2267909" cy="1956986"/>
          </a:xfrm>
          <a:prstGeom prst="rect">
            <a:avLst/>
          </a:prstGeom>
        </p:spPr>
      </p:pic>
      <p:sp>
        <p:nvSpPr>
          <p:cNvPr id="7" name="육각형 6"/>
          <p:cNvSpPr/>
          <p:nvPr/>
        </p:nvSpPr>
        <p:spPr>
          <a:xfrm>
            <a:off x="296229" y="639811"/>
            <a:ext cx="2268437" cy="1955549"/>
          </a:xfrm>
          <a:prstGeom prst="hexagon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막힌 원호 3"/>
          <p:cNvSpPr/>
          <p:nvPr/>
        </p:nvSpPr>
        <p:spPr>
          <a:xfrm rot="7200000">
            <a:off x="715223" y="903121"/>
            <a:ext cx="1430448" cy="1430448"/>
          </a:xfrm>
          <a:prstGeom prst="blockArc">
            <a:avLst>
              <a:gd name="adj1" fmla="val 10736777"/>
              <a:gd name="adj2" fmla="val 7250114"/>
              <a:gd name="adj3" fmla="val 6451"/>
            </a:avLst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7731" y="888507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126778" y="530734"/>
            <a:ext cx="605359" cy="2292350"/>
            <a:chOff x="1126778" y="1682750"/>
            <a:chExt cx="605359" cy="229235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25292" y="1682750"/>
              <a:ext cx="6350" cy="2292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26778" y="1736725"/>
              <a:ext cx="603378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128759" y="1682750"/>
              <a:ext cx="6350" cy="2292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25787" y="1682750"/>
              <a:ext cx="6350" cy="2292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3596174" y="518480"/>
            <a:ext cx="2011614" cy="2192110"/>
            <a:chOff x="3596174" y="1670496"/>
            <a:chExt cx="2011614" cy="2192110"/>
          </a:xfrm>
        </p:grpSpPr>
        <p:sp>
          <p:nvSpPr>
            <p:cNvPr id="42" name="직사각형 41"/>
            <p:cNvSpPr/>
            <p:nvPr/>
          </p:nvSpPr>
          <p:spPr>
            <a:xfrm rot="18000000">
              <a:off x="3668381" y="2156306"/>
              <a:ext cx="101472" cy="24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3600000" flipV="1">
              <a:off x="5434109" y="2156306"/>
              <a:ext cx="101472" cy="24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552488" y="1670496"/>
              <a:ext cx="101472" cy="24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3600000" flipV="1">
              <a:off x="3668382" y="3140233"/>
              <a:ext cx="101472" cy="24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18000000">
              <a:off x="5434110" y="3140233"/>
              <a:ext cx="101472" cy="24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552488" y="3616721"/>
              <a:ext cx="101472" cy="24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8" name="Picture 4" descr="Smile Icon 128x128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76" y="-26854"/>
            <a:ext cx="1050330" cy="10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ile Icon 64x64 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55" y="1222079"/>
            <a:ext cx="789575" cy="7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507" y="366629"/>
            <a:ext cx="2316681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가산 접합 7"/>
          <p:cNvSpPr/>
          <p:nvPr/>
        </p:nvSpPr>
        <p:spPr>
          <a:xfrm>
            <a:off x="1978165" y="3644147"/>
            <a:ext cx="2375004" cy="2375004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508369" y="3168846"/>
            <a:ext cx="3305908" cy="3305908"/>
          </a:xfrm>
          <a:prstGeom prst="mathMultiply">
            <a:avLst>
              <a:gd name="adj1" fmla="val 6026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6899" y="149246"/>
            <a:ext cx="1954030" cy="1955549"/>
          </a:xfrm>
          <a:prstGeom prst="ellipse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막힌 원호 21"/>
          <p:cNvSpPr/>
          <p:nvPr/>
        </p:nvSpPr>
        <p:spPr>
          <a:xfrm rot="7200000">
            <a:off x="418689" y="412556"/>
            <a:ext cx="1430448" cy="1430448"/>
          </a:xfrm>
          <a:prstGeom prst="blockArc">
            <a:avLst>
              <a:gd name="adj1" fmla="val 10736777"/>
              <a:gd name="adj2" fmla="val 7250114"/>
              <a:gd name="adj3" fmla="val 645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1197" y="4211035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Picture 6" descr="Smile Icon 64x64 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1" y="731514"/>
            <a:ext cx="789575" cy="7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313945" y="149246"/>
            <a:ext cx="1954030" cy="1955549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막힌 원호 25"/>
          <p:cNvSpPr/>
          <p:nvPr/>
        </p:nvSpPr>
        <p:spPr>
          <a:xfrm rot="7200000">
            <a:off x="2575735" y="412556"/>
            <a:ext cx="1430448" cy="1430448"/>
          </a:xfrm>
          <a:prstGeom prst="blockArc">
            <a:avLst>
              <a:gd name="adj1" fmla="val 10736777"/>
              <a:gd name="adj2" fmla="val 7250114"/>
              <a:gd name="adj3" fmla="val 6451"/>
            </a:avLst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38243" y="397942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Picture 6" descr="Smile Icon 64x64 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7" y="731514"/>
            <a:ext cx="789575" cy="7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488" y="7588"/>
            <a:ext cx="2231329" cy="2237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817" y="7588"/>
            <a:ext cx="2231329" cy="2237426"/>
          </a:xfrm>
          <a:prstGeom prst="rect">
            <a:avLst/>
          </a:prstGeom>
        </p:spPr>
      </p:pic>
      <p:sp>
        <p:nvSpPr>
          <p:cNvPr id="39" name="막힌 원호 38"/>
          <p:cNvSpPr/>
          <p:nvPr/>
        </p:nvSpPr>
        <p:spPr>
          <a:xfrm>
            <a:off x="1304671" y="2972181"/>
            <a:ext cx="3718524" cy="3718524"/>
          </a:xfrm>
          <a:prstGeom prst="blockArc">
            <a:avLst>
              <a:gd name="adj1" fmla="val 13833201"/>
              <a:gd name="adj2" fmla="val 18571828"/>
              <a:gd name="adj3" fmla="val 1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막힌 원호 39"/>
          <p:cNvSpPr/>
          <p:nvPr/>
        </p:nvSpPr>
        <p:spPr>
          <a:xfrm rot="5400000">
            <a:off x="1304671" y="2972181"/>
            <a:ext cx="3718524" cy="3718524"/>
          </a:xfrm>
          <a:prstGeom prst="blockArc">
            <a:avLst>
              <a:gd name="adj1" fmla="val 13833201"/>
              <a:gd name="adj2" fmla="val 18571828"/>
              <a:gd name="adj3" fmla="val 11783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막힌 원호 40"/>
          <p:cNvSpPr/>
          <p:nvPr/>
        </p:nvSpPr>
        <p:spPr>
          <a:xfrm rot="10800000">
            <a:off x="1304671" y="2972181"/>
            <a:ext cx="3718524" cy="3718524"/>
          </a:xfrm>
          <a:prstGeom prst="blockArc">
            <a:avLst>
              <a:gd name="adj1" fmla="val 13833201"/>
              <a:gd name="adj2" fmla="val 18571828"/>
              <a:gd name="adj3" fmla="val 1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607374" y="3274884"/>
            <a:ext cx="3113118" cy="3113118"/>
            <a:chOff x="1732420" y="3382835"/>
            <a:chExt cx="3113118" cy="3113118"/>
          </a:xfrm>
        </p:grpSpPr>
        <p:sp>
          <p:nvSpPr>
            <p:cNvPr id="5" name="막힌 원호 4"/>
            <p:cNvSpPr/>
            <p:nvPr/>
          </p:nvSpPr>
          <p:spPr>
            <a:xfrm>
              <a:off x="1732420" y="3382835"/>
              <a:ext cx="3113118" cy="3113118"/>
            </a:xfrm>
            <a:prstGeom prst="blockArc">
              <a:avLst>
                <a:gd name="adj1" fmla="val 13833201"/>
                <a:gd name="adj2" fmla="val 18571828"/>
                <a:gd name="adj3" fmla="val 11783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5400000">
              <a:off x="1732420" y="3382835"/>
              <a:ext cx="3113118" cy="3113118"/>
            </a:xfrm>
            <a:prstGeom prst="blockArc">
              <a:avLst>
                <a:gd name="adj1" fmla="val 13833201"/>
                <a:gd name="adj2" fmla="val 18571828"/>
                <a:gd name="adj3" fmla="val 11783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막힌 원호 34"/>
            <p:cNvSpPr/>
            <p:nvPr/>
          </p:nvSpPr>
          <p:spPr>
            <a:xfrm rot="10800000">
              <a:off x="1732420" y="3382835"/>
              <a:ext cx="3113118" cy="3113118"/>
            </a:xfrm>
            <a:prstGeom prst="blockArc">
              <a:avLst>
                <a:gd name="adj1" fmla="val 13833201"/>
                <a:gd name="adj2" fmla="val 18571828"/>
                <a:gd name="adj3" fmla="val 11783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막힌 원호 35"/>
            <p:cNvSpPr/>
            <p:nvPr/>
          </p:nvSpPr>
          <p:spPr>
            <a:xfrm rot="16200000">
              <a:off x="1732420" y="3382835"/>
              <a:ext cx="3113118" cy="3113118"/>
            </a:xfrm>
            <a:prstGeom prst="blockArc">
              <a:avLst>
                <a:gd name="adj1" fmla="val 13833201"/>
                <a:gd name="adj2" fmla="val 18571828"/>
                <a:gd name="adj3" fmla="val 11783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04671" y="2972181"/>
            <a:ext cx="3718524" cy="3718524"/>
            <a:chOff x="1429717" y="3080132"/>
            <a:chExt cx="3718524" cy="3718524"/>
          </a:xfrm>
        </p:grpSpPr>
        <p:sp>
          <p:nvSpPr>
            <p:cNvPr id="44" name="막힌 원호 43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순서도: 수행의 시작/종료 48"/>
          <p:cNvSpPr/>
          <p:nvPr/>
        </p:nvSpPr>
        <p:spPr>
          <a:xfrm>
            <a:off x="335090" y="2997803"/>
            <a:ext cx="360000" cy="108000"/>
          </a:xfrm>
          <a:prstGeom prst="flowChartTerminator">
            <a:avLst/>
          </a:prstGeom>
          <a:solidFill>
            <a:srgbClr val="99FF33"/>
          </a:solidFill>
          <a:ln w="6350"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787867" y="2997803"/>
            <a:ext cx="360000" cy="108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 rot="5400000">
            <a:off x="1304671" y="2972181"/>
            <a:ext cx="3718524" cy="3718524"/>
            <a:chOff x="1429717" y="3080132"/>
            <a:chExt cx="3718524" cy="3718524"/>
          </a:xfrm>
        </p:grpSpPr>
        <p:sp>
          <p:nvSpPr>
            <p:cNvPr id="53" name="막힌 원호 52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순서도: 수행의 시작/종료 53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 rot="10800000">
            <a:off x="1304671" y="2972181"/>
            <a:ext cx="3718524" cy="3718524"/>
            <a:chOff x="1429717" y="3080132"/>
            <a:chExt cx="3718524" cy="3718524"/>
          </a:xfrm>
        </p:grpSpPr>
        <p:sp>
          <p:nvSpPr>
            <p:cNvPr id="56" name="막힌 원호 55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순서도: 수행의 시작/종료 56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 rot="16200000">
            <a:off x="1304671" y="2972181"/>
            <a:ext cx="3718524" cy="3718524"/>
            <a:chOff x="1429717" y="3080132"/>
            <a:chExt cx="3718524" cy="3718524"/>
          </a:xfrm>
        </p:grpSpPr>
        <p:sp>
          <p:nvSpPr>
            <p:cNvPr id="59" name="막힌 원호 58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순서도: 수행의 시작/종료 59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04671" y="2101838"/>
            <a:ext cx="3718524" cy="3718524"/>
            <a:chOff x="1429717" y="3080132"/>
            <a:chExt cx="3718524" cy="3718524"/>
          </a:xfrm>
        </p:grpSpPr>
        <p:sp>
          <p:nvSpPr>
            <p:cNvPr id="62" name="막힌 원호 61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순서도: 수행의 시작/종료 62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rgbClr val="99FF33"/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5400000">
            <a:off x="2184982" y="2972181"/>
            <a:ext cx="3718524" cy="3718524"/>
            <a:chOff x="1429717" y="3080132"/>
            <a:chExt cx="3718524" cy="3718524"/>
          </a:xfrm>
        </p:grpSpPr>
        <p:sp>
          <p:nvSpPr>
            <p:cNvPr id="65" name="막힌 원호 64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순서도: 수행의 시작/종료 65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rgbClr val="99FF33"/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 rot="10800000">
            <a:off x="1304671" y="3839567"/>
            <a:ext cx="3718524" cy="3718524"/>
            <a:chOff x="1429717" y="3080132"/>
            <a:chExt cx="3718524" cy="3718524"/>
          </a:xfrm>
        </p:grpSpPr>
        <p:sp>
          <p:nvSpPr>
            <p:cNvPr id="68" name="막힌 원호 67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순서도: 수행의 시작/종료 68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rgbClr val="99FF33"/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 rot="16200000">
            <a:off x="424359" y="2972181"/>
            <a:ext cx="3718524" cy="3718524"/>
            <a:chOff x="1429717" y="3080132"/>
            <a:chExt cx="3718524" cy="3718524"/>
          </a:xfrm>
        </p:grpSpPr>
        <p:sp>
          <p:nvSpPr>
            <p:cNvPr id="76" name="막힌 원호 75"/>
            <p:cNvSpPr/>
            <p:nvPr/>
          </p:nvSpPr>
          <p:spPr>
            <a:xfrm>
              <a:off x="1429717" y="3080132"/>
              <a:ext cx="3718524" cy="3718524"/>
            </a:xfrm>
            <a:prstGeom prst="blockArc">
              <a:avLst>
                <a:gd name="adj1" fmla="val 13833201"/>
                <a:gd name="adj2" fmla="val 18588857"/>
                <a:gd name="adj3" fmla="val 1791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순서도: 수행의 시작/종료 76"/>
            <p:cNvSpPr/>
            <p:nvPr/>
          </p:nvSpPr>
          <p:spPr>
            <a:xfrm>
              <a:off x="3108979" y="3512702"/>
              <a:ext cx="360000" cy="108000"/>
            </a:xfrm>
            <a:prstGeom prst="flowChartTerminator">
              <a:avLst/>
            </a:prstGeom>
            <a:solidFill>
              <a:srgbClr val="99FF33"/>
            </a:solidFill>
            <a:ln w="635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0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육각형 6"/>
          <p:cNvSpPr/>
          <p:nvPr/>
        </p:nvSpPr>
        <p:spPr>
          <a:xfrm>
            <a:off x="296229" y="1791827"/>
            <a:ext cx="2268437" cy="1955549"/>
          </a:xfrm>
          <a:prstGeom prst="hexagon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막힌 원호 3"/>
          <p:cNvSpPr/>
          <p:nvPr/>
        </p:nvSpPr>
        <p:spPr>
          <a:xfrm rot="7200000">
            <a:off x="715223" y="2055137"/>
            <a:ext cx="1430448" cy="1430448"/>
          </a:xfrm>
          <a:prstGeom prst="blockArc">
            <a:avLst>
              <a:gd name="adj1" fmla="val 10736777"/>
              <a:gd name="adj2" fmla="val 7250114"/>
              <a:gd name="adj3" fmla="val 6451"/>
            </a:avLst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9711" y="1983465"/>
            <a:ext cx="101472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웃는 얼굴 4"/>
          <p:cNvSpPr/>
          <p:nvPr/>
        </p:nvSpPr>
        <p:spPr>
          <a:xfrm>
            <a:off x="959667" y="2299581"/>
            <a:ext cx="941560" cy="941560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427272" y="1682750"/>
            <a:ext cx="6350" cy="229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8759" y="1736725"/>
            <a:ext cx="603378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128759" y="1682750"/>
            <a:ext cx="6350" cy="229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25787" y="1682750"/>
            <a:ext cx="6350" cy="229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55707" y="2299581"/>
            <a:ext cx="945520" cy="94552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56" y="2533430"/>
            <a:ext cx="2274005" cy="195088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08" y="1557985"/>
            <a:ext cx="2274005" cy="195088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56" y="582540"/>
            <a:ext cx="2274005" cy="195088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78" y="1557985"/>
            <a:ext cx="2274005" cy="195088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78" y="3508872"/>
            <a:ext cx="2274005" cy="195088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56" y="4484315"/>
            <a:ext cx="2274005" cy="195088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08" y="3508872"/>
            <a:ext cx="2274005" cy="195088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 rot="18000000">
            <a:off x="5144431" y="2896297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 rot="3600000" flipV="1">
            <a:off x="6910159" y="2896297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028538" y="2410487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 flipV="1">
            <a:off x="5144432" y="3880224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 rot="18000000">
            <a:off x="6910160" y="3880224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28538" y="4356712"/>
            <a:ext cx="101472" cy="245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육각형 59"/>
          <p:cNvSpPr/>
          <p:nvPr/>
        </p:nvSpPr>
        <p:spPr>
          <a:xfrm>
            <a:off x="3172978" y="1557985"/>
            <a:ext cx="2268437" cy="1955549"/>
          </a:xfrm>
          <a:prstGeom prst="hexagon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/>
          <p:cNvSpPr/>
          <p:nvPr/>
        </p:nvSpPr>
        <p:spPr>
          <a:xfrm>
            <a:off x="4945056" y="582540"/>
            <a:ext cx="2268437" cy="1955549"/>
          </a:xfrm>
          <a:prstGeom prst="hexagon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육각형 61"/>
          <p:cNvSpPr/>
          <p:nvPr/>
        </p:nvSpPr>
        <p:spPr>
          <a:xfrm>
            <a:off x="6716508" y="1557985"/>
            <a:ext cx="2268437" cy="1955549"/>
          </a:xfrm>
          <a:prstGeom prst="hexagon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/>
          <p:cNvSpPr/>
          <p:nvPr/>
        </p:nvSpPr>
        <p:spPr>
          <a:xfrm>
            <a:off x="6716508" y="3508872"/>
            <a:ext cx="2268437" cy="1955549"/>
          </a:xfrm>
          <a:prstGeom prst="hexagon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/>
          <p:cNvSpPr/>
          <p:nvPr/>
        </p:nvSpPr>
        <p:spPr>
          <a:xfrm>
            <a:off x="4945056" y="4484315"/>
            <a:ext cx="2268437" cy="1955549"/>
          </a:xfrm>
          <a:prstGeom prst="hexagon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/>
          <p:cNvSpPr/>
          <p:nvPr/>
        </p:nvSpPr>
        <p:spPr>
          <a:xfrm>
            <a:off x="3172978" y="3508872"/>
            <a:ext cx="2268437" cy="1955549"/>
          </a:xfrm>
          <a:prstGeom prst="hexagon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8146" y="2435380"/>
            <a:ext cx="5485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n w="9525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Monotype Corsiva" panose="03010101010201010101" pitchFamily="66" charset="0"/>
              </a:rPr>
              <a:t>Project Switch</a:t>
            </a:r>
            <a:endParaRPr lang="ko-KR" altLang="en-US" sz="8000" b="1" dirty="0">
              <a:ln w="9525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723" y="2317690"/>
            <a:ext cx="5485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n w="9525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</a:schemeClr>
                    </a:gs>
                    <a:gs pos="50000">
                      <a:schemeClr val="accent5"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onotype Corsiva" panose="03010101010201010101" pitchFamily="66" charset="0"/>
              </a:rPr>
              <a:t>Project Switch</a:t>
            </a:r>
            <a:endParaRPr lang="ko-KR" altLang="en-US" sz="8000" b="1" dirty="0">
              <a:ln w="9525">
                <a:solidFill>
                  <a:schemeClr val="accent1"/>
                </a:solidFill>
                <a:prstDash val="solid"/>
              </a:ln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865" t="15155" r="7750" b="31537"/>
          <a:stretch/>
        </p:blipFill>
        <p:spPr>
          <a:xfrm>
            <a:off x="1584058" y="4327557"/>
            <a:ext cx="5413971" cy="11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</Words>
  <Application>Microsoft Office PowerPoint</Application>
  <PresentationFormat>화면 슬라이드 쇼(4:3)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Monotype Corsiva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Askai J. Rayote</dc:creator>
  <cp:lastModifiedBy>Askai J. Rayote</cp:lastModifiedBy>
  <cp:revision>10</cp:revision>
  <dcterms:created xsi:type="dcterms:W3CDTF">2015-10-31T11:36:12Z</dcterms:created>
  <dcterms:modified xsi:type="dcterms:W3CDTF">2015-10-31T18:17:33Z</dcterms:modified>
</cp:coreProperties>
</file>