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8" r:id="rId5"/>
    <p:sldId id="274" r:id="rId6"/>
    <p:sldId id="276" r:id="rId7"/>
    <p:sldId id="277" r:id="rId8"/>
    <p:sldId id="279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3B01C-BB2F-3746-899D-A96A5A8744D0}" v="24" dt="2023-01-25T18:35:0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9"/>
    <p:restoredTop sz="71286"/>
  </p:normalViewPr>
  <p:slideViewPr>
    <p:cSldViewPr snapToGrid="0">
      <p:cViewPr varScale="1">
        <p:scale>
          <a:sx n="66" d="100"/>
          <a:sy n="6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Otoo" userId="db422aa5-951d-4ff0-8e08-2fdd1eb6de3f" providerId="ADAL" clId="{0FA2DA0A-B08D-E142-8CD2-16B3AB4AF4F2}"/>
    <pc:docChg chg="undo custSel addSld delSld modSld">
      <pc:chgData name="Raymond Otoo" userId="db422aa5-951d-4ff0-8e08-2fdd1eb6de3f" providerId="ADAL" clId="{0FA2DA0A-B08D-E142-8CD2-16B3AB4AF4F2}" dt="2022-11-14T22:34:55.955" v="159" actId="20577"/>
      <pc:docMkLst>
        <pc:docMk/>
      </pc:docMkLst>
      <pc:sldChg chg="modSp new mod">
        <pc:chgData name="Raymond Otoo" userId="db422aa5-951d-4ff0-8e08-2fdd1eb6de3f" providerId="ADAL" clId="{0FA2DA0A-B08D-E142-8CD2-16B3AB4AF4F2}" dt="2022-11-14T22:31:39.261" v="87"/>
        <pc:sldMkLst>
          <pc:docMk/>
          <pc:sldMk cId="1607886191" sldId="269"/>
        </pc:sldMkLst>
        <pc:spChg chg="mod">
          <ac:chgData name="Raymond Otoo" userId="db422aa5-951d-4ff0-8e08-2fdd1eb6de3f" providerId="ADAL" clId="{0FA2DA0A-B08D-E142-8CD2-16B3AB4AF4F2}" dt="2022-11-14T22:31:16.915" v="83" actId="20577"/>
          <ac:spMkLst>
            <pc:docMk/>
            <pc:sldMk cId="1607886191" sldId="269"/>
            <ac:spMk id="2" creationId="{A5F54925-8863-C2C4-C9B4-3A914290A88A}"/>
          </ac:spMkLst>
        </pc:spChg>
        <pc:spChg chg="mod">
          <ac:chgData name="Raymond Otoo" userId="db422aa5-951d-4ff0-8e08-2fdd1eb6de3f" providerId="ADAL" clId="{0FA2DA0A-B08D-E142-8CD2-16B3AB4AF4F2}" dt="2022-11-14T22:31:39.261" v="87"/>
          <ac:spMkLst>
            <pc:docMk/>
            <pc:sldMk cId="1607886191" sldId="269"/>
            <ac:spMk id="3" creationId="{D7AFED91-3742-6904-0AF8-D36F9FD2F45D}"/>
          </ac:spMkLst>
        </pc:spChg>
      </pc:sldChg>
      <pc:sldChg chg="modSp new mod">
        <pc:chgData name="Raymond Otoo" userId="db422aa5-951d-4ff0-8e08-2fdd1eb6de3f" providerId="ADAL" clId="{0FA2DA0A-B08D-E142-8CD2-16B3AB4AF4F2}" dt="2022-11-14T22:30:26.386" v="73" actId="27636"/>
        <pc:sldMkLst>
          <pc:docMk/>
          <pc:sldMk cId="4115218915" sldId="270"/>
        </pc:sldMkLst>
        <pc:spChg chg="mod">
          <ac:chgData name="Raymond Otoo" userId="db422aa5-951d-4ff0-8e08-2fdd1eb6de3f" providerId="ADAL" clId="{0FA2DA0A-B08D-E142-8CD2-16B3AB4AF4F2}" dt="2022-11-14T22:29:07.786" v="62" actId="20577"/>
          <ac:spMkLst>
            <pc:docMk/>
            <pc:sldMk cId="4115218915" sldId="270"/>
            <ac:spMk id="2" creationId="{6D4FBE9E-275F-D0CE-EB8F-20894C52A643}"/>
          </ac:spMkLst>
        </pc:spChg>
        <pc:spChg chg="mod">
          <ac:chgData name="Raymond Otoo" userId="db422aa5-951d-4ff0-8e08-2fdd1eb6de3f" providerId="ADAL" clId="{0FA2DA0A-B08D-E142-8CD2-16B3AB4AF4F2}" dt="2022-11-14T22:30:26.386" v="73" actId="27636"/>
          <ac:spMkLst>
            <pc:docMk/>
            <pc:sldMk cId="4115218915" sldId="270"/>
            <ac:spMk id="3" creationId="{79E79CC4-A2CF-16D7-4A02-D90AB7DB5B20}"/>
          </ac:spMkLst>
        </pc:spChg>
      </pc:sldChg>
      <pc:sldChg chg="modSp add mod">
        <pc:chgData name="Raymond Otoo" userId="db422aa5-951d-4ff0-8e08-2fdd1eb6de3f" providerId="ADAL" clId="{0FA2DA0A-B08D-E142-8CD2-16B3AB4AF4F2}" dt="2022-11-14T22:34:55.955" v="159" actId="20577"/>
        <pc:sldMkLst>
          <pc:docMk/>
          <pc:sldMk cId="3410550863" sldId="271"/>
        </pc:sldMkLst>
        <pc:spChg chg="mod">
          <ac:chgData name="Raymond Otoo" userId="db422aa5-951d-4ff0-8e08-2fdd1eb6de3f" providerId="ADAL" clId="{0FA2DA0A-B08D-E142-8CD2-16B3AB4AF4F2}" dt="2022-11-14T22:34:55.955" v="159" actId="20577"/>
          <ac:spMkLst>
            <pc:docMk/>
            <pc:sldMk cId="3410550863" sldId="271"/>
            <ac:spMk id="3" creationId="{79E79CC4-A2CF-16D7-4A02-D90AB7DB5B20}"/>
          </ac:spMkLst>
        </pc:spChg>
      </pc:sldChg>
      <pc:sldChg chg="modSp add del mod">
        <pc:chgData name="Raymond Otoo" userId="db422aa5-951d-4ff0-8e08-2fdd1eb6de3f" providerId="ADAL" clId="{0FA2DA0A-B08D-E142-8CD2-16B3AB4AF4F2}" dt="2022-11-14T22:33:35.925" v="117"/>
        <pc:sldMkLst>
          <pc:docMk/>
          <pc:sldMk cId="744040483" sldId="272"/>
        </pc:sldMkLst>
        <pc:spChg chg="mod">
          <ac:chgData name="Raymond Otoo" userId="db422aa5-951d-4ff0-8e08-2fdd1eb6de3f" providerId="ADAL" clId="{0FA2DA0A-B08D-E142-8CD2-16B3AB4AF4F2}" dt="2022-11-14T22:33:35.925" v="117"/>
          <ac:spMkLst>
            <pc:docMk/>
            <pc:sldMk cId="744040483" sldId="272"/>
            <ac:spMk id="3" creationId="{79E79CC4-A2CF-16D7-4A02-D90AB7DB5B20}"/>
          </ac:spMkLst>
        </pc:spChg>
      </pc:sldChg>
      <pc:sldChg chg="modSp add del mod">
        <pc:chgData name="Raymond Otoo" userId="db422aa5-951d-4ff0-8e08-2fdd1eb6de3f" providerId="ADAL" clId="{0FA2DA0A-B08D-E142-8CD2-16B3AB4AF4F2}" dt="2022-11-14T22:33:31.447" v="112"/>
        <pc:sldMkLst>
          <pc:docMk/>
          <pc:sldMk cId="1576931112" sldId="272"/>
        </pc:sldMkLst>
        <pc:spChg chg="mod">
          <ac:chgData name="Raymond Otoo" userId="db422aa5-951d-4ff0-8e08-2fdd1eb6de3f" providerId="ADAL" clId="{0FA2DA0A-B08D-E142-8CD2-16B3AB4AF4F2}" dt="2022-11-14T22:33:31.447" v="112"/>
          <ac:spMkLst>
            <pc:docMk/>
            <pc:sldMk cId="1576931112" sldId="272"/>
            <ac:spMk id="3" creationId="{79E79CC4-A2CF-16D7-4A02-D90AB7DB5B20}"/>
          </ac:spMkLst>
        </pc:spChg>
      </pc:sldChg>
    </pc:docChg>
  </pc:docChgLst>
  <pc:docChgLst>
    <pc:chgData name="Raymond Otoo" userId="db422aa5-951d-4ff0-8e08-2fdd1eb6de3f" providerId="ADAL" clId="{9B73B01C-BB2F-3746-899D-A96A5A8744D0}"/>
    <pc:docChg chg="undo custSel addSld delSld modSld sldOrd">
      <pc:chgData name="Raymond Otoo" userId="db422aa5-951d-4ff0-8e08-2fdd1eb6de3f" providerId="ADAL" clId="{9B73B01C-BB2F-3746-899D-A96A5A8744D0}" dt="2023-01-25T18:54:20.543" v="1938" actId="5793"/>
      <pc:docMkLst>
        <pc:docMk/>
      </pc:docMkLst>
      <pc:sldChg chg="addSp delSp modSp mod setBg setClrOvrMap">
        <pc:chgData name="Raymond Otoo" userId="db422aa5-951d-4ff0-8e08-2fdd1eb6de3f" providerId="ADAL" clId="{9B73B01C-BB2F-3746-899D-A96A5A8744D0}" dt="2023-01-25T17:44:22.263" v="1022" actId="1076"/>
        <pc:sldMkLst>
          <pc:docMk/>
          <pc:sldMk cId="2022701867" sldId="256"/>
        </pc:sldMkLst>
        <pc:spChg chg="mod">
          <ac:chgData name="Raymond Otoo" userId="db422aa5-951d-4ff0-8e08-2fdd1eb6de3f" providerId="ADAL" clId="{9B73B01C-BB2F-3746-899D-A96A5A8744D0}" dt="2023-01-25T17:44:04.544" v="1015" actId="1076"/>
          <ac:spMkLst>
            <pc:docMk/>
            <pc:sldMk cId="2022701867" sldId="256"/>
            <ac:spMk id="2" creationId="{B2BDF8CF-02A3-6CC1-1FCF-B41D6F154769}"/>
          </ac:spMkLst>
        </pc:spChg>
        <pc:spChg chg="mod">
          <ac:chgData name="Raymond Otoo" userId="db422aa5-951d-4ff0-8e08-2fdd1eb6de3f" providerId="ADAL" clId="{9B73B01C-BB2F-3746-899D-A96A5A8744D0}" dt="2023-01-25T17:44:22.263" v="1022" actId="1076"/>
          <ac:spMkLst>
            <pc:docMk/>
            <pc:sldMk cId="2022701867" sldId="256"/>
            <ac:spMk id="3" creationId="{40127AA8-A99D-E9E4-925E-FF2A62972D6D}"/>
          </ac:spMkLst>
        </pc:spChg>
        <pc:spChg chg="add del">
          <ac:chgData name="Raymond Otoo" userId="db422aa5-951d-4ff0-8e08-2fdd1eb6de3f" providerId="ADAL" clId="{9B73B01C-BB2F-3746-899D-A96A5A8744D0}" dt="2023-01-25T17:26:41.981" v="866" actId="26606"/>
          <ac:spMkLst>
            <pc:docMk/>
            <pc:sldMk cId="2022701867" sldId="256"/>
            <ac:spMk id="6" creationId="{F609FF9A-4FCE-468E-A86A-C9AB525EAE71}"/>
          </ac:spMkLst>
        </pc:spChg>
        <pc:spChg chg="add del">
          <ac:chgData name="Raymond Otoo" userId="db422aa5-951d-4ff0-8e08-2fdd1eb6de3f" providerId="ADAL" clId="{9B73B01C-BB2F-3746-899D-A96A5A8744D0}" dt="2023-01-25T17:26:41.981" v="866" actId="26606"/>
          <ac:spMkLst>
            <pc:docMk/>
            <pc:sldMk cId="2022701867" sldId="256"/>
            <ac:spMk id="7" creationId="{021E12D4-3A88-428D-8E5E-AF1AFD923D63}"/>
          </ac:spMkLst>
        </pc:spChg>
        <pc:spChg chg="add del">
          <ac:chgData name="Raymond Otoo" userId="db422aa5-951d-4ff0-8e08-2fdd1eb6de3f" providerId="ADAL" clId="{9B73B01C-BB2F-3746-899D-A96A5A8744D0}" dt="2023-01-25T17:23:40.668" v="860" actId="26606"/>
          <ac:spMkLst>
            <pc:docMk/>
            <pc:sldMk cId="2022701867" sldId="256"/>
            <ac:spMk id="9" creationId="{E91DC736-0EF8-4F87-9146-EBF1D2EE4D3D}"/>
          </ac:spMkLst>
        </pc:spChg>
        <pc:spChg chg="add del">
          <ac:chgData name="Raymond Otoo" userId="db422aa5-951d-4ff0-8e08-2fdd1eb6de3f" providerId="ADAL" clId="{9B73B01C-BB2F-3746-899D-A96A5A8744D0}" dt="2023-01-25T17:43:22.514" v="981" actId="26606"/>
          <ac:spMkLst>
            <pc:docMk/>
            <pc:sldMk cId="2022701867" sldId="256"/>
            <ac:spMk id="10" creationId="{D4906370-1564-49FA-A802-58546B3922DC}"/>
          </ac:spMkLst>
        </pc:spChg>
        <pc:spChg chg="add del">
          <ac:chgData name="Raymond Otoo" userId="db422aa5-951d-4ff0-8e08-2fdd1eb6de3f" providerId="ADAL" clId="{9B73B01C-BB2F-3746-899D-A96A5A8744D0}" dt="2023-01-25T17:23:40.668" v="860" actId="26606"/>
          <ac:spMkLst>
            <pc:docMk/>
            <pc:sldMk cId="2022701867" sldId="256"/>
            <ac:spMk id="11" creationId="{097CD68E-23E3-4007-8847-CD0944C4F7BE}"/>
          </ac:spMkLst>
        </pc:spChg>
        <pc:spChg chg="add del">
          <ac:chgData name="Raymond Otoo" userId="db422aa5-951d-4ff0-8e08-2fdd1eb6de3f" providerId="ADAL" clId="{9B73B01C-BB2F-3746-899D-A96A5A8744D0}" dt="2023-01-25T17:43:22.514" v="981" actId="26606"/>
          <ac:spMkLst>
            <pc:docMk/>
            <pc:sldMk cId="2022701867" sldId="256"/>
            <ac:spMk id="12" creationId="{EF640709-BDFD-453B-B75D-6212E7A870BA}"/>
          </ac:spMkLst>
        </pc:spChg>
        <pc:spChg chg="add del">
          <ac:chgData name="Raymond Otoo" userId="db422aa5-951d-4ff0-8e08-2fdd1eb6de3f" providerId="ADAL" clId="{9B73B01C-BB2F-3746-899D-A96A5A8744D0}" dt="2023-01-25T17:23:40.668" v="860" actId="26606"/>
          <ac:spMkLst>
            <pc:docMk/>
            <pc:sldMk cId="2022701867" sldId="256"/>
            <ac:spMk id="13" creationId="{AF2F604E-43BE-4DC3-B983-E071523364F8}"/>
          </ac:spMkLst>
        </pc:spChg>
        <pc:spChg chg="add del">
          <ac:chgData name="Raymond Otoo" userId="db422aa5-951d-4ff0-8e08-2fdd1eb6de3f" providerId="ADAL" clId="{9B73B01C-BB2F-3746-899D-A96A5A8744D0}" dt="2023-01-25T17:43:22.514" v="981" actId="26606"/>
          <ac:spMkLst>
            <pc:docMk/>
            <pc:sldMk cId="2022701867" sldId="256"/>
            <ac:spMk id="14" creationId="{B4019478-3FDC-438C-8848-1D7DA864AFC4}"/>
          </ac:spMkLst>
        </pc:spChg>
        <pc:spChg chg="add del">
          <ac:chgData name="Raymond Otoo" userId="db422aa5-951d-4ff0-8e08-2fdd1eb6de3f" providerId="ADAL" clId="{9B73B01C-BB2F-3746-899D-A96A5A8744D0}" dt="2023-01-25T17:23:40.668" v="860" actId="26606"/>
          <ac:spMkLst>
            <pc:docMk/>
            <pc:sldMk cId="2022701867" sldId="256"/>
            <ac:spMk id="15" creationId="{08C9B587-E65E-4B52-B37C-ABEBB6E87928}"/>
          </ac:spMkLst>
        </pc:spChg>
        <pc:spChg chg="add del">
          <ac:chgData name="Raymond Otoo" userId="db422aa5-951d-4ff0-8e08-2fdd1eb6de3f" providerId="ADAL" clId="{9B73B01C-BB2F-3746-899D-A96A5A8744D0}" dt="2023-01-25T17:43:22.514" v="981" actId="26606"/>
          <ac:spMkLst>
            <pc:docMk/>
            <pc:sldMk cId="2022701867" sldId="256"/>
            <ac:spMk id="19" creationId="{FE406479-1D57-4209-B128-3C81746247C6}"/>
          </ac:spMkLst>
        </pc:spChg>
        <pc:spChg chg="add del">
          <ac:chgData name="Raymond Otoo" userId="db422aa5-951d-4ff0-8e08-2fdd1eb6de3f" providerId="ADAL" clId="{9B73B01C-BB2F-3746-899D-A96A5A8744D0}" dt="2023-01-25T17:42:58.219" v="967" actId="26606"/>
          <ac:spMkLst>
            <pc:docMk/>
            <pc:sldMk cId="2022701867" sldId="256"/>
            <ac:spMk id="21" creationId="{657F69E0-C4B0-4BEC-A689-4F8D877F05D4}"/>
          </ac:spMkLst>
        </pc:spChg>
        <pc:spChg chg="add del">
          <ac:chgData name="Raymond Otoo" userId="db422aa5-951d-4ff0-8e08-2fdd1eb6de3f" providerId="ADAL" clId="{9B73B01C-BB2F-3746-899D-A96A5A8744D0}" dt="2023-01-25T17:42:58.219" v="967" actId="26606"/>
          <ac:spMkLst>
            <pc:docMk/>
            <pc:sldMk cId="2022701867" sldId="256"/>
            <ac:spMk id="22" creationId="{9F6380B4-6A1C-481E-8408-B4E6C75B9B81}"/>
          </ac:spMkLst>
        </pc:spChg>
        <pc:spChg chg="add del">
          <ac:chgData name="Raymond Otoo" userId="db422aa5-951d-4ff0-8e08-2fdd1eb6de3f" providerId="ADAL" clId="{9B73B01C-BB2F-3746-899D-A96A5A8744D0}" dt="2023-01-25T17:42:08.972" v="962" actId="26606"/>
          <ac:spMkLst>
            <pc:docMk/>
            <pc:sldMk cId="2022701867" sldId="256"/>
            <ac:spMk id="24" creationId="{B9651FA3-B4A1-4E98-9B71-4CF82087794D}"/>
          </ac:spMkLst>
        </pc:spChg>
        <pc:spChg chg="add del">
          <ac:chgData name="Raymond Otoo" userId="db422aa5-951d-4ff0-8e08-2fdd1eb6de3f" providerId="ADAL" clId="{9B73B01C-BB2F-3746-899D-A96A5A8744D0}" dt="2023-01-25T17:42:59.564" v="969" actId="26606"/>
          <ac:spMkLst>
            <pc:docMk/>
            <pc:sldMk cId="2022701867" sldId="256"/>
            <ac:spMk id="25" creationId="{71B2258F-86CA-4D4D-8270-BC05FCDEBFB3}"/>
          </ac:spMkLst>
        </pc:spChg>
        <pc:spChg chg="add del">
          <ac:chgData name="Raymond Otoo" userId="db422aa5-951d-4ff0-8e08-2fdd1eb6de3f" providerId="ADAL" clId="{9B73B01C-BB2F-3746-899D-A96A5A8744D0}" dt="2023-01-25T17:42:08.972" v="962" actId="26606"/>
          <ac:spMkLst>
            <pc:docMk/>
            <pc:sldMk cId="2022701867" sldId="256"/>
            <ac:spMk id="26" creationId="{F227E5B6-9132-43CA-B503-37A18562ADF2}"/>
          </ac:spMkLst>
        </pc:spChg>
        <pc:spChg chg="add del">
          <ac:chgData name="Raymond Otoo" userId="db422aa5-951d-4ff0-8e08-2fdd1eb6de3f" providerId="ADAL" clId="{9B73B01C-BB2F-3746-899D-A96A5A8744D0}" dt="2023-01-25T17:43:00.765" v="971" actId="26606"/>
          <ac:spMkLst>
            <pc:docMk/>
            <pc:sldMk cId="2022701867" sldId="256"/>
            <ac:spMk id="27" creationId="{5A59F003-E00A-43F9-91DC-CC54E3B87466}"/>
          </ac:spMkLst>
        </pc:spChg>
        <pc:spChg chg="add del">
          <ac:chgData name="Raymond Otoo" userId="db422aa5-951d-4ff0-8e08-2fdd1eb6de3f" providerId="ADAL" clId="{9B73B01C-BB2F-3746-899D-A96A5A8744D0}" dt="2023-01-25T17:42:08.972" v="962" actId="26606"/>
          <ac:spMkLst>
            <pc:docMk/>
            <pc:sldMk cId="2022701867" sldId="256"/>
            <ac:spMk id="28" creationId="{D2929CB1-0E3C-4B2D-ADC5-0154FB33BA44}"/>
          </ac:spMkLst>
        </pc:spChg>
        <pc:spChg chg="add del">
          <ac:chgData name="Raymond Otoo" userId="db422aa5-951d-4ff0-8e08-2fdd1eb6de3f" providerId="ADAL" clId="{9B73B01C-BB2F-3746-899D-A96A5A8744D0}" dt="2023-01-25T17:43:00.765" v="971" actId="26606"/>
          <ac:spMkLst>
            <pc:docMk/>
            <pc:sldMk cId="2022701867" sldId="256"/>
            <ac:spMk id="29" creationId="{D74A4382-E3AD-430A-9A1F-DFA3E0E77A7D}"/>
          </ac:spMkLst>
        </pc:spChg>
        <pc:spChg chg="add del">
          <ac:chgData name="Raymond Otoo" userId="db422aa5-951d-4ff0-8e08-2fdd1eb6de3f" providerId="ADAL" clId="{9B73B01C-BB2F-3746-899D-A96A5A8744D0}" dt="2023-01-25T17:42:08.972" v="962" actId="26606"/>
          <ac:spMkLst>
            <pc:docMk/>
            <pc:sldMk cId="2022701867" sldId="256"/>
            <ac:spMk id="30" creationId="{658970D8-8D1D-4B5C-894B-E871CC86543D}"/>
          </ac:spMkLst>
        </pc:spChg>
        <pc:spChg chg="add del">
          <ac:chgData name="Raymond Otoo" userId="db422aa5-951d-4ff0-8e08-2fdd1eb6de3f" providerId="ADAL" clId="{9B73B01C-BB2F-3746-899D-A96A5A8744D0}" dt="2023-01-25T17:43:00.765" v="971" actId="26606"/>
          <ac:spMkLst>
            <pc:docMk/>
            <pc:sldMk cId="2022701867" sldId="256"/>
            <ac:spMk id="31" creationId="{79F40191-0F44-4FD1-82CC-ACB507C14BE6}"/>
          </ac:spMkLst>
        </pc:spChg>
        <pc:spChg chg="add del">
          <ac:chgData name="Raymond Otoo" userId="db422aa5-951d-4ff0-8e08-2fdd1eb6de3f" providerId="ADAL" clId="{9B73B01C-BB2F-3746-899D-A96A5A8744D0}" dt="2023-01-25T17:42:08.972" v="962" actId="26606"/>
          <ac:spMkLst>
            <pc:docMk/>
            <pc:sldMk cId="2022701867" sldId="256"/>
            <ac:spMk id="32" creationId="{03C2051E-A88D-48E5-BACF-AAED17892722}"/>
          </ac:spMkLst>
        </pc:spChg>
        <pc:spChg chg="add del">
          <ac:chgData name="Raymond Otoo" userId="db422aa5-951d-4ff0-8e08-2fdd1eb6de3f" providerId="ADAL" clId="{9B73B01C-BB2F-3746-899D-A96A5A8744D0}" dt="2023-01-25T17:43:02.091" v="973" actId="26606"/>
          <ac:spMkLst>
            <pc:docMk/>
            <pc:sldMk cId="2022701867" sldId="256"/>
            <ac:spMk id="33" creationId="{9B7AD9F6-8CE7-4299-8FC6-328F4DCD3FF9}"/>
          </ac:spMkLst>
        </pc:spChg>
        <pc:spChg chg="add del">
          <ac:chgData name="Raymond Otoo" userId="db422aa5-951d-4ff0-8e08-2fdd1eb6de3f" providerId="ADAL" clId="{9B73B01C-BB2F-3746-899D-A96A5A8744D0}" dt="2023-01-25T17:42:08.972" v="962" actId="26606"/>
          <ac:spMkLst>
            <pc:docMk/>
            <pc:sldMk cId="2022701867" sldId="256"/>
            <ac:spMk id="34" creationId="{5F2F0C84-BE8C-4DC2-A6D3-30349A801D5C}"/>
          </ac:spMkLst>
        </pc:spChg>
        <pc:spChg chg="add del">
          <ac:chgData name="Raymond Otoo" userId="db422aa5-951d-4ff0-8e08-2fdd1eb6de3f" providerId="ADAL" clId="{9B73B01C-BB2F-3746-899D-A96A5A8744D0}" dt="2023-01-25T17:43:02.091" v="973" actId="26606"/>
          <ac:spMkLst>
            <pc:docMk/>
            <pc:sldMk cId="2022701867" sldId="256"/>
            <ac:spMk id="35" creationId="{F49775AF-8896-43EE-92C6-83497D6DC56F}"/>
          </ac:spMkLst>
        </pc:spChg>
        <pc:spChg chg="add del">
          <ac:chgData name="Raymond Otoo" userId="db422aa5-951d-4ff0-8e08-2fdd1eb6de3f" providerId="ADAL" clId="{9B73B01C-BB2F-3746-899D-A96A5A8744D0}" dt="2023-01-25T17:42:08.972" v="962" actId="26606"/>
          <ac:spMkLst>
            <pc:docMk/>
            <pc:sldMk cId="2022701867" sldId="256"/>
            <ac:spMk id="36" creationId="{7821A508-2985-4905-874A-527429BAABFA}"/>
          </ac:spMkLst>
        </pc:spChg>
        <pc:spChg chg="add del">
          <ac:chgData name="Raymond Otoo" userId="db422aa5-951d-4ff0-8e08-2fdd1eb6de3f" providerId="ADAL" clId="{9B73B01C-BB2F-3746-899D-A96A5A8744D0}" dt="2023-01-25T17:43:03.526" v="975" actId="26606"/>
          <ac:spMkLst>
            <pc:docMk/>
            <pc:sldMk cId="2022701867" sldId="256"/>
            <ac:spMk id="37" creationId="{7DCF59F3-53FA-4BAA-ADB0-1C583EEBD978}"/>
          </ac:spMkLst>
        </pc:spChg>
        <pc:spChg chg="add del">
          <ac:chgData name="Raymond Otoo" userId="db422aa5-951d-4ff0-8e08-2fdd1eb6de3f" providerId="ADAL" clId="{9B73B01C-BB2F-3746-899D-A96A5A8744D0}" dt="2023-01-25T17:43:03.526" v="975" actId="26606"/>
          <ac:spMkLst>
            <pc:docMk/>
            <pc:sldMk cId="2022701867" sldId="256"/>
            <ac:spMk id="38" creationId="{5707F116-8EC0-4822-9067-186AC8C96EB8}"/>
          </ac:spMkLst>
        </pc:spChg>
        <pc:spChg chg="add del">
          <ac:chgData name="Raymond Otoo" userId="db422aa5-951d-4ff0-8e08-2fdd1eb6de3f" providerId="ADAL" clId="{9B73B01C-BB2F-3746-899D-A96A5A8744D0}" dt="2023-01-25T17:43:03.526" v="975" actId="26606"/>
          <ac:spMkLst>
            <pc:docMk/>
            <pc:sldMk cId="2022701867" sldId="256"/>
            <ac:spMk id="39" creationId="{49F1A7E4-819D-4D21-8E8B-32671A9F9853}"/>
          </ac:spMkLst>
        </pc:spChg>
        <pc:spChg chg="add del">
          <ac:chgData name="Raymond Otoo" userId="db422aa5-951d-4ff0-8e08-2fdd1eb6de3f" providerId="ADAL" clId="{9B73B01C-BB2F-3746-899D-A96A5A8744D0}" dt="2023-01-25T17:43:03.526" v="975" actId="26606"/>
          <ac:spMkLst>
            <pc:docMk/>
            <pc:sldMk cId="2022701867" sldId="256"/>
            <ac:spMk id="40" creationId="{0C661B50-6929-49AE-B678-D23F22C94825}"/>
          </ac:spMkLst>
        </pc:spChg>
        <pc:spChg chg="add del">
          <ac:chgData name="Raymond Otoo" userId="db422aa5-951d-4ff0-8e08-2fdd1eb6de3f" providerId="ADAL" clId="{9B73B01C-BB2F-3746-899D-A96A5A8744D0}" dt="2023-01-25T17:43:03.526" v="975" actId="26606"/>
          <ac:spMkLst>
            <pc:docMk/>
            <pc:sldMk cId="2022701867" sldId="256"/>
            <ac:spMk id="41" creationId="{FA4D2597-A2FE-4B0C-BB1F-540C5F256A6A}"/>
          </ac:spMkLst>
        </pc:spChg>
        <pc:spChg chg="add del">
          <ac:chgData name="Raymond Otoo" userId="db422aa5-951d-4ff0-8e08-2fdd1eb6de3f" providerId="ADAL" clId="{9B73B01C-BB2F-3746-899D-A96A5A8744D0}" dt="2023-01-25T17:43:03.526" v="975" actId="26606"/>
          <ac:spMkLst>
            <pc:docMk/>
            <pc:sldMk cId="2022701867" sldId="256"/>
            <ac:spMk id="42" creationId="{DA103EBF-224C-44F4-ACE5-79865767D48C}"/>
          </ac:spMkLst>
        </pc:spChg>
        <pc:spChg chg="add del">
          <ac:chgData name="Raymond Otoo" userId="db422aa5-951d-4ff0-8e08-2fdd1eb6de3f" providerId="ADAL" clId="{9B73B01C-BB2F-3746-899D-A96A5A8744D0}" dt="2023-01-25T17:43:03.526" v="975" actId="26606"/>
          <ac:spMkLst>
            <pc:docMk/>
            <pc:sldMk cId="2022701867" sldId="256"/>
            <ac:spMk id="43" creationId="{87A5F9AD-A73A-480E-A9D0-4B4234677FA5}"/>
          </ac:spMkLst>
        </pc:spChg>
        <pc:spChg chg="add del">
          <ac:chgData name="Raymond Otoo" userId="db422aa5-951d-4ff0-8e08-2fdd1eb6de3f" providerId="ADAL" clId="{9B73B01C-BB2F-3746-899D-A96A5A8744D0}" dt="2023-01-25T17:43:05.007" v="977" actId="26606"/>
          <ac:spMkLst>
            <pc:docMk/>
            <pc:sldMk cId="2022701867" sldId="256"/>
            <ac:spMk id="45" creationId="{8A94871E-96FC-4ADE-815B-41A636E34F1A}"/>
          </ac:spMkLst>
        </pc:spChg>
        <pc:spChg chg="add del">
          <ac:chgData name="Raymond Otoo" userId="db422aa5-951d-4ff0-8e08-2fdd1eb6de3f" providerId="ADAL" clId="{9B73B01C-BB2F-3746-899D-A96A5A8744D0}" dt="2023-01-25T17:43:05.007" v="977" actId="26606"/>
          <ac:spMkLst>
            <pc:docMk/>
            <pc:sldMk cId="2022701867" sldId="256"/>
            <ac:spMk id="46" creationId="{3FCFB1DE-0B7E-48CC-BA90-B2AB0889F9D6}"/>
          </ac:spMkLst>
        </pc:spChg>
        <pc:spChg chg="add del">
          <ac:chgData name="Raymond Otoo" userId="db422aa5-951d-4ff0-8e08-2fdd1eb6de3f" providerId="ADAL" clId="{9B73B01C-BB2F-3746-899D-A96A5A8744D0}" dt="2023-01-25T17:43:12.828" v="979" actId="26606"/>
          <ac:spMkLst>
            <pc:docMk/>
            <pc:sldMk cId="2022701867" sldId="256"/>
            <ac:spMk id="48" creationId="{91DC6ABD-215C-4EA8-A483-CEF5B99AB385}"/>
          </ac:spMkLst>
        </pc:spChg>
        <pc:spChg chg="add del">
          <ac:chgData name="Raymond Otoo" userId="db422aa5-951d-4ff0-8e08-2fdd1eb6de3f" providerId="ADAL" clId="{9B73B01C-BB2F-3746-899D-A96A5A8744D0}" dt="2023-01-25T17:43:12.828" v="979" actId="26606"/>
          <ac:spMkLst>
            <pc:docMk/>
            <pc:sldMk cId="2022701867" sldId="256"/>
            <ac:spMk id="52" creationId="{04357C93-F0CB-4A1C-8F77-4E9063789819}"/>
          </ac:spMkLst>
        </pc:spChg>
        <pc:grpChg chg="add del">
          <ac:chgData name="Raymond Otoo" userId="db422aa5-951d-4ff0-8e08-2fdd1eb6de3f" providerId="ADAL" clId="{9B73B01C-BB2F-3746-899D-A96A5A8744D0}" dt="2023-01-25T17:43:12.828" v="979" actId="26606"/>
          <ac:grpSpMkLst>
            <pc:docMk/>
            <pc:sldMk cId="2022701867" sldId="256"/>
            <ac:grpSpMk id="49" creationId="{3AF6A671-C637-4547-85F4-51B6D1881399}"/>
          </ac:grpSpMkLst>
        </pc:grpChg>
        <pc:picChg chg="add del">
          <ac:chgData name="Raymond Otoo" userId="db422aa5-951d-4ff0-8e08-2fdd1eb6de3f" providerId="ADAL" clId="{9B73B01C-BB2F-3746-899D-A96A5A8744D0}" dt="2023-01-25T17:23:40.668" v="860" actId="26606"/>
          <ac:picMkLst>
            <pc:docMk/>
            <pc:sldMk cId="2022701867" sldId="256"/>
            <ac:picMk id="5" creationId="{AA542754-B72D-2F5A-6F77-44E0FC2F6E6E}"/>
          </ac:picMkLst>
        </pc:picChg>
        <pc:picChg chg="add mod ord">
          <ac:chgData name="Raymond Otoo" userId="db422aa5-951d-4ff0-8e08-2fdd1eb6de3f" providerId="ADAL" clId="{9B73B01C-BB2F-3746-899D-A96A5A8744D0}" dt="2023-01-25T17:44:17.262" v="1021" actId="1076"/>
          <ac:picMkLst>
            <pc:docMk/>
            <pc:sldMk cId="2022701867" sldId="256"/>
            <ac:picMk id="8" creationId="{20FF9BAA-85B7-FD87-29FB-CED1A41BA929}"/>
          </ac:picMkLst>
        </pc:picChg>
        <pc:picChg chg="add del">
          <ac:chgData name="Raymond Otoo" userId="db422aa5-951d-4ff0-8e08-2fdd1eb6de3f" providerId="ADAL" clId="{9B73B01C-BB2F-3746-899D-A96A5A8744D0}" dt="2023-01-25T17:24:37.431" v="864" actId="26606"/>
          <ac:picMkLst>
            <pc:docMk/>
            <pc:sldMk cId="2022701867" sldId="256"/>
            <ac:picMk id="17" creationId="{6968C7A8-DD5B-4275-52F9-D05B752B779B}"/>
          </ac:picMkLst>
        </pc:picChg>
      </pc:sldChg>
      <pc:sldChg chg="addSp delSp modSp mod ord modNotesTx">
        <pc:chgData name="Raymond Otoo" userId="db422aa5-951d-4ff0-8e08-2fdd1eb6de3f" providerId="ADAL" clId="{9B73B01C-BB2F-3746-899D-A96A5A8744D0}" dt="2023-01-25T18:51:05.427" v="1934" actId="20577"/>
        <pc:sldMkLst>
          <pc:docMk/>
          <pc:sldMk cId="2681439223" sldId="257"/>
        </pc:sldMkLst>
        <pc:spChg chg="mod">
          <ac:chgData name="Raymond Otoo" userId="db422aa5-951d-4ff0-8e08-2fdd1eb6de3f" providerId="ADAL" clId="{9B73B01C-BB2F-3746-899D-A96A5A8744D0}" dt="2023-01-25T18:41:25.849" v="1927" actId="1076"/>
          <ac:spMkLst>
            <pc:docMk/>
            <pc:sldMk cId="2681439223" sldId="257"/>
            <ac:spMk id="2" creationId="{AA2D7118-D4D6-D504-D275-71668CE97AAA}"/>
          </ac:spMkLst>
        </pc:spChg>
        <pc:spChg chg="mod">
          <ac:chgData name="Raymond Otoo" userId="db422aa5-951d-4ff0-8e08-2fdd1eb6de3f" providerId="ADAL" clId="{9B73B01C-BB2F-3746-899D-A96A5A8744D0}" dt="2023-01-25T18:51:05.427" v="1934" actId="20577"/>
          <ac:spMkLst>
            <pc:docMk/>
            <pc:sldMk cId="2681439223" sldId="257"/>
            <ac:spMk id="3" creationId="{FC2BAB4D-FC4A-0186-147A-3B13E60719ED}"/>
          </ac:spMkLst>
        </pc:spChg>
        <pc:spChg chg="add del mod">
          <ac:chgData name="Raymond Otoo" userId="db422aa5-951d-4ff0-8e08-2fdd1eb6de3f" providerId="ADAL" clId="{9B73B01C-BB2F-3746-899D-A96A5A8744D0}" dt="2023-01-24T20:29:37.563" v="322"/>
          <ac:spMkLst>
            <pc:docMk/>
            <pc:sldMk cId="2681439223" sldId="257"/>
            <ac:spMk id="4" creationId="{593576F8-4DA4-F2D8-A93A-352049443DDF}"/>
          </ac:spMkLst>
        </pc:spChg>
      </pc:sldChg>
      <pc:sldChg chg="addSp delSp modSp mod ord setBg">
        <pc:chgData name="Raymond Otoo" userId="db422aa5-951d-4ff0-8e08-2fdd1eb6de3f" providerId="ADAL" clId="{9B73B01C-BB2F-3746-899D-A96A5A8744D0}" dt="2023-01-25T18:32:35.182" v="1594" actId="123"/>
        <pc:sldMkLst>
          <pc:docMk/>
          <pc:sldMk cId="576100948" sldId="258"/>
        </pc:sldMkLst>
        <pc:spChg chg="mod">
          <ac:chgData name="Raymond Otoo" userId="db422aa5-951d-4ff0-8e08-2fdd1eb6de3f" providerId="ADAL" clId="{9B73B01C-BB2F-3746-899D-A96A5A8744D0}" dt="2023-01-25T17:38:23.767" v="926" actId="26606"/>
          <ac:spMkLst>
            <pc:docMk/>
            <pc:sldMk cId="576100948" sldId="258"/>
            <ac:spMk id="2" creationId="{1B2E0E93-932B-277A-A370-0298CF61D3C6}"/>
          </ac:spMkLst>
        </pc:spChg>
        <pc:spChg chg="add del mod">
          <ac:chgData name="Raymond Otoo" userId="db422aa5-951d-4ff0-8e08-2fdd1eb6de3f" providerId="ADAL" clId="{9B73B01C-BB2F-3746-899D-A96A5A8744D0}" dt="2023-01-25T17:38:38.258" v="927" actId="26606"/>
          <ac:spMkLst>
            <pc:docMk/>
            <pc:sldMk cId="576100948" sldId="258"/>
            <ac:spMk id="3" creationId="{B3408CDE-C524-A0A3-F5DE-3A1CE9B4E04D}"/>
          </ac:spMkLst>
        </pc:spChg>
        <pc:spChg chg="add del">
          <ac:chgData name="Raymond Otoo" userId="db422aa5-951d-4ff0-8e08-2fdd1eb6de3f" providerId="ADAL" clId="{9B73B01C-BB2F-3746-899D-A96A5A8744D0}" dt="2023-01-25T17:37:11.019" v="921" actId="26606"/>
          <ac:spMkLst>
            <pc:docMk/>
            <pc:sldMk cId="576100948" sldId="258"/>
            <ac:spMk id="9" creationId="{53B021B3-DE93-4AB7-8A18-CF5F1CED88B8}"/>
          </ac:spMkLst>
        </pc:spChg>
        <pc:spChg chg="add del">
          <ac:chgData name="Raymond Otoo" userId="db422aa5-951d-4ff0-8e08-2fdd1eb6de3f" providerId="ADAL" clId="{9B73B01C-BB2F-3746-899D-A96A5A8744D0}" dt="2023-01-25T17:37:11.019" v="921" actId="26606"/>
          <ac:spMkLst>
            <pc:docMk/>
            <pc:sldMk cId="576100948" sldId="258"/>
            <ac:spMk id="11" creationId="{52D502E5-F6B4-4D58-B4AE-FC466FF15EE8}"/>
          </ac:spMkLst>
        </pc:spChg>
        <pc:spChg chg="add del">
          <ac:chgData name="Raymond Otoo" userId="db422aa5-951d-4ff0-8e08-2fdd1eb6de3f" providerId="ADAL" clId="{9B73B01C-BB2F-3746-899D-A96A5A8744D0}" dt="2023-01-25T17:37:11.019" v="921" actId="26606"/>
          <ac:spMkLst>
            <pc:docMk/>
            <pc:sldMk cId="576100948" sldId="258"/>
            <ac:spMk id="13" creationId="{9DECDBF4-02B6-4BB4-B65B-B8107AD6A9E8}"/>
          </ac:spMkLst>
        </pc:spChg>
        <pc:graphicFrameChg chg="add del">
          <ac:chgData name="Raymond Otoo" userId="db422aa5-951d-4ff0-8e08-2fdd1eb6de3f" providerId="ADAL" clId="{9B73B01C-BB2F-3746-899D-A96A5A8744D0}" dt="2023-01-25T17:29:20.139" v="868" actId="26606"/>
          <ac:graphicFrameMkLst>
            <pc:docMk/>
            <pc:sldMk cId="576100948" sldId="258"/>
            <ac:graphicFrameMk id="5" creationId="{3FE50DAF-ED53-32F5-93E8-419F412370E3}"/>
          </ac:graphicFrameMkLst>
        </pc:graphicFrameChg>
        <pc:graphicFrameChg chg="add del">
          <ac:chgData name="Raymond Otoo" userId="db422aa5-951d-4ff0-8e08-2fdd1eb6de3f" providerId="ADAL" clId="{9B73B01C-BB2F-3746-899D-A96A5A8744D0}" dt="2023-01-25T17:37:00.223" v="919" actId="26606"/>
          <ac:graphicFrameMkLst>
            <pc:docMk/>
            <pc:sldMk cId="576100948" sldId="258"/>
            <ac:graphicFrameMk id="6" creationId="{9A02BAEE-45A8-8983-89D4-1F3E2CCD5223}"/>
          </ac:graphicFrameMkLst>
        </pc:graphicFrameChg>
        <pc:graphicFrameChg chg="add del">
          <ac:chgData name="Raymond Otoo" userId="db422aa5-951d-4ff0-8e08-2fdd1eb6de3f" providerId="ADAL" clId="{9B73B01C-BB2F-3746-899D-A96A5A8744D0}" dt="2023-01-25T17:34:55.174" v="917" actId="26606"/>
          <ac:graphicFrameMkLst>
            <pc:docMk/>
            <pc:sldMk cId="576100948" sldId="258"/>
            <ac:graphicFrameMk id="7" creationId="{328F65F7-1369-C7F0-AD31-DAD3E79923B6}"/>
          </ac:graphicFrameMkLst>
        </pc:graphicFrameChg>
        <pc:graphicFrameChg chg="add del">
          <ac:chgData name="Raymond Otoo" userId="db422aa5-951d-4ff0-8e08-2fdd1eb6de3f" providerId="ADAL" clId="{9B73B01C-BB2F-3746-899D-A96A5A8744D0}" dt="2023-01-25T17:37:11.019" v="921" actId="26606"/>
          <ac:graphicFrameMkLst>
            <pc:docMk/>
            <pc:sldMk cId="576100948" sldId="258"/>
            <ac:graphicFrameMk id="8" creationId="{F01712F7-3227-839A-B9CF-B00D5FEEF77F}"/>
          </ac:graphicFrameMkLst>
        </pc:graphicFrameChg>
        <pc:graphicFrameChg chg="add del">
          <ac:chgData name="Raymond Otoo" userId="db422aa5-951d-4ff0-8e08-2fdd1eb6de3f" providerId="ADAL" clId="{9B73B01C-BB2F-3746-899D-A96A5A8744D0}" dt="2023-01-25T17:38:07.721" v="923" actId="26606"/>
          <ac:graphicFrameMkLst>
            <pc:docMk/>
            <pc:sldMk cId="576100948" sldId="258"/>
            <ac:graphicFrameMk id="10" creationId="{D4A09E5B-DC45-D448-779C-999F9743EDC5}"/>
          </ac:graphicFrameMkLst>
        </pc:graphicFrameChg>
        <pc:graphicFrameChg chg="add del mod">
          <ac:chgData name="Raymond Otoo" userId="db422aa5-951d-4ff0-8e08-2fdd1eb6de3f" providerId="ADAL" clId="{9B73B01C-BB2F-3746-899D-A96A5A8744D0}" dt="2023-01-25T17:38:23.767" v="926" actId="26606"/>
          <ac:graphicFrameMkLst>
            <pc:docMk/>
            <pc:sldMk cId="576100948" sldId="258"/>
            <ac:graphicFrameMk id="12" creationId="{C2A992EC-D636-E861-CBD8-1DA79BAB47F8}"/>
          </ac:graphicFrameMkLst>
        </pc:graphicFrameChg>
        <pc:graphicFrameChg chg="add mod">
          <ac:chgData name="Raymond Otoo" userId="db422aa5-951d-4ff0-8e08-2fdd1eb6de3f" providerId="ADAL" clId="{9B73B01C-BB2F-3746-899D-A96A5A8744D0}" dt="2023-01-25T18:32:35.182" v="1594" actId="123"/>
          <ac:graphicFrameMkLst>
            <pc:docMk/>
            <pc:sldMk cId="576100948" sldId="258"/>
            <ac:graphicFrameMk id="14" creationId="{A506EDC1-BDC1-2D26-774C-F7BBF331DE4D}"/>
          </ac:graphicFrameMkLst>
        </pc:graphicFrameChg>
      </pc:sldChg>
      <pc:sldChg chg="del">
        <pc:chgData name="Raymond Otoo" userId="db422aa5-951d-4ff0-8e08-2fdd1eb6de3f" providerId="ADAL" clId="{9B73B01C-BB2F-3746-899D-A96A5A8744D0}" dt="2023-01-24T20:31:04.437" v="494" actId="2696"/>
        <pc:sldMkLst>
          <pc:docMk/>
          <pc:sldMk cId="2196117852" sldId="259"/>
        </pc:sldMkLst>
      </pc:sldChg>
      <pc:sldChg chg="del">
        <pc:chgData name="Raymond Otoo" userId="db422aa5-951d-4ff0-8e08-2fdd1eb6de3f" providerId="ADAL" clId="{9B73B01C-BB2F-3746-899D-A96A5A8744D0}" dt="2023-01-24T20:31:15.254" v="498" actId="2696"/>
        <pc:sldMkLst>
          <pc:docMk/>
          <pc:sldMk cId="2854915833" sldId="260"/>
        </pc:sldMkLst>
      </pc:sldChg>
      <pc:sldChg chg="del">
        <pc:chgData name="Raymond Otoo" userId="db422aa5-951d-4ff0-8e08-2fdd1eb6de3f" providerId="ADAL" clId="{9B73B01C-BB2F-3746-899D-A96A5A8744D0}" dt="2023-01-24T20:31:17.872" v="499" actId="2696"/>
        <pc:sldMkLst>
          <pc:docMk/>
          <pc:sldMk cId="314739798" sldId="261"/>
        </pc:sldMkLst>
      </pc:sldChg>
      <pc:sldChg chg="del">
        <pc:chgData name="Raymond Otoo" userId="db422aa5-951d-4ff0-8e08-2fdd1eb6de3f" providerId="ADAL" clId="{9B73B01C-BB2F-3746-899D-A96A5A8744D0}" dt="2023-01-24T20:31:20.937" v="500" actId="2696"/>
        <pc:sldMkLst>
          <pc:docMk/>
          <pc:sldMk cId="3080458370" sldId="262"/>
        </pc:sldMkLst>
      </pc:sldChg>
      <pc:sldChg chg="del">
        <pc:chgData name="Raymond Otoo" userId="db422aa5-951d-4ff0-8e08-2fdd1eb6de3f" providerId="ADAL" clId="{9B73B01C-BB2F-3746-899D-A96A5A8744D0}" dt="2023-01-24T20:31:23.297" v="501" actId="2696"/>
        <pc:sldMkLst>
          <pc:docMk/>
          <pc:sldMk cId="4946222" sldId="263"/>
        </pc:sldMkLst>
      </pc:sldChg>
      <pc:sldChg chg="del">
        <pc:chgData name="Raymond Otoo" userId="db422aa5-951d-4ff0-8e08-2fdd1eb6de3f" providerId="ADAL" clId="{9B73B01C-BB2F-3746-899D-A96A5A8744D0}" dt="2023-01-24T20:31:25.969" v="502" actId="2696"/>
        <pc:sldMkLst>
          <pc:docMk/>
          <pc:sldMk cId="2933843530" sldId="264"/>
        </pc:sldMkLst>
      </pc:sldChg>
      <pc:sldChg chg="del">
        <pc:chgData name="Raymond Otoo" userId="db422aa5-951d-4ff0-8e08-2fdd1eb6de3f" providerId="ADAL" clId="{9B73B01C-BB2F-3746-899D-A96A5A8744D0}" dt="2023-01-24T20:31:07.052" v="495" actId="2696"/>
        <pc:sldMkLst>
          <pc:docMk/>
          <pc:sldMk cId="1500610681" sldId="265"/>
        </pc:sldMkLst>
      </pc:sldChg>
      <pc:sldChg chg="del">
        <pc:chgData name="Raymond Otoo" userId="db422aa5-951d-4ff0-8e08-2fdd1eb6de3f" providerId="ADAL" clId="{9B73B01C-BB2F-3746-899D-A96A5A8744D0}" dt="2023-01-24T20:31:10.192" v="496" actId="2696"/>
        <pc:sldMkLst>
          <pc:docMk/>
          <pc:sldMk cId="1875923042" sldId="266"/>
        </pc:sldMkLst>
      </pc:sldChg>
      <pc:sldChg chg="del">
        <pc:chgData name="Raymond Otoo" userId="db422aa5-951d-4ff0-8e08-2fdd1eb6de3f" providerId="ADAL" clId="{9B73B01C-BB2F-3746-899D-A96A5A8744D0}" dt="2023-01-24T20:31:12.952" v="497" actId="2696"/>
        <pc:sldMkLst>
          <pc:docMk/>
          <pc:sldMk cId="2954701504" sldId="267"/>
        </pc:sldMkLst>
      </pc:sldChg>
      <pc:sldChg chg="del">
        <pc:chgData name="Raymond Otoo" userId="db422aa5-951d-4ff0-8e08-2fdd1eb6de3f" providerId="ADAL" clId="{9B73B01C-BB2F-3746-899D-A96A5A8744D0}" dt="2023-01-24T20:31:39.138" v="506" actId="2696"/>
        <pc:sldMkLst>
          <pc:docMk/>
          <pc:sldMk cId="1215888113" sldId="268"/>
        </pc:sldMkLst>
      </pc:sldChg>
      <pc:sldChg chg="del">
        <pc:chgData name="Raymond Otoo" userId="db422aa5-951d-4ff0-8e08-2fdd1eb6de3f" providerId="ADAL" clId="{9B73B01C-BB2F-3746-899D-A96A5A8744D0}" dt="2023-01-24T20:31:28.539" v="503" actId="2696"/>
        <pc:sldMkLst>
          <pc:docMk/>
          <pc:sldMk cId="1607886191" sldId="269"/>
        </pc:sldMkLst>
      </pc:sldChg>
      <pc:sldChg chg="del">
        <pc:chgData name="Raymond Otoo" userId="db422aa5-951d-4ff0-8e08-2fdd1eb6de3f" providerId="ADAL" clId="{9B73B01C-BB2F-3746-899D-A96A5A8744D0}" dt="2023-01-24T20:31:31.405" v="504" actId="2696"/>
        <pc:sldMkLst>
          <pc:docMk/>
          <pc:sldMk cId="4115218915" sldId="270"/>
        </pc:sldMkLst>
      </pc:sldChg>
      <pc:sldChg chg="del">
        <pc:chgData name="Raymond Otoo" userId="db422aa5-951d-4ff0-8e08-2fdd1eb6de3f" providerId="ADAL" clId="{9B73B01C-BB2F-3746-899D-A96A5A8744D0}" dt="2023-01-24T20:31:35.823" v="505" actId="2696"/>
        <pc:sldMkLst>
          <pc:docMk/>
          <pc:sldMk cId="3410550863" sldId="271"/>
        </pc:sldMkLst>
      </pc:sldChg>
      <pc:sldChg chg="addSp delSp modSp new del mod">
        <pc:chgData name="Raymond Otoo" userId="db422aa5-951d-4ff0-8e08-2fdd1eb6de3f" providerId="ADAL" clId="{9B73B01C-BB2F-3746-899D-A96A5A8744D0}" dt="2023-01-25T17:19:47.327" v="844" actId="2696"/>
        <pc:sldMkLst>
          <pc:docMk/>
          <pc:sldMk cId="3094389568" sldId="272"/>
        </pc:sldMkLst>
        <pc:spChg chg="del mod">
          <ac:chgData name="Raymond Otoo" userId="db422aa5-951d-4ff0-8e08-2fdd1eb6de3f" providerId="ADAL" clId="{9B73B01C-BB2F-3746-899D-A96A5A8744D0}" dt="2023-01-25T17:19:08.179" v="839" actId="21"/>
          <ac:spMkLst>
            <pc:docMk/>
            <pc:sldMk cId="3094389568" sldId="272"/>
            <ac:spMk id="2" creationId="{08D46B26-B209-F8BA-FBCA-0529000A7F8A}"/>
          </ac:spMkLst>
        </pc:spChg>
        <pc:spChg chg="mod">
          <ac:chgData name="Raymond Otoo" userId="db422aa5-951d-4ff0-8e08-2fdd1eb6de3f" providerId="ADAL" clId="{9B73B01C-BB2F-3746-899D-A96A5A8744D0}" dt="2023-01-25T17:18:06.926" v="831" actId="20577"/>
          <ac:spMkLst>
            <pc:docMk/>
            <pc:sldMk cId="3094389568" sldId="272"/>
            <ac:spMk id="3" creationId="{C1583350-EBF8-B3E7-4646-78CBAB709C80}"/>
          </ac:spMkLst>
        </pc:spChg>
        <pc:spChg chg="add mod">
          <ac:chgData name="Raymond Otoo" userId="db422aa5-951d-4ff0-8e08-2fdd1eb6de3f" providerId="ADAL" clId="{9B73B01C-BB2F-3746-899D-A96A5A8744D0}" dt="2023-01-25T17:19:08.179" v="839" actId="21"/>
          <ac:spMkLst>
            <pc:docMk/>
            <pc:sldMk cId="3094389568" sldId="272"/>
            <ac:spMk id="5" creationId="{09B88AF9-18F6-59E8-12A2-20414C4E8442}"/>
          </ac:spMkLst>
        </pc:spChg>
      </pc:sldChg>
      <pc:sldChg chg="addSp modSp add mod setBg">
        <pc:chgData name="Raymond Otoo" userId="db422aa5-951d-4ff0-8e08-2fdd1eb6de3f" providerId="ADAL" clId="{9B73B01C-BB2F-3746-899D-A96A5A8744D0}" dt="2023-01-25T18:54:20.543" v="1938" actId="5793"/>
        <pc:sldMkLst>
          <pc:docMk/>
          <pc:sldMk cId="3414373381" sldId="273"/>
        </pc:sldMkLst>
        <pc:spChg chg="mod">
          <ac:chgData name="Raymond Otoo" userId="db422aa5-951d-4ff0-8e08-2fdd1eb6de3f" providerId="ADAL" clId="{9B73B01C-BB2F-3746-899D-A96A5A8744D0}" dt="2023-01-25T17:46:42.198" v="1052" actId="20577"/>
          <ac:spMkLst>
            <pc:docMk/>
            <pc:sldMk cId="3414373381" sldId="273"/>
            <ac:spMk id="2" creationId="{08D46B26-B209-F8BA-FBCA-0529000A7F8A}"/>
          </ac:spMkLst>
        </pc:spChg>
        <pc:spChg chg="mod">
          <ac:chgData name="Raymond Otoo" userId="db422aa5-951d-4ff0-8e08-2fdd1eb6de3f" providerId="ADAL" clId="{9B73B01C-BB2F-3746-899D-A96A5A8744D0}" dt="2023-01-25T18:54:20.543" v="1938" actId="5793"/>
          <ac:spMkLst>
            <pc:docMk/>
            <pc:sldMk cId="3414373381" sldId="273"/>
            <ac:spMk id="3" creationId="{C1583350-EBF8-B3E7-4646-78CBAB709C80}"/>
          </ac:spMkLst>
        </pc:spChg>
        <pc:spChg chg="add">
          <ac:chgData name="Raymond Otoo" userId="db422aa5-951d-4ff0-8e08-2fdd1eb6de3f" providerId="ADAL" clId="{9B73B01C-BB2F-3746-899D-A96A5A8744D0}" dt="2023-01-25T17:46:30.079" v="1041" actId="26606"/>
          <ac:spMkLst>
            <pc:docMk/>
            <pc:sldMk cId="3414373381" sldId="273"/>
            <ac:spMk id="8" creationId="{1BB867FF-FC45-48F7-8104-F89BE54909F1}"/>
          </ac:spMkLst>
        </pc:spChg>
        <pc:spChg chg="add">
          <ac:chgData name="Raymond Otoo" userId="db422aa5-951d-4ff0-8e08-2fdd1eb6de3f" providerId="ADAL" clId="{9B73B01C-BB2F-3746-899D-A96A5A8744D0}" dt="2023-01-25T17:46:30.079" v="1041" actId="26606"/>
          <ac:spMkLst>
            <pc:docMk/>
            <pc:sldMk cId="3414373381" sldId="273"/>
            <ac:spMk id="10" creationId="{8BB56887-D0D5-4F0C-9E19-7247EB83C8B7}"/>
          </ac:spMkLst>
        </pc:spChg>
        <pc:spChg chg="add">
          <ac:chgData name="Raymond Otoo" userId="db422aa5-951d-4ff0-8e08-2fdd1eb6de3f" providerId="ADAL" clId="{9B73B01C-BB2F-3746-899D-A96A5A8744D0}" dt="2023-01-25T17:46:30.079" v="1041" actId="26606"/>
          <ac:spMkLst>
            <pc:docMk/>
            <pc:sldMk cId="3414373381" sldId="273"/>
            <ac:spMk id="12" creationId="{081E4A58-353D-44AE-B2FC-2A74E2E400F7}"/>
          </ac:spMkLst>
        </pc:spChg>
      </pc:sldChg>
      <pc:sldChg chg="addSp delSp modSp add mod setBg modAnim">
        <pc:chgData name="Raymond Otoo" userId="db422aa5-951d-4ff0-8e08-2fdd1eb6de3f" providerId="ADAL" clId="{9B73B01C-BB2F-3746-899D-A96A5A8744D0}" dt="2023-01-25T17:30:00.876" v="871"/>
        <pc:sldMkLst>
          <pc:docMk/>
          <pc:sldMk cId="4145524585" sldId="274"/>
        </pc:sldMkLst>
        <pc:spChg chg="del mod">
          <ac:chgData name="Raymond Otoo" userId="db422aa5-951d-4ff0-8e08-2fdd1eb6de3f" providerId="ADAL" clId="{9B73B01C-BB2F-3746-899D-A96A5A8744D0}" dt="2023-01-25T16:49:39.473" v="659" actId="478"/>
          <ac:spMkLst>
            <pc:docMk/>
            <pc:sldMk cId="4145524585" sldId="274"/>
            <ac:spMk id="2" creationId="{08D46B26-B209-F8BA-FBCA-0529000A7F8A}"/>
          </ac:spMkLst>
        </pc:spChg>
        <pc:spChg chg="mod ord">
          <ac:chgData name="Raymond Otoo" userId="db422aa5-951d-4ff0-8e08-2fdd1eb6de3f" providerId="ADAL" clId="{9B73B01C-BB2F-3746-899D-A96A5A8744D0}" dt="2023-01-25T17:23:25.763" v="858" actId="26606"/>
          <ac:spMkLst>
            <pc:docMk/>
            <pc:sldMk cId="4145524585" sldId="274"/>
            <ac:spMk id="3" creationId="{C1583350-EBF8-B3E7-4646-78CBAB709C80}"/>
          </ac:spMkLst>
        </pc:spChg>
        <pc:spChg chg="add del mod">
          <ac:chgData name="Raymond Otoo" userId="db422aa5-951d-4ff0-8e08-2fdd1eb6de3f" providerId="ADAL" clId="{9B73B01C-BB2F-3746-899D-A96A5A8744D0}" dt="2023-01-25T16:49:42.178" v="660" actId="478"/>
          <ac:spMkLst>
            <pc:docMk/>
            <pc:sldMk cId="4145524585" sldId="274"/>
            <ac:spMk id="9" creationId="{A0F2C5BC-EDE6-7DBF-AD1D-2679074F484C}"/>
          </ac:spMkLst>
        </pc:spChg>
        <pc:spChg chg="add del mod">
          <ac:chgData name="Raymond Otoo" userId="db422aa5-951d-4ff0-8e08-2fdd1eb6de3f" providerId="ADAL" clId="{9B73B01C-BB2F-3746-899D-A96A5A8744D0}" dt="2023-01-25T16:51:36.299" v="694"/>
          <ac:spMkLst>
            <pc:docMk/>
            <pc:sldMk cId="4145524585" sldId="274"/>
            <ac:spMk id="10" creationId="{849BBAF0-7CFA-F584-AA77-C2CFE6B0F84E}"/>
          </ac:spMkLst>
        </pc:spChg>
        <pc:spChg chg="add mod">
          <ac:chgData name="Raymond Otoo" userId="db422aa5-951d-4ff0-8e08-2fdd1eb6de3f" providerId="ADAL" clId="{9B73B01C-BB2F-3746-899D-A96A5A8744D0}" dt="2023-01-25T17:23:25.763" v="858" actId="26606"/>
          <ac:spMkLst>
            <pc:docMk/>
            <pc:sldMk cId="4145524585" sldId="274"/>
            <ac:spMk id="11" creationId="{65B5436C-7212-9368-F228-F636FD48AD07}"/>
          </ac:spMkLst>
        </pc:spChg>
        <pc:spChg chg="add del">
          <ac:chgData name="Raymond Otoo" userId="db422aa5-951d-4ff0-8e08-2fdd1eb6de3f" providerId="ADAL" clId="{9B73B01C-BB2F-3746-899D-A96A5A8744D0}" dt="2023-01-25T17:23:25.763" v="858" actId="26606"/>
          <ac:spMkLst>
            <pc:docMk/>
            <pc:sldMk cId="4145524585" sldId="274"/>
            <ac:spMk id="16" creationId="{42A5316D-ED2F-4F89-B4B4-8D9240B1A348}"/>
          </ac:spMkLst>
        </pc:spChg>
        <pc:picChg chg="add del mod">
          <ac:chgData name="Raymond Otoo" userId="db422aa5-951d-4ff0-8e08-2fdd1eb6de3f" providerId="ADAL" clId="{9B73B01C-BB2F-3746-899D-A96A5A8744D0}" dt="2023-01-25T16:48:06.471" v="642" actId="478"/>
          <ac:picMkLst>
            <pc:docMk/>
            <pc:sldMk cId="4145524585" sldId="274"/>
            <ac:picMk id="5" creationId="{8F09942A-E92E-F07A-7964-707D76FB9E05}"/>
          </ac:picMkLst>
        </pc:picChg>
        <pc:picChg chg="add mod ord">
          <ac:chgData name="Raymond Otoo" userId="db422aa5-951d-4ff0-8e08-2fdd1eb6de3f" providerId="ADAL" clId="{9B73B01C-BB2F-3746-899D-A96A5A8744D0}" dt="2023-01-25T17:30:00.876" v="871"/>
          <ac:picMkLst>
            <pc:docMk/>
            <pc:sldMk cId="4145524585" sldId="274"/>
            <ac:picMk id="7" creationId="{B81FAD35-6954-4E10-9373-4ADDD4980F2A}"/>
          </ac:picMkLst>
        </pc:picChg>
      </pc:sldChg>
      <pc:sldChg chg="addSp delSp modSp new mod setBg">
        <pc:chgData name="Raymond Otoo" userId="db422aa5-951d-4ff0-8e08-2fdd1eb6de3f" providerId="ADAL" clId="{9B73B01C-BB2F-3746-899D-A96A5A8744D0}" dt="2023-01-25T18:30:07.345" v="1543" actId="255"/>
        <pc:sldMkLst>
          <pc:docMk/>
          <pc:sldMk cId="1092528002" sldId="275"/>
        </pc:sldMkLst>
        <pc:spChg chg="mod">
          <ac:chgData name="Raymond Otoo" userId="db422aa5-951d-4ff0-8e08-2fdd1eb6de3f" providerId="ADAL" clId="{9B73B01C-BB2F-3746-899D-A96A5A8744D0}" dt="2023-01-25T17:34:49.073" v="916" actId="26606"/>
          <ac:spMkLst>
            <pc:docMk/>
            <pc:sldMk cId="1092528002" sldId="275"/>
            <ac:spMk id="2" creationId="{2D71B7C0-A031-31A0-EE1F-FABEC03C47AF}"/>
          </ac:spMkLst>
        </pc:spChg>
        <pc:spChg chg="mod">
          <ac:chgData name="Raymond Otoo" userId="db422aa5-951d-4ff0-8e08-2fdd1eb6de3f" providerId="ADAL" clId="{9B73B01C-BB2F-3746-899D-A96A5A8744D0}" dt="2023-01-25T18:30:07.345" v="1543" actId="255"/>
          <ac:spMkLst>
            <pc:docMk/>
            <pc:sldMk cId="1092528002" sldId="275"/>
            <ac:spMk id="3" creationId="{C3B9D162-64EF-9D87-807E-119118F75AEA}"/>
          </ac:spMkLst>
        </pc:spChg>
        <pc:spChg chg="add del mod">
          <ac:chgData name="Raymond Otoo" userId="db422aa5-951d-4ff0-8e08-2fdd1eb6de3f" providerId="ADAL" clId="{9B73B01C-BB2F-3746-899D-A96A5A8744D0}" dt="2023-01-25T17:34:15.730" v="914" actId="767"/>
          <ac:spMkLst>
            <pc:docMk/>
            <pc:sldMk cId="1092528002" sldId="275"/>
            <ac:spMk id="4" creationId="{9E4F6DC3-1CD0-8A6F-846D-B77F9E3B37DD}"/>
          </ac:spMkLst>
        </pc:spChg>
        <pc:spChg chg="add del">
          <ac:chgData name="Raymond Otoo" userId="db422aa5-951d-4ff0-8e08-2fdd1eb6de3f" providerId="ADAL" clId="{9B73B01C-BB2F-3746-899D-A96A5A8744D0}" dt="2023-01-25T17:34:49.073" v="916" actId="26606"/>
          <ac:spMkLst>
            <pc:docMk/>
            <pc:sldMk cId="1092528002" sldId="275"/>
            <ac:spMk id="8" creationId="{B6CDA21F-E7AF-4C75-8395-33F58D5B0E45}"/>
          </ac:spMkLst>
        </pc:spChg>
        <pc:spChg chg="add del">
          <ac:chgData name="Raymond Otoo" userId="db422aa5-951d-4ff0-8e08-2fdd1eb6de3f" providerId="ADAL" clId="{9B73B01C-BB2F-3746-899D-A96A5A8744D0}" dt="2023-01-25T17:34:49.073" v="916" actId="26606"/>
          <ac:spMkLst>
            <pc:docMk/>
            <pc:sldMk cId="1092528002" sldId="275"/>
            <ac:spMk id="15" creationId="{D5B0017B-2ECA-49AF-B397-DC140825DF8D}"/>
          </ac:spMkLst>
        </pc:spChg>
        <pc:grpChg chg="add del">
          <ac:chgData name="Raymond Otoo" userId="db422aa5-951d-4ff0-8e08-2fdd1eb6de3f" providerId="ADAL" clId="{9B73B01C-BB2F-3746-899D-A96A5A8744D0}" dt="2023-01-25T17:34:49.073" v="916" actId="26606"/>
          <ac:grpSpMkLst>
            <pc:docMk/>
            <pc:sldMk cId="1092528002" sldId="275"/>
            <ac:grpSpMk id="10" creationId="{AE1C45F0-260A-458C-96ED-C1F6D2151219}"/>
          </ac:grpSpMkLst>
        </pc:grpChg>
        <pc:picChg chg="add del mod">
          <ac:chgData name="Raymond Otoo" userId="db422aa5-951d-4ff0-8e08-2fdd1eb6de3f" providerId="ADAL" clId="{9B73B01C-BB2F-3746-899D-A96A5A8744D0}" dt="2023-01-25T17:49:00.200" v="1057" actId="21"/>
          <ac:picMkLst>
            <pc:docMk/>
            <pc:sldMk cId="1092528002" sldId="275"/>
            <ac:picMk id="6" creationId="{DC199873-7CA1-ECCC-EC3B-FBC56BAE38E2}"/>
          </ac:picMkLst>
        </pc:picChg>
        <pc:cxnChg chg="add del">
          <ac:chgData name="Raymond Otoo" userId="db422aa5-951d-4ff0-8e08-2fdd1eb6de3f" providerId="ADAL" clId="{9B73B01C-BB2F-3746-899D-A96A5A8744D0}" dt="2023-01-25T17:34:49.073" v="916" actId="26606"/>
          <ac:cxnSpMkLst>
            <pc:docMk/>
            <pc:sldMk cId="1092528002" sldId="275"/>
            <ac:cxnSpMk id="17" creationId="{6CF1BAF6-AD41-4082-B212-8A1F9A2E8779}"/>
          </ac:cxnSpMkLst>
        </pc:cxnChg>
      </pc:sldChg>
      <pc:sldChg chg="addSp delSp modSp add mod setBg">
        <pc:chgData name="Raymond Otoo" userId="db422aa5-951d-4ff0-8e08-2fdd1eb6de3f" providerId="ADAL" clId="{9B73B01C-BB2F-3746-899D-A96A5A8744D0}" dt="2023-01-25T17:31:25.335" v="908" actId="26606"/>
        <pc:sldMkLst>
          <pc:docMk/>
          <pc:sldMk cId="299300496" sldId="276"/>
        </pc:sldMkLst>
        <pc:spChg chg="mod">
          <ac:chgData name="Raymond Otoo" userId="db422aa5-951d-4ff0-8e08-2fdd1eb6de3f" providerId="ADAL" clId="{9B73B01C-BB2F-3746-899D-A96A5A8744D0}" dt="2023-01-25T17:31:25.335" v="908" actId="26606"/>
          <ac:spMkLst>
            <pc:docMk/>
            <pc:sldMk cId="299300496" sldId="276"/>
            <ac:spMk id="3" creationId="{C1583350-EBF8-B3E7-4646-78CBAB709C80}"/>
          </ac:spMkLst>
        </pc:spChg>
        <pc:spChg chg="add del mod">
          <ac:chgData name="Raymond Otoo" userId="db422aa5-951d-4ff0-8e08-2fdd1eb6de3f" providerId="ADAL" clId="{9B73B01C-BB2F-3746-899D-A96A5A8744D0}" dt="2023-01-25T17:31:17.509" v="895" actId="767"/>
          <ac:spMkLst>
            <pc:docMk/>
            <pc:sldMk cId="299300496" sldId="276"/>
            <ac:spMk id="5" creationId="{6CBB92F3-89BD-996D-777B-EA23262A1AB5}"/>
          </ac:spMkLst>
        </pc:spChg>
        <pc:spChg chg="add del">
          <ac:chgData name="Raymond Otoo" userId="db422aa5-951d-4ff0-8e08-2fdd1eb6de3f" providerId="ADAL" clId="{9B73B01C-BB2F-3746-899D-A96A5A8744D0}" dt="2023-01-25T17:31:25.335" v="908" actId="26606"/>
          <ac:spMkLst>
            <pc:docMk/>
            <pc:sldMk cId="299300496" sldId="276"/>
            <ac:spMk id="15" creationId="{66E48AFA-8884-4F68-A44F-D2C1E8609C5A}"/>
          </ac:spMkLst>
        </pc:spChg>
        <pc:spChg chg="add del">
          <ac:chgData name="Raymond Otoo" userId="db422aa5-951d-4ff0-8e08-2fdd1eb6de3f" providerId="ADAL" clId="{9B73B01C-BB2F-3746-899D-A96A5A8744D0}" dt="2023-01-25T17:31:25.335" v="908" actId="26606"/>
          <ac:spMkLst>
            <pc:docMk/>
            <pc:sldMk cId="299300496" sldId="276"/>
            <ac:spMk id="17" creationId="{969D19A6-08CB-498C-93EC-3FFB021FC68A}"/>
          </ac:spMkLst>
        </pc:spChg>
        <pc:picChg chg="add mod ord">
          <ac:chgData name="Raymond Otoo" userId="db422aa5-951d-4ff0-8e08-2fdd1eb6de3f" providerId="ADAL" clId="{9B73B01C-BB2F-3746-899D-A96A5A8744D0}" dt="2023-01-25T17:31:25.335" v="908" actId="26606"/>
          <ac:picMkLst>
            <pc:docMk/>
            <pc:sldMk cId="299300496" sldId="276"/>
            <ac:picMk id="4" creationId="{6FF87D63-58B6-1BF1-4605-6CD518CC2304}"/>
          </ac:picMkLst>
        </pc:picChg>
        <pc:picChg chg="del mod">
          <ac:chgData name="Raymond Otoo" userId="db422aa5-951d-4ff0-8e08-2fdd1eb6de3f" providerId="ADAL" clId="{9B73B01C-BB2F-3746-899D-A96A5A8744D0}" dt="2023-01-25T16:56:52.128" v="698" actId="478"/>
          <ac:picMkLst>
            <pc:docMk/>
            <pc:sldMk cId="299300496" sldId="276"/>
            <ac:picMk id="7" creationId="{B81FAD35-6954-4E10-9373-4ADDD4980F2A}"/>
          </ac:picMkLst>
        </pc:picChg>
      </pc:sldChg>
      <pc:sldChg chg="addSp delSp modSp add mod setBg">
        <pc:chgData name="Raymond Otoo" userId="db422aa5-951d-4ff0-8e08-2fdd1eb6de3f" providerId="ADAL" clId="{9B73B01C-BB2F-3746-899D-A96A5A8744D0}" dt="2023-01-25T18:34:41.033" v="1607" actId="1076"/>
        <pc:sldMkLst>
          <pc:docMk/>
          <pc:sldMk cId="3627915875" sldId="277"/>
        </pc:sldMkLst>
        <pc:spChg chg="mod">
          <ac:chgData name="Raymond Otoo" userId="db422aa5-951d-4ff0-8e08-2fdd1eb6de3f" providerId="ADAL" clId="{9B73B01C-BB2F-3746-899D-A96A5A8744D0}" dt="2023-01-25T18:34:37.581" v="1606" actId="14100"/>
          <ac:spMkLst>
            <pc:docMk/>
            <pc:sldMk cId="3627915875" sldId="277"/>
            <ac:spMk id="3" creationId="{C1583350-EBF8-B3E7-4646-78CBAB709C80}"/>
          </ac:spMkLst>
        </pc:spChg>
        <pc:spChg chg="ord">
          <ac:chgData name="Raymond Otoo" userId="db422aa5-951d-4ff0-8e08-2fdd1eb6de3f" providerId="ADAL" clId="{9B73B01C-BB2F-3746-899D-A96A5A8744D0}" dt="2023-01-25T17:32:41.440" v="910" actId="26606"/>
          <ac:spMkLst>
            <pc:docMk/>
            <pc:sldMk cId="3627915875" sldId="277"/>
            <ac:spMk id="10" creationId="{849BBAF0-7CFA-F584-AA77-C2CFE6B0F84E}"/>
          </ac:spMkLst>
        </pc:spChg>
        <pc:spChg chg="add del">
          <ac:chgData name="Raymond Otoo" userId="db422aa5-951d-4ff0-8e08-2fdd1eb6de3f" providerId="ADAL" clId="{9B73B01C-BB2F-3746-899D-A96A5A8744D0}" dt="2023-01-25T17:32:41.440" v="910" actId="26606"/>
          <ac:spMkLst>
            <pc:docMk/>
            <pc:sldMk cId="3627915875" sldId="277"/>
            <ac:spMk id="15" creationId="{32AEEBC8-9D30-42EF-95F2-386C2653FBF0}"/>
          </ac:spMkLst>
        </pc:spChg>
        <pc:spChg chg="add del">
          <ac:chgData name="Raymond Otoo" userId="db422aa5-951d-4ff0-8e08-2fdd1eb6de3f" providerId="ADAL" clId="{9B73B01C-BB2F-3746-899D-A96A5A8744D0}" dt="2023-01-25T17:32:41.440" v="910" actId="26606"/>
          <ac:spMkLst>
            <pc:docMk/>
            <pc:sldMk cId="3627915875" sldId="277"/>
            <ac:spMk id="17" creationId="{3529E97A-97C3-40EA-8A04-5C02398D568F}"/>
          </ac:spMkLst>
        </pc:spChg>
        <pc:spChg chg="add del">
          <ac:chgData name="Raymond Otoo" userId="db422aa5-951d-4ff0-8e08-2fdd1eb6de3f" providerId="ADAL" clId="{9B73B01C-BB2F-3746-899D-A96A5A8744D0}" dt="2023-01-25T17:32:41.440" v="910" actId="26606"/>
          <ac:spMkLst>
            <pc:docMk/>
            <pc:sldMk cId="3627915875" sldId="277"/>
            <ac:spMk id="19" creationId="{59FA8C2E-A5A7-4490-927A-7CD58343EDBB}"/>
          </ac:spMkLst>
        </pc:spChg>
        <pc:picChg chg="del mod">
          <ac:chgData name="Raymond Otoo" userId="db422aa5-951d-4ff0-8e08-2fdd1eb6de3f" providerId="ADAL" clId="{9B73B01C-BB2F-3746-899D-A96A5A8744D0}" dt="2023-01-25T17:07:24.832" v="769" actId="478"/>
          <ac:picMkLst>
            <pc:docMk/>
            <pc:sldMk cId="3627915875" sldId="277"/>
            <ac:picMk id="4" creationId="{6FF87D63-58B6-1BF1-4605-6CD518CC2304}"/>
          </ac:picMkLst>
        </pc:picChg>
        <pc:picChg chg="add mod">
          <ac:chgData name="Raymond Otoo" userId="db422aa5-951d-4ff0-8e08-2fdd1eb6de3f" providerId="ADAL" clId="{9B73B01C-BB2F-3746-899D-A96A5A8744D0}" dt="2023-01-25T18:34:41.033" v="1607" actId="1076"/>
          <ac:picMkLst>
            <pc:docMk/>
            <pc:sldMk cId="3627915875" sldId="277"/>
            <ac:picMk id="5" creationId="{AC0C9EE3-8C6D-6C32-A4DF-19FB5E7FE982}"/>
          </ac:picMkLst>
        </pc:picChg>
      </pc:sldChg>
      <pc:sldChg chg="addSp delSp modSp add mod setBg">
        <pc:chgData name="Raymond Otoo" userId="db422aa5-951d-4ff0-8e08-2fdd1eb6de3f" providerId="ADAL" clId="{9B73B01C-BB2F-3746-899D-A96A5A8744D0}" dt="2023-01-25T18:36:23.457" v="1682" actId="207"/>
        <pc:sldMkLst>
          <pc:docMk/>
          <pc:sldMk cId="1531544904" sldId="278"/>
        </pc:sldMkLst>
        <pc:spChg chg="mod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2" creationId="{1B2E0E93-932B-277A-A370-0298CF61D3C6}"/>
          </ac:spMkLst>
        </pc:spChg>
        <pc:spChg chg="mod">
          <ac:chgData name="Raymond Otoo" userId="db422aa5-951d-4ff0-8e08-2fdd1eb6de3f" providerId="ADAL" clId="{9B73B01C-BB2F-3746-899D-A96A5A8744D0}" dt="2023-01-25T18:36:23.457" v="1682" actId="207"/>
          <ac:spMkLst>
            <pc:docMk/>
            <pc:sldMk cId="1531544904" sldId="278"/>
            <ac:spMk id="3" creationId="{B3408CDE-C524-A0A3-F5DE-3A1CE9B4E04D}"/>
          </ac:spMkLst>
        </pc:spChg>
        <pc:spChg chg="add del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8" creationId="{1BB867FF-FC45-48F7-8104-F89BE54909F1}"/>
          </ac:spMkLst>
        </pc:spChg>
        <pc:spChg chg="add del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10" creationId="{8BB56887-D0D5-4F0C-9E19-7247EB83C8B7}"/>
          </ac:spMkLst>
        </pc:spChg>
        <pc:spChg chg="add del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12" creationId="{081E4A58-353D-44AE-B2FC-2A74E2E400F7}"/>
          </ac:spMkLst>
        </pc:spChg>
        <pc:spChg chg="add del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17" creationId="{2B566528-1B12-4246-9431-5C2D7D081168}"/>
          </ac:spMkLst>
        </pc:spChg>
        <pc:spChg chg="add del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19" creationId="{2E80C965-DB6D-4F81-9E9E-B027384D0BD6}"/>
          </ac:spMkLst>
        </pc:spChg>
        <pc:spChg chg="add del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21" creationId="{A580F890-B085-4E95-96AA-55AEBEC5CE6E}"/>
          </ac:spMkLst>
        </pc:spChg>
        <pc:spChg chg="add del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23" creationId="{D3F51FEB-38FB-4F6C-9F7B-2F2AFAB65463}"/>
          </ac:spMkLst>
        </pc:spChg>
        <pc:spChg chg="add del">
          <ac:chgData name="Raymond Otoo" userId="db422aa5-951d-4ff0-8e08-2fdd1eb6de3f" providerId="ADAL" clId="{9B73B01C-BB2F-3746-899D-A96A5A8744D0}" dt="2023-01-25T17:39:49.167" v="929" actId="26606"/>
          <ac:spMkLst>
            <pc:docMk/>
            <pc:sldMk cId="1531544904" sldId="278"/>
            <ac:spMk id="25" creationId="{1E547BA6-BAE0-43BB-A7CA-60F69CE252F0}"/>
          </ac:spMkLst>
        </pc:spChg>
      </pc:sldChg>
      <pc:sldChg chg="addSp delSp modSp add mod">
        <pc:chgData name="Raymond Otoo" userId="db422aa5-951d-4ff0-8e08-2fdd1eb6de3f" providerId="ADAL" clId="{9B73B01C-BB2F-3746-899D-A96A5A8744D0}" dt="2023-01-25T18:27:32.539" v="1540" actId="20577"/>
        <pc:sldMkLst>
          <pc:docMk/>
          <pc:sldMk cId="418246920" sldId="279"/>
        </pc:sldMkLst>
        <pc:spChg chg="mod">
          <ac:chgData name="Raymond Otoo" userId="db422aa5-951d-4ff0-8e08-2fdd1eb6de3f" providerId="ADAL" clId="{9B73B01C-BB2F-3746-899D-A96A5A8744D0}" dt="2023-01-25T18:27:32.539" v="1540" actId="20577"/>
          <ac:spMkLst>
            <pc:docMk/>
            <pc:sldMk cId="418246920" sldId="279"/>
            <ac:spMk id="3" creationId="{C1583350-EBF8-B3E7-4646-78CBAB709C80}"/>
          </ac:spMkLst>
        </pc:spChg>
        <pc:picChg chg="add mod">
          <ac:chgData name="Raymond Otoo" userId="db422aa5-951d-4ff0-8e08-2fdd1eb6de3f" providerId="ADAL" clId="{9B73B01C-BB2F-3746-899D-A96A5A8744D0}" dt="2023-01-25T17:49:10.100" v="1061" actId="1076"/>
          <ac:picMkLst>
            <pc:docMk/>
            <pc:sldMk cId="418246920" sldId="279"/>
            <ac:picMk id="2" creationId="{3C2F67D2-28A1-4BAC-6277-10877D627236}"/>
          </ac:picMkLst>
        </pc:picChg>
        <pc:picChg chg="del mod">
          <ac:chgData name="Raymond Otoo" userId="db422aa5-951d-4ff0-8e08-2fdd1eb6de3f" providerId="ADAL" clId="{9B73B01C-BB2F-3746-899D-A96A5A8744D0}" dt="2023-01-25T17:49:05.967" v="1060" actId="478"/>
          <ac:picMkLst>
            <pc:docMk/>
            <pc:sldMk cId="418246920" sldId="279"/>
            <ac:picMk id="5" creationId="{AC0C9EE3-8C6D-6C32-A4DF-19FB5E7FE982}"/>
          </ac:picMkLst>
        </pc:picChg>
      </pc:sldChg>
      <pc:sldChg chg="add del">
        <pc:chgData name="Raymond Otoo" userId="db422aa5-951d-4ff0-8e08-2fdd1eb6de3f" providerId="ADAL" clId="{9B73B01C-BB2F-3746-899D-A96A5A8744D0}" dt="2023-01-25T17:24:06.821" v="863" actId="2890"/>
        <pc:sldMkLst>
          <pc:docMk/>
          <pc:sldMk cId="3430282620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1AD53-1CBA-49DD-863E-E491863F008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0A577A-DE41-4465-9965-036B6E01B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Headline generation is a task of abstractive text summarization, previously suffering from immaturity of natural language generation techniques.</a:t>
          </a:r>
          <a:endParaRPr lang="en-US" dirty="0"/>
        </a:p>
      </dgm:t>
    </dgm:pt>
    <dgm:pt modelId="{8A7B9A23-EBDB-4A96-8134-B12BDFE2AFBE}" type="parTrans" cxnId="{B492F695-20E4-464F-9A10-636AAB33786A}">
      <dgm:prSet/>
      <dgm:spPr/>
      <dgm:t>
        <a:bodyPr/>
        <a:lstStyle/>
        <a:p>
          <a:endParaRPr lang="en-US"/>
        </a:p>
      </dgm:t>
    </dgm:pt>
    <dgm:pt modelId="{B1D8DA67-EA8D-408A-A753-E02D73927307}" type="sibTrans" cxnId="{B492F695-20E4-464F-9A10-636AAB3378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A0A75E-FA84-4878-B290-FC1135E2DF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Recent success of neural sentence summarization models shows potential for generating informative, fluent headlines conditioned on selected sentences.</a:t>
          </a:r>
          <a:endParaRPr lang="en-US"/>
        </a:p>
      </dgm:t>
    </dgm:pt>
    <dgm:pt modelId="{41538C34-2A5B-48BC-858F-3157E4464CDD}" type="parTrans" cxnId="{A91511B6-B1E8-48A4-B295-D116E9166159}">
      <dgm:prSet/>
      <dgm:spPr/>
      <dgm:t>
        <a:bodyPr/>
        <a:lstStyle/>
        <a:p>
          <a:endParaRPr lang="en-US"/>
        </a:p>
      </dgm:t>
    </dgm:pt>
    <dgm:pt modelId="{2C44896E-F458-4CD3-A454-517FBEFF3E41}" type="sibTrans" cxnId="{A91511B6-B1E8-48A4-B295-D116E91661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899B79-C8FE-48D4-B477-CFFE46D9DB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Investigating the extension of sentence summarization models to the document headline generation task</a:t>
          </a:r>
          <a:r>
            <a:rPr lang="en-US"/>
            <a:t>.</a:t>
          </a:r>
        </a:p>
      </dgm:t>
    </dgm:pt>
    <dgm:pt modelId="{8C10D987-84E5-4A7E-99F4-337DCEF4B0A2}" type="parTrans" cxnId="{04A92C1A-674A-4C3C-A3EB-C5BA48E1772D}">
      <dgm:prSet/>
      <dgm:spPr/>
      <dgm:t>
        <a:bodyPr/>
        <a:lstStyle/>
        <a:p>
          <a:endParaRPr lang="en-US"/>
        </a:p>
      </dgm:t>
    </dgm:pt>
    <dgm:pt modelId="{34F5F120-BE94-4128-90C8-5843D3EBE4DA}" type="sibTrans" cxnId="{04A92C1A-674A-4C3C-A3EB-C5BA48E177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4E311E-1654-4F74-A90E-3582E78623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Challenge is that extending the sentence summarization model to consider more document information will mostly confuse the model and hurt the performance</a:t>
          </a:r>
          <a:endParaRPr lang="en-US"/>
        </a:p>
      </dgm:t>
    </dgm:pt>
    <dgm:pt modelId="{1182349B-F441-44D6-BBBC-7D9C03A4BDA1}" type="parTrans" cxnId="{840E6F40-13B9-4C45-AF9D-2BE5AC4CADC7}">
      <dgm:prSet/>
      <dgm:spPr/>
      <dgm:t>
        <a:bodyPr/>
        <a:lstStyle/>
        <a:p>
          <a:endParaRPr lang="en-US"/>
        </a:p>
      </dgm:t>
    </dgm:pt>
    <dgm:pt modelId="{295014E4-7D58-4F8C-BB82-0EA8172A7790}" type="sibTrans" cxnId="{840E6F40-13B9-4C45-AF9D-2BE5AC4CADC7}">
      <dgm:prSet/>
      <dgm:spPr/>
      <dgm:t>
        <a:bodyPr/>
        <a:lstStyle/>
        <a:p>
          <a:endParaRPr lang="en-US"/>
        </a:p>
      </dgm:t>
    </dgm:pt>
    <dgm:pt modelId="{024FEA1C-1E2E-4451-B247-F73D65D398B1}" type="pres">
      <dgm:prSet presAssocID="{CC41AD53-1CBA-49DD-863E-E491863F0089}" presName="root" presStyleCnt="0">
        <dgm:presLayoutVars>
          <dgm:dir/>
          <dgm:resizeHandles val="exact"/>
        </dgm:presLayoutVars>
      </dgm:prSet>
      <dgm:spPr/>
    </dgm:pt>
    <dgm:pt modelId="{9C0283E5-BFB0-43DB-92B6-950614480098}" type="pres">
      <dgm:prSet presAssocID="{CC41AD53-1CBA-49DD-863E-E491863F0089}" presName="container" presStyleCnt="0">
        <dgm:presLayoutVars>
          <dgm:dir/>
          <dgm:resizeHandles val="exact"/>
        </dgm:presLayoutVars>
      </dgm:prSet>
      <dgm:spPr/>
    </dgm:pt>
    <dgm:pt modelId="{887A2B09-145E-472C-894F-4BF0DD8C825D}" type="pres">
      <dgm:prSet presAssocID="{0F0A577A-DE41-4465-9965-036B6E01BEAD}" presName="compNode" presStyleCnt="0"/>
      <dgm:spPr/>
    </dgm:pt>
    <dgm:pt modelId="{BF1F00C2-4C6E-47AF-96FE-A8953B7AD361}" type="pres">
      <dgm:prSet presAssocID="{0F0A577A-DE41-4465-9965-036B6E01BEAD}" presName="iconBgRect" presStyleLbl="bgShp" presStyleIdx="0" presStyleCnt="4"/>
      <dgm:spPr/>
    </dgm:pt>
    <dgm:pt modelId="{26D0D4EA-7157-4ED8-9935-F996D8444814}" type="pres">
      <dgm:prSet presAssocID="{0F0A577A-DE41-4465-9965-036B6E01BE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9BC4210-505E-4A91-A9DF-38A2838B23CB}" type="pres">
      <dgm:prSet presAssocID="{0F0A577A-DE41-4465-9965-036B6E01BEAD}" presName="spaceRect" presStyleCnt="0"/>
      <dgm:spPr/>
    </dgm:pt>
    <dgm:pt modelId="{56A9D6AE-4211-4149-BA98-35BA591CFCB9}" type="pres">
      <dgm:prSet presAssocID="{0F0A577A-DE41-4465-9965-036B6E01BEAD}" presName="textRect" presStyleLbl="revTx" presStyleIdx="0" presStyleCnt="4">
        <dgm:presLayoutVars>
          <dgm:chMax val="1"/>
          <dgm:chPref val="1"/>
        </dgm:presLayoutVars>
      </dgm:prSet>
      <dgm:spPr/>
    </dgm:pt>
    <dgm:pt modelId="{D9AD5D56-D753-4D7E-B6B8-1DACE7E77273}" type="pres">
      <dgm:prSet presAssocID="{B1D8DA67-EA8D-408A-A753-E02D73927307}" presName="sibTrans" presStyleLbl="sibTrans2D1" presStyleIdx="0" presStyleCnt="0"/>
      <dgm:spPr/>
    </dgm:pt>
    <dgm:pt modelId="{947E0551-FD6B-43B9-AE26-0BEA09A3CBDC}" type="pres">
      <dgm:prSet presAssocID="{9FA0A75E-FA84-4878-B290-FC1135E2DF6D}" presName="compNode" presStyleCnt="0"/>
      <dgm:spPr/>
    </dgm:pt>
    <dgm:pt modelId="{B4BCB45C-9680-4C5E-8654-40997C40D2B6}" type="pres">
      <dgm:prSet presAssocID="{9FA0A75E-FA84-4878-B290-FC1135E2DF6D}" presName="iconBgRect" presStyleLbl="bgShp" presStyleIdx="1" presStyleCnt="4"/>
      <dgm:spPr/>
    </dgm:pt>
    <dgm:pt modelId="{C74A0B99-1367-4226-A403-7CFC4A811DC0}" type="pres">
      <dgm:prSet presAssocID="{9FA0A75E-FA84-4878-B290-FC1135E2DF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BE56A2-4680-4B8E-9D1E-A968A31AC5ED}" type="pres">
      <dgm:prSet presAssocID="{9FA0A75E-FA84-4878-B290-FC1135E2DF6D}" presName="spaceRect" presStyleCnt="0"/>
      <dgm:spPr/>
    </dgm:pt>
    <dgm:pt modelId="{B7EDBAA6-C588-4E12-9942-FDB388E858AD}" type="pres">
      <dgm:prSet presAssocID="{9FA0A75E-FA84-4878-B290-FC1135E2DF6D}" presName="textRect" presStyleLbl="revTx" presStyleIdx="1" presStyleCnt="4">
        <dgm:presLayoutVars>
          <dgm:chMax val="1"/>
          <dgm:chPref val="1"/>
        </dgm:presLayoutVars>
      </dgm:prSet>
      <dgm:spPr/>
    </dgm:pt>
    <dgm:pt modelId="{5278627C-397F-4BC2-AB8B-7E98C3D17A02}" type="pres">
      <dgm:prSet presAssocID="{2C44896E-F458-4CD3-A454-517FBEFF3E41}" presName="sibTrans" presStyleLbl="sibTrans2D1" presStyleIdx="0" presStyleCnt="0"/>
      <dgm:spPr/>
    </dgm:pt>
    <dgm:pt modelId="{1C708559-A597-4277-9F10-3890355D4A46}" type="pres">
      <dgm:prSet presAssocID="{51899B79-C8FE-48D4-B477-CFFE46D9DBB0}" presName="compNode" presStyleCnt="0"/>
      <dgm:spPr/>
    </dgm:pt>
    <dgm:pt modelId="{A3E6971B-DD60-4F34-990B-30F58DF6B7B5}" type="pres">
      <dgm:prSet presAssocID="{51899B79-C8FE-48D4-B477-CFFE46D9DBB0}" presName="iconBgRect" presStyleLbl="bgShp" presStyleIdx="2" presStyleCnt="4"/>
      <dgm:spPr/>
    </dgm:pt>
    <dgm:pt modelId="{E5EF5365-4280-4FEF-8383-9110CF96DE38}" type="pres">
      <dgm:prSet presAssocID="{51899B79-C8FE-48D4-B477-CFFE46D9DB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3C90D48-B800-48C3-A748-1F0CE90C74F4}" type="pres">
      <dgm:prSet presAssocID="{51899B79-C8FE-48D4-B477-CFFE46D9DBB0}" presName="spaceRect" presStyleCnt="0"/>
      <dgm:spPr/>
    </dgm:pt>
    <dgm:pt modelId="{7F8AAFB9-E92C-4869-943B-38F3B143C808}" type="pres">
      <dgm:prSet presAssocID="{51899B79-C8FE-48D4-B477-CFFE46D9DBB0}" presName="textRect" presStyleLbl="revTx" presStyleIdx="2" presStyleCnt="4">
        <dgm:presLayoutVars>
          <dgm:chMax val="1"/>
          <dgm:chPref val="1"/>
        </dgm:presLayoutVars>
      </dgm:prSet>
      <dgm:spPr/>
    </dgm:pt>
    <dgm:pt modelId="{9CC7B0CF-7315-404A-A708-9AB55149D99A}" type="pres">
      <dgm:prSet presAssocID="{34F5F120-BE94-4128-90C8-5843D3EBE4DA}" presName="sibTrans" presStyleLbl="sibTrans2D1" presStyleIdx="0" presStyleCnt="0"/>
      <dgm:spPr/>
    </dgm:pt>
    <dgm:pt modelId="{698A2761-43CB-4C8D-AF84-D0A5CC4A91A3}" type="pres">
      <dgm:prSet presAssocID="{D74E311E-1654-4F74-A90E-3582E7862371}" presName="compNode" presStyleCnt="0"/>
      <dgm:spPr/>
    </dgm:pt>
    <dgm:pt modelId="{AEA3138D-A251-47F1-A6BC-67508CEE9F66}" type="pres">
      <dgm:prSet presAssocID="{D74E311E-1654-4F74-A90E-3582E7862371}" presName="iconBgRect" presStyleLbl="bgShp" presStyleIdx="3" presStyleCnt="4"/>
      <dgm:spPr/>
    </dgm:pt>
    <dgm:pt modelId="{F9DC55B0-978E-414D-A993-BB1B53B01AD9}" type="pres">
      <dgm:prSet presAssocID="{D74E311E-1654-4F74-A90E-3582E78623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A7D8B4E-0164-4F7B-9DDE-BBB876446A89}" type="pres">
      <dgm:prSet presAssocID="{D74E311E-1654-4F74-A90E-3582E7862371}" presName="spaceRect" presStyleCnt="0"/>
      <dgm:spPr/>
    </dgm:pt>
    <dgm:pt modelId="{59EF0D53-DABD-44C4-A9B3-ADDBC1BE5590}" type="pres">
      <dgm:prSet presAssocID="{D74E311E-1654-4F74-A90E-3582E78623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A92C1A-674A-4C3C-A3EB-C5BA48E1772D}" srcId="{CC41AD53-1CBA-49DD-863E-E491863F0089}" destId="{51899B79-C8FE-48D4-B477-CFFE46D9DBB0}" srcOrd="2" destOrd="0" parTransId="{8C10D987-84E5-4A7E-99F4-337DCEF4B0A2}" sibTransId="{34F5F120-BE94-4128-90C8-5843D3EBE4DA}"/>
    <dgm:cxn modelId="{30DE971E-AE68-4E41-8779-0A137F0B3CF9}" type="presOf" srcId="{D74E311E-1654-4F74-A90E-3582E7862371}" destId="{59EF0D53-DABD-44C4-A9B3-ADDBC1BE5590}" srcOrd="0" destOrd="0" presId="urn:microsoft.com/office/officeart/2018/2/layout/IconCircleList"/>
    <dgm:cxn modelId="{1C23D034-2607-489D-8F5B-4948BD341442}" type="presOf" srcId="{9FA0A75E-FA84-4878-B290-FC1135E2DF6D}" destId="{B7EDBAA6-C588-4E12-9942-FDB388E858AD}" srcOrd="0" destOrd="0" presId="urn:microsoft.com/office/officeart/2018/2/layout/IconCircleList"/>
    <dgm:cxn modelId="{840E6F40-13B9-4C45-AF9D-2BE5AC4CADC7}" srcId="{CC41AD53-1CBA-49DD-863E-E491863F0089}" destId="{D74E311E-1654-4F74-A90E-3582E7862371}" srcOrd="3" destOrd="0" parTransId="{1182349B-F441-44D6-BBBC-7D9C03A4BDA1}" sibTransId="{295014E4-7D58-4F8C-BB82-0EA8172A7790}"/>
    <dgm:cxn modelId="{D225C660-D427-4C34-A7EE-42B4FA1B5E01}" type="presOf" srcId="{0F0A577A-DE41-4465-9965-036B6E01BEAD}" destId="{56A9D6AE-4211-4149-BA98-35BA591CFCB9}" srcOrd="0" destOrd="0" presId="urn:microsoft.com/office/officeart/2018/2/layout/IconCircleList"/>
    <dgm:cxn modelId="{B3C93C73-664B-4BC2-8B3C-9B52A8AA8EE2}" type="presOf" srcId="{34F5F120-BE94-4128-90C8-5843D3EBE4DA}" destId="{9CC7B0CF-7315-404A-A708-9AB55149D99A}" srcOrd="0" destOrd="0" presId="urn:microsoft.com/office/officeart/2018/2/layout/IconCircleList"/>
    <dgm:cxn modelId="{4BF16D8B-10DF-47B5-9D2B-949C474D277E}" type="presOf" srcId="{51899B79-C8FE-48D4-B477-CFFE46D9DBB0}" destId="{7F8AAFB9-E92C-4869-943B-38F3B143C808}" srcOrd="0" destOrd="0" presId="urn:microsoft.com/office/officeart/2018/2/layout/IconCircleList"/>
    <dgm:cxn modelId="{EFA9D892-641E-4AB7-80DA-54C148E34C10}" type="presOf" srcId="{B1D8DA67-EA8D-408A-A753-E02D73927307}" destId="{D9AD5D56-D753-4D7E-B6B8-1DACE7E77273}" srcOrd="0" destOrd="0" presId="urn:microsoft.com/office/officeart/2018/2/layout/IconCircleList"/>
    <dgm:cxn modelId="{B492F695-20E4-464F-9A10-636AAB33786A}" srcId="{CC41AD53-1CBA-49DD-863E-E491863F0089}" destId="{0F0A577A-DE41-4465-9965-036B6E01BEAD}" srcOrd="0" destOrd="0" parTransId="{8A7B9A23-EBDB-4A96-8134-B12BDFE2AFBE}" sibTransId="{B1D8DA67-EA8D-408A-A753-E02D73927307}"/>
    <dgm:cxn modelId="{A91511B6-B1E8-48A4-B295-D116E9166159}" srcId="{CC41AD53-1CBA-49DD-863E-E491863F0089}" destId="{9FA0A75E-FA84-4878-B290-FC1135E2DF6D}" srcOrd="1" destOrd="0" parTransId="{41538C34-2A5B-48BC-858F-3157E4464CDD}" sibTransId="{2C44896E-F458-4CD3-A454-517FBEFF3E41}"/>
    <dgm:cxn modelId="{1374C7FE-9EBE-4638-AFC2-24D37525116C}" type="presOf" srcId="{2C44896E-F458-4CD3-A454-517FBEFF3E41}" destId="{5278627C-397F-4BC2-AB8B-7E98C3D17A02}" srcOrd="0" destOrd="0" presId="urn:microsoft.com/office/officeart/2018/2/layout/IconCircleList"/>
    <dgm:cxn modelId="{CEABC4FF-B927-4AC9-90AA-7A8B655B6EC1}" type="presOf" srcId="{CC41AD53-1CBA-49DD-863E-E491863F0089}" destId="{024FEA1C-1E2E-4451-B247-F73D65D398B1}" srcOrd="0" destOrd="0" presId="urn:microsoft.com/office/officeart/2018/2/layout/IconCircleList"/>
    <dgm:cxn modelId="{B649822C-643B-4392-8C06-6C775A8A6CA7}" type="presParOf" srcId="{024FEA1C-1E2E-4451-B247-F73D65D398B1}" destId="{9C0283E5-BFB0-43DB-92B6-950614480098}" srcOrd="0" destOrd="0" presId="urn:microsoft.com/office/officeart/2018/2/layout/IconCircleList"/>
    <dgm:cxn modelId="{26BB9490-1024-46A7-BD5C-DF29EA3A0D63}" type="presParOf" srcId="{9C0283E5-BFB0-43DB-92B6-950614480098}" destId="{887A2B09-145E-472C-894F-4BF0DD8C825D}" srcOrd="0" destOrd="0" presId="urn:microsoft.com/office/officeart/2018/2/layout/IconCircleList"/>
    <dgm:cxn modelId="{5F8C1829-F168-49FB-9070-E8771ADEF369}" type="presParOf" srcId="{887A2B09-145E-472C-894F-4BF0DD8C825D}" destId="{BF1F00C2-4C6E-47AF-96FE-A8953B7AD361}" srcOrd="0" destOrd="0" presId="urn:microsoft.com/office/officeart/2018/2/layout/IconCircleList"/>
    <dgm:cxn modelId="{FBFD0F22-FB24-4B2B-9C25-C218A06BFA7C}" type="presParOf" srcId="{887A2B09-145E-472C-894F-4BF0DD8C825D}" destId="{26D0D4EA-7157-4ED8-9935-F996D8444814}" srcOrd="1" destOrd="0" presId="urn:microsoft.com/office/officeart/2018/2/layout/IconCircleList"/>
    <dgm:cxn modelId="{CCD9F566-8725-4348-817A-7AD30A0F32DB}" type="presParOf" srcId="{887A2B09-145E-472C-894F-4BF0DD8C825D}" destId="{79BC4210-505E-4A91-A9DF-38A2838B23CB}" srcOrd="2" destOrd="0" presId="urn:microsoft.com/office/officeart/2018/2/layout/IconCircleList"/>
    <dgm:cxn modelId="{568BCFAD-A67A-42E6-931D-515D788614E7}" type="presParOf" srcId="{887A2B09-145E-472C-894F-4BF0DD8C825D}" destId="{56A9D6AE-4211-4149-BA98-35BA591CFCB9}" srcOrd="3" destOrd="0" presId="urn:microsoft.com/office/officeart/2018/2/layout/IconCircleList"/>
    <dgm:cxn modelId="{C89AFE41-2C34-47E2-800B-0C2F8D5FF820}" type="presParOf" srcId="{9C0283E5-BFB0-43DB-92B6-950614480098}" destId="{D9AD5D56-D753-4D7E-B6B8-1DACE7E77273}" srcOrd="1" destOrd="0" presId="urn:microsoft.com/office/officeart/2018/2/layout/IconCircleList"/>
    <dgm:cxn modelId="{E9CA0F1A-27AE-4B87-ABB0-BE5646EA19E4}" type="presParOf" srcId="{9C0283E5-BFB0-43DB-92B6-950614480098}" destId="{947E0551-FD6B-43B9-AE26-0BEA09A3CBDC}" srcOrd="2" destOrd="0" presId="urn:microsoft.com/office/officeart/2018/2/layout/IconCircleList"/>
    <dgm:cxn modelId="{3B40EF0B-C68A-4423-AC27-DDD5A81F21EE}" type="presParOf" srcId="{947E0551-FD6B-43B9-AE26-0BEA09A3CBDC}" destId="{B4BCB45C-9680-4C5E-8654-40997C40D2B6}" srcOrd="0" destOrd="0" presId="urn:microsoft.com/office/officeart/2018/2/layout/IconCircleList"/>
    <dgm:cxn modelId="{E9633DE7-098D-4C0C-9A34-B1B51268698B}" type="presParOf" srcId="{947E0551-FD6B-43B9-AE26-0BEA09A3CBDC}" destId="{C74A0B99-1367-4226-A403-7CFC4A811DC0}" srcOrd="1" destOrd="0" presId="urn:microsoft.com/office/officeart/2018/2/layout/IconCircleList"/>
    <dgm:cxn modelId="{BE02E2EC-A93D-4DD0-9D0B-6A659CCDA592}" type="presParOf" srcId="{947E0551-FD6B-43B9-AE26-0BEA09A3CBDC}" destId="{3BBE56A2-4680-4B8E-9D1E-A968A31AC5ED}" srcOrd="2" destOrd="0" presId="urn:microsoft.com/office/officeart/2018/2/layout/IconCircleList"/>
    <dgm:cxn modelId="{816EA382-9A1E-4552-98E2-9A5098187661}" type="presParOf" srcId="{947E0551-FD6B-43B9-AE26-0BEA09A3CBDC}" destId="{B7EDBAA6-C588-4E12-9942-FDB388E858AD}" srcOrd="3" destOrd="0" presId="urn:microsoft.com/office/officeart/2018/2/layout/IconCircleList"/>
    <dgm:cxn modelId="{287989BC-8ED0-4C7B-92A9-3816027BD1F8}" type="presParOf" srcId="{9C0283E5-BFB0-43DB-92B6-950614480098}" destId="{5278627C-397F-4BC2-AB8B-7E98C3D17A02}" srcOrd="3" destOrd="0" presId="urn:microsoft.com/office/officeart/2018/2/layout/IconCircleList"/>
    <dgm:cxn modelId="{D01A9E0C-F1EE-4BE3-A9A9-3A39A0AD8E9B}" type="presParOf" srcId="{9C0283E5-BFB0-43DB-92B6-950614480098}" destId="{1C708559-A597-4277-9F10-3890355D4A46}" srcOrd="4" destOrd="0" presId="urn:microsoft.com/office/officeart/2018/2/layout/IconCircleList"/>
    <dgm:cxn modelId="{63B966E0-6C19-4024-80D3-F4245777923D}" type="presParOf" srcId="{1C708559-A597-4277-9F10-3890355D4A46}" destId="{A3E6971B-DD60-4F34-990B-30F58DF6B7B5}" srcOrd="0" destOrd="0" presId="urn:microsoft.com/office/officeart/2018/2/layout/IconCircleList"/>
    <dgm:cxn modelId="{2EB07275-90D8-4597-9F6E-CC95A0E90303}" type="presParOf" srcId="{1C708559-A597-4277-9F10-3890355D4A46}" destId="{E5EF5365-4280-4FEF-8383-9110CF96DE38}" srcOrd="1" destOrd="0" presId="urn:microsoft.com/office/officeart/2018/2/layout/IconCircleList"/>
    <dgm:cxn modelId="{580000A2-168F-4BE4-8B75-098B50989673}" type="presParOf" srcId="{1C708559-A597-4277-9F10-3890355D4A46}" destId="{E3C90D48-B800-48C3-A748-1F0CE90C74F4}" srcOrd="2" destOrd="0" presId="urn:microsoft.com/office/officeart/2018/2/layout/IconCircleList"/>
    <dgm:cxn modelId="{A0F00F55-1922-4CF5-8D27-8B794B00D41B}" type="presParOf" srcId="{1C708559-A597-4277-9F10-3890355D4A46}" destId="{7F8AAFB9-E92C-4869-943B-38F3B143C808}" srcOrd="3" destOrd="0" presId="urn:microsoft.com/office/officeart/2018/2/layout/IconCircleList"/>
    <dgm:cxn modelId="{907B9E11-883E-4768-BA3D-4EF0900F0AE0}" type="presParOf" srcId="{9C0283E5-BFB0-43DB-92B6-950614480098}" destId="{9CC7B0CF-7315-404A-A708-9AB55149D99A}" srcOrd="5" destOrd="0" presId="urn:microsoft.com/office/officeart/2018/2/layout/IconCircleList"/>
    <dgm:cxn modelId="{C96A2886-F5DD-47A0-B1DC-BE4D96A754F6}" type="presParOf" srcId="{9C0283E5-BFB0-43DB-92B6-950614480098}" destId="{698A2761-43CB-4C8D-AF84-D0A5CC4A91A3}" srcOrd="6" destOrd="0" presId="urn:microsoft.com/office/officeart/2018/2/layout/IconCircleList"/>
    <dgm:cxn modelId="{AAAF8F04-AB57-40B6-8A68-6A6F655D71EB}" type="presParOf" srcId="{698A2761-43CB-4C8D-AF84-D0A5CC4A91A3}" destId="{AEA3138D-A251-47F1-A6BC-67508CEE9F66}" srcOrd="0" destOrd="0" presId="urn:microsoft.com/office/officeart/2018/2/layout/IconCircleList"/>
    <dgm:cxn modelId="{0DF6AF6C-B312-4FA6-BD09-6D4846AD8BA2}" type="presParOf" srcId="{698A2761-43CB-4C8D-AF84-D0A5CC4A91A3}" destId="{F9DC55B0-978E-414D-A993-BB1B53B01AD9}" srcOrd="1" destOrd="0" presId="urn:microsoft.com/office/officeart/2018/2/layout/IconCircleList"/>
    <dgm:cxn modelId="{8DC7863A-0DB3-4AED-B456-B4DCBD5DAE10}" type="presParOf" srcId="{698A2761-43CB-4C8D-AF84-D0A5CC4A91A3}" destId="{0A7D8B4E-0164-4F7B-9DDE-BBB876446A89}" srcOrd="2" destOrd="0" presId="urn:microsoft.com/office/officeart/2018/2/layout/IconCircleList"/>
    <dgm:cxn modelId="{E235DBF7-961E-46D0-BECA-F0890F55637E}" type="presParOf" srcId="{698A2761-43CB-4C8D-AF84-D0A5CC4A91A3}" destId="{59EF0D53-DABD-44C4-A9B3-ADDBC1BE55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F00C2-4C6E-47AF-96FE-A8953B7AD36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D4EA-7157-4ED8-9935-F996D844481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D6AE-4211-4149-BA98-35BA591CFCB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Headline generation is a task of abstractive text summarization, previously suffering from immaturity of natural language generation techniques.</a:t>
          </a:r>
          <a:endParaRPr lang="en-US" sz="1700" kern="1200" dirty="0"/>
        </a:p>
      </dsp:txBody>
      <dsp:txXfrm>
        <a:off x="1834517" y="469890"/>
        <a:ext cx="3148942" cy="1335915"/>
      </dsp:txXfrm>
    </dsp:sp>
    <dsp:sp modelId="{B4BCB45C-9680-4C5E-8654-40997C40D2B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0B99-1367-4226-A403-7CFC4A811DC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DBAA6-C588-4E12-9942-FDB388E858A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Recent success of neural sentence summarization models shows potential for generating informative, fluent headlines conditioned on selected sentences.</a:t>
          </a:r>
          <a:endParaRPr lang="en-US" sz="1700" kern="1200"/>
        </a:p>
      </dsp:txBody>
      <dsp:txXfrm>
        <a:off x="7154322" y="469890"/>
        <a:ext cx="3148942" cy="1335915"/>
      </dsp:txXfrm>
    </dsp:sp>
    <dsp:sp modelId="{A3E6971B-DD60-4F34-990B-30F58DF6B7B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F5365-4280-4FEF-8383-9110CF96DE3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AAFB9-E92C-4869-943B-38F3B143C80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Investigating the extension of sentence summarization models to the document headline generation task</a:t>
          </a:r>
          <a:r>
            <a:rPr lang="en-US" sz="1700" kern="1200"/>
            <a:t>.</a:t>
          </a:r>
        </a:p>
      </dsp:txBody>
      <dsp:txXfrm>
        <a:off x="1834517" y="2545532"/>
        <a:ext cx="3148942" cy="1335915"/>
      </dsp:txXfrm>
    </dsp:sp>
    <dsp:sp modelId="{AEA3138D-A251-47F1-A6BC-67508CEE9F6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C55B0-978E-414D-A993-BB1B53B01AD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F0D53-DABD-44C4-A9B3-ADDBC1BE559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Challenge is that extending the sentence summarization model to consider more document information will mostly confuse the model and hurt the performance</a:t>
          </a:r>
          <a:endParaRPr lang="en-US" sz="17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C9BF-A556-8E4C-8662-50803090709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24C1E-1856-C641-9CD5-7F87371C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24C1E-1856-C641-9CD5-7F87371CE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1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24C1E-1856-C641-9CD5-7F87371CE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24C1E-1856-C641-9CD5-7F87371CE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24C1E-1856-C641-9CD5-7F87371CE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24C1E-1856-C641-9CD5-7F87371CE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24C1E-1856-C641-9CD5-7F87371CE8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D86-4EDC-7F4B-1D14-65F711C55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3A16-FE9D-E86E-D6E5-E5C87695B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F4AB-B062-38DB-6A56-2993FF2C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B231-5480-6ADC-EDC6-BAD671F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A68E-B485-5375-61F6-49F2A984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6C48-AE36-E272-B1F2-A923B240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5B47D-D405-0D93-914A-4B50AA93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C9E7-BBAB-2FF9-B6C7-24DD1B1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FD7E-5FC5-00A8-A24F-A45F4A67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25DB-4CF2-CA78-8E1B-17942265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08E5-EE4B-6380-058A-5574D22AF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19FCA-5727-8ACD-62A0-D68F17FD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6A28-6468-8626-564B-AA41C84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F2F4-655A-18E0-8FD9-68BF9B1F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D349A-DB67-7E40-B3DC-A69BA8D9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F53-4C1A-7DD3-71AB-D9562080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8DC6-2477-42E4-CECB-4AF074C2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E561-68FA-C314-40C7-E98B0293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2CBC-C53F-870E-5DEF-D49F987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44DD-2C03-8605-B5D6-678D3808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3368-A650-6FB4-63C8-8FCC15D3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7F3D-D865-229A-DF59-185B5D50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C5AD-242B-D1AA-E847-773518EB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66F4-A3F5-C857-99FA-C6DC0B06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A840-CCC8-696D-0724-7DA66C0A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1A2-F406-26FB-5EE6-761739F3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4CCE-2284-17C7-69F0-433C3254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5556A-4B14-2949-A71C-D43BF5B8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F2F1-44BE-632D-0DA5-F76BFEDA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CB4F-F4BC-5B3F-1417-26F4C956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78316-E210-3888-5886-2EC886A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094D-07FF-BA5A-AE89-07F7C25A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AC7F-D598-2BDD-E3B4-DD219988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6E6A-1B47-45C8-6D5A-69A1A28E7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1D63-4DFF-AC19-F929-91DE1496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68027-9BAE-3B5E-F594-05BF00A3A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DFAD6-42A8-4A08-A042-B825A0DE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07D97-29F0-3364-AED8-48FF4E25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D619C-090F-77E1-D6B2-121BB516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7F10-BD75-4EF6-D596-45B0B574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880A4-C3BE-FEC3-5F69-624A5ACF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13AA-46A1-9B11-40D8-FC191A1A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C8456-3623-26F0-55FC-7DA727F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8968-0280-9F8E-42C4-BFC9768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32BA4-8AE0-6B5F-2A37-BB9711B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8F2B8-8668-F104-87E4-406E3EBA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7221-F0C4-7CA4-FBF7-E09E65C1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9A57-CDF3-B909-AD84-BE4841E0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1A90-7283-3A93-E6F7-31B4A1A2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19FD6-2ABD-75CB-A1E1-59D1D977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346F8-947E-FF59-E9F3-645679F0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91AC-03A7-5D1B-3B8A-97DDBC47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036B-B400-CD77-5C22-37E6B291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CC3BC-A134-12C5-1B0B-DF225E1F8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6E7AF-C848-F6AB-18EF-3C734D079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3D47-FAD7-8594-4609-258BF514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D778-7F02-D535-1103-F06E82C1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B9E45-2392-1DE4-90C1-FE4D10A5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79BFA-6826-969D-4275-52992711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2B391-D9C2-A830-A1FD-1F3A6F3F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B569-3715-AFFB-F9C6-A5E25AAF2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948B-9FE0-804E-8DDE-A5237813BB9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7A70-A7FD-19A5-D1C4-A6CA2A0B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3FC9-9D38-7AA4-62AA-AA1176BCA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614/ITBJ.ICT.RES.APPL.2017.11.3.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6061/clinics/2012(05)17" TargetMode="External"/><Relationship Id="rId4" Type="http://schemas.openxmlformats.org/officeDocument/2006/relationships/hyperlink" Target="https://aclanthology.org/N15-1014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Autoradiogram on white paper">
            <a:extLst>
              <a:ext uri="{FF2B5EF4-FFF2-40B4-BE49-F238E27FC236}">
                <a16:creationId xmlns:a16="http://schemas.microsoft.com/office/drawing/2014/main" id="{20FF9BAA-85B7-FD87-29FB-CED1A41BA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b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2" name="Oval 14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DF8CF-02A3-6CC1-1FCF-B41D6F154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078" y="942714"/>
            <a:ext cx="5923842" cy="3013820"/>
          </a:xfrm>
        </p:spPr>
        <p:txBody>
          <a:bodyPr>
            <a:normAutofit/>
          </a:bodyPr>
          <a:lstStyle/>
          <a:p>
            <a:br>
              <a:rPr lang="en-US" sz="5100" dirty="0"/>
            </a:br>
            <a:r>
              <a:rPr lang="en-US" sz="5100" dirty="0"/>
              <a:t>Abstract Title Generation Using CORD-19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27AA8-A99D-E9E4-925E-FF2A62972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622" y="438705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Raymond Otoo</a:t>
            </a:r>
          </a:p>
          <a:p>
            <a:r>
              <a:rPr lang="en-US" dirty="0"/>
              <a:t>Bioinformatics PhD Student</a:t>
            </a:r>
          </a:p>
        </p:txBody>
      </p:sp>
      <p:sp>
        <p:nvSpPr>
          <p:cNvPr id="14" name="Arc 16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B7C0-A031-31A0-EE1F-FABEC03C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D162-64EF-9D87-807E-119118F7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Reference: P. Mishra, C. Diwan, S. Srinivasa and 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Srinivasaraghavan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"Automatic Title Generation for Text with Pre-trained Transformer Language Model," 2021 IEEE 15th International Conference on Semantic Computing (ICSC), Laguna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Putra, Jan </a:t>
            </a:r>
            <a:r>
              <a:rPr lang="en-US" sz="20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Wira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Gotama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Masayu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Leylia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Khodra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“Automatic Title Generation in Scientific Articles for Authorship Assistance: A Summarization Approach.” </a:t>
            </a:r>
            <a:r>
              <a:rPr lang="en-US" sz="2000" b="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ICT Research and Applications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11 (2017): 253-267. 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https://doi.org/10.5614/ITBJ.ICT.RES.APPL.2017.11.3.3</a:t>
            </a:r>
            <a:endParaRPr lang="en-US" sz="2000" b="0" i="0" dirty="0">
              <a:solidFill>
                <a:srgbClr val="2E414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Tan, </a:t>
            </a:r>
            <a:r>
              <a:rPr lang="en-US" sz="20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Jiwei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 “From Neural Sentence Summarization to Headline Generation: A Coarse-to-Fine Approach.” </a:t>
            </a:r>
            <a:r>
              <a:rPr lang="en-US" sz="2000" b="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Joint Conference on Artificial Intelligence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(2017).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Colmenares, Carlos A. et al. “HEADS: Headline Generation as Sequence Prediction Using an Abstract Feature-Rich Space.” </a:t>
            </a:r>
            <a:r>
              <a:rPr lang="en-US" sz="2000" b="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American Chapter of the Association for Computational Linguistics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(2015). </a:t>
            </a:r>
            <a:r>
              <a:rPr lang="en-US" sz="20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https://aclanthology.org/N15-1014.pdf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Paiva, C. E., Lima, J. P., &amp; Paiva, B. S. (2012). Articles with short titles describing the results are cited more often.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Clinics (Sao Paulo, Brazil)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(5), 509–513.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doi.org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/10.6061/clinics/2012(05)17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7118-D4D6-D504-D275-71668CE9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678"/>
            <a:ext cx="10515600" cy="1325563"/>
          </a:xfrm>
        </p:spPr>
        <p:txBody>
          <a:bodyPr/>
          <a:lstStyle/>
          <a:p>
            <a:r>
              <a:rPr lang="en-US" dirty="0"/>
              <a:t>Action  items from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AB4D-FC4A-0186-147A-3B13E607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Consider a model to address domain-specific questions. </a:t>
            </a:r>
            <a:r>
              <a:rPr lang="en-US" dirty="0" err="1"/>
              <a:t>ie</a:t>
            </a:r>
            <a:r>
              <a:rPr lang="en-US" dirty="0"/>
              <a:t>.</a:t>
            </a:r>
          </a:p>
          <a:p>
            <a:r>
              <a:rPr lang="en-US" dirty="0"/>
              <a:t>Either Use an existing model or Develop a new model.</a:t>
            </a:r>
          </a:p>
          <a:p>
            <a:r>
              <a:rPr lang="en-US" dirty="0"/>
              <a:t>Find Similar papers to support the need for the research. </a:t>
            </a:r>
          </a:p>
          <a:p>
            <a:r>
              <a:rPr lang="en-US" dirty="0"/>
              <a:t>Find papers that have used the CORD-19 data in a similar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E93-932B-277A-A370-0298CF61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506EDC1-BDC1-2D26-774C-F7BBF331D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610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E0E93-932B-277A-A370-0298CF61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Importance of study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8CDE-C524-A0A3-F5DE-3A1CE9B4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 what importance is the title going to be to a user/researcher?</a:t>
            </a:r>
          </a:p>
          <a:p>
            <a:r>
              <a:rPr lang="en-US" dirty="0"/>
              <a:t>Title generation is a challenging task inasmuch as it may appear very simple. In that, a title is expected to be a good description of the work while using the fewest words possible.  </a:t>
            </a:r>
          </a:p>
          <a:p>
            <a:endParaRPr lang="en-US" dirty="0"/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Paiva et al. in 2012 reported in their study that </a:t>
            </a:r>
            <a:r>
              <a:rPr lang="en-US" dirty="0"/>
              <a:t>research papers with fewer titles had higher rates of citation. This presents a challenge;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chemeClr val="accent1"/>
                </a:solidFill>
              </a:rPr>
              <a:t>Which words should be used to best represent the title?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3350-EBF8-B3E7-4646-78CBAB70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970942"/>
            <a:ext cx="11381014" cy="5887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Proposes a novel approach to Automatic Title Generation using pre-trained GPT-2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Approach consists of a pipeline of three modules: Generation, Selection, and Refinement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Model generates accurate titles despite smaller corpus of relevant training data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Selection and Refinement modules ensure titles are representative of given text and semantically/syntactically accurate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Model trained for research paper abstracts from arXiv and evaluated on three test sets -Promising results when evaluated on ROUGE and BLEU metrics, and human evaluation also performed.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81FAD35-6954-4E10-9373-4ADDD498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970942"/>
            <a:ext cx="7952016" cy="180786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B5436C-7212-9368-F228-F636FD48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43" y="1"/>
            <a:ext cx="10444843" cy="970942"/>
          </a:xfrm>
        </p:spPr>
        <p:txBody>
          <a:bodyPr/>
          <a:lstStyle/>
          <a:p>
            <a:r>
              <a:rPr lang="en-US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2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3350-EBF8-B3E7-4646-78CBAB70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310243"/>
            <a:ext cx="11625943" cy="710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2.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lvl="1" algn="just">
              <a:buFont typeface="Wingdings" pitchFamily="2" charset="2"/>
              <a:buChar char="§"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Uses rhetorical categories, or information types conveyed by the author, to extract research purpose and method information for inclusion in computer-generated titles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>
                <a:solidFill>
                  <a:srgbClr val="374151"/>
                </a:solidFill>
                <a:latin typeface="Söhne"/>
              </a:rPr>
              <a:t>Classifies sentences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into rhetorical categories and filtered using three methods.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Three title candidates are then generated using a template-based or adaptive K-nearest neighbor approach.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Experiment conducted using two dataset domains: 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computational linguistics and chemistry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Obtained an average F1-measure score of 0.109-0.255 for computer-generated titles compared to original titles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Human evaluation deemed the generated titles as "relatively acceptable" in computational linguistics domain and "not acceptable" in chemistry domain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BBAF0-7CFA-F584-AA77-C2CFE6B0F84E}"/>
              </a:ext>
            </a:extLst>
          </p:cNvPr>
          <p:cNvSpPr txBox="1"/>
          <p:nvPr/>
        </p:nvSpPr>
        <p:spPr>
          <a:xfrm>
            <a:off x="1485900" y="310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FF87D63-58B6-1BF1-4605-6CD518CC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10243"/>
            <a:ext cx="7772400" cy="16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3350-EBF8-B3E7-4646-78CBAB70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5" y="679575"/>
            <a:ext cx="11560629" cy="6733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Propose a coarse-to-fine approach: identifies important sentences using document summarization techniques and leverages them with a multi-sentence summarization model with hierarchical attention.</a:t>
            </a:r>
          </a:p>
          <a:p>
            <a:pPr lvl="1" algn="just">
              <a:buFont typeface="Wingdings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Experimental results on a large real dataset demonstrate significant improvement in performance of neural sentence summarization models on the headline generation task.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BBAF0-7CFA-F584-AA77-C2CFE6B0F84E}"/>
              </a:ext>
            </a:extLst>
          </p:cNvPr>
          <p:cNvSpPr txBox="1"/>
          <p:nvPr/>
        </p:nvSpPr>
        <p:spPr>
          <a:xfrm>
            <a:off x="1485900" y="310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0C9EE3-8C6D-6C32-A4DF-19FB5E7FE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89" y="793876"/>
            <a:ext cx="8010082" cy="1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1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3350-EBF8-B3E7-4646-78CBAB70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310243"/>
            <a:ext cx="11544300" cy="6237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Study presents a sequence-prediction technique for learning how editors title news stories.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Technique models the problem as a discrete optimization task in a feature-rich space -Global optimum can be found in polynomial time by means of dynamic programming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 is trained and tested on an extensive corpus of financial news, and compared against baselines using standard and new metrics from the document summarization domain.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Readability and informativeness of the generated titles are assessed through human evaluation and the obtained results are very appealing and support the soundness of the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BBAF0-7CFA-F584-AA77-C2CFE6B0F84E}"/>
              </a:ext>
            </a:extLst>
          </p:cNvPr>
          <p:cNvSpPr txBox="1"/>
          <p:nvPr/>
        </p:nvSpPr>
        <p:spPr>
          <a:xfrm>
            <a:off x="1485900" y="310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C2F67D2-28A1-4BAC-6277-10877D62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93" y="310243"/>
            <a:ext cx="7772400" cy="12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6B26-B209-F8BA-FBCA-0529000A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CORD-19 dataset Application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3350-EBF8-B3E7-4646-78CBAB70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are people using the </a:t>
            </a:r>
            <a:r>
              <a:rPr lang="en-US"/>
              <a:t>CORD-19 dataset?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7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808</Words>
  <Application>Microsoft Macintosh PowerPoint</Application>
  <PresentationFormat>Widescreen</PresentationFormat>
  <Paragraphs>71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 Abstract Title Generation Using CORD-19 Dataset</vt:lpstr>
      <vt:lpstr>Action  items from Last meeting</vt:lpstr>
      <vt:lpstr>Background</vt:lpstr>
      <vt:lpstr>Importance of study</vt:lpstr>
      <vt:lpstr>Literature Review</vt:lpstr>
      <vt:lpstr>PowerPoint Presentation</vt:lpstr>
      <vt:lpstr>PowerPoint Presentation</vt:lpstr>
      <vt:lpstr>PowerPoint Presentation</vt:lpstr>
      <vt:lpstr>CORD-19 dataset Application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CORD-19 Analytics</dc:title>
  <dc:creator>Otoo, Raymond A</dc:creator>
  <cp:lastModifiedBy>Otoo, Raymond A</cp:lastModifiedBy>
  <cp:revision>2</cp:revision>
  <dcterms:created xsi:type="dcterms:W3CDTF">2022-11-09T14:36:21Z</dcterms:created>
  <dcterms:modified xsi:type="dcterms:W3CDTF">2023-01-25T18:54:28Z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390d5-a4f3-448c-8368-24080179bc53_Enabled">
    <vt:lpwstr>true</vt:lpwstr>
  </property>
  <property fmtid="{D5CDD505-2E9C-101B-9397-08002B2CF9AE}" pid="3" name="MSIP_Label_8ca390d5-a4f3-448c-8368-24080179bc53_SetDate">
    <vt:lpwstr>2022-11-09T15:00:43Z</vt:lpwstr>
  </property>
  <property fmtid="{D5CDD505-2E9C-101B-9397-08002B2CF9AE}" pid="4" name="MSIP_Label_8ca390d5-a4f3-448c-8368-24080179bc53_Method">
    <vt:lpwstr>Standard</vt:lpwstr>
  </property>
  <property fmtid="{D5CDD505-2E9C-101B-9397-08002B2CF9AE}" pid="5" name="MSIP_Label_8ca390d5-a4f3-448c-8368-24080179bc53_Name">
    <vt:lpwstr>Low Risk</vt:lpwstr>
  </property>
  <property fmtid="{D5CDD505-2E9C-101B-9397-08002B2CF9AE}" pid="6" name="MSIP_Label_8ca390d5-a4f3-448c-8368-24080179bc53_SiteId">
    <vt:lpwstr>5b703aa0-061f-4ed9-beca-765a39ee1304</vt:lpwstr>
  </property>
  <property fmtid="{D5CDD505-2E9C-101B-9397-08002B2CF9AE}" pid="7" name="MSIP_Label_8ca390d5-a4f3-448c-8368-24080179bc53_ActionId">
    <vt:lpwstr>0036159f-a15f-4017-897b-b42600e0f823</vt:lpwstr>
  </property>
  <property fmtid="{D5CDD505-2E9C-101B-9397-08002B2CF9AE}" pid="8" name="MSIP_Label_8ca390d5-a4f3-448c-8368-24080179bc53_ContentBits">
    <vt:lpwstr>0</vt:lpwstr>
  </property>
</Properties>
</file>