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8"/>
  </p:normalViewPr>
  <p:slideViewPr>
    <p:cSldViewPr snapToGrid="0">
      <p:cViewPr varScale="1">
        <p:scale>
          <a:sx n="107" d="100"/>
          <a:sy n="107" d="100"/>
        </p:scale>
        <p:origin x="73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37D86-4EDC-7F4B-1D14-65F711C555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A43A16-FE9D-E86E-D6E5-E5C87695BA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7EF4AB-B062-38DB-6A56-2993FF2C9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8948B-9FE0-804E-8DDE-A5237813BB9C}" type="datetimeFigureOut">
              <a:rPr lang="en-US" smtClean="0"/>
              <a:t>11/9/22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23B231-5480-6ADC-EDC6-BAD671F1C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F1A68E-B485-5375-61F6-49F2A9842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414CA-E5F5-4D4C-BF9F-87079335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710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26C48-AE36-E272-B1F2-A923B240E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A5B47D-D405-0D93-914A-4B50AA9342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00C9E7-BBAB-2FF9-B6C7-24DD1B1DA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8948B-9FE0-804E-8DDE-A5237813BB9C}" type="datetimeFigureOut">
              <a:rPr lang="en-US" smtClean="0"/>
              <a:t>11/9/22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FFD7E-5FC5-00A8-A24F-A45F4A676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C725DB-4CF2-CA78-8E1B-179422651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414CA-E5F5-4D4C-BF9F-87079335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726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6E08E5-EE4B-6380-058A-5574D22AF3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019FCA-5727-8ACD-62A0-D68F17FDB4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4B6A28-6468-8626-564B-AA41C84E1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8948B-9FE0-804E-8DDE-A5237813BB9C}" type="datetimeFigureOut">
              <a:rPr lang="en-US" smtClean="0"/>
              <a:t>11/9/22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8DF2F4-655A-18E0-8FD9-68BF9B1F9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DD349A-DB67-7E40-B3DC-A69BA8D99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414CA-E5F5-4D4C-BF9F-87079335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926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BBF53-4C1A-7DD3-71AB-D9562080B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88DC6-2477-42E4-CECB-4AF074C25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9E561-68FA-C314-40C7-E98B02935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8948B-9FE0-804E-8DDE-A5237813BB9C}" type="datetimeFigureOut">
              <a:rPr lang="en-US" smtClean="0"/>
              <a:t>11/9/22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6A2CBC-C53F-870E-5DEF-D49F98745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344DD-2C03-8605-B5D6-678D3808C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414CA-E5F5-4D4C-BF9F-87079335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64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B3368-A650-6FB4-63C8-8FCC15D3C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307F3D-D865-229A-DF59-185B5D50C2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BC5AD-242B-D1AA-E847-773518EB1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8948B-9FE0-804E-8DDE-A5237813BB9C}" type="datetimeFigureOut">
              <a:rPr lang="en-US" smtClean="0"/>
              <a:t>11/9/22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CB66F4-A3F5-C857-99FA-C6DC0B06F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1A840-CCC8-696D-0724-7DA66C0AF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414CA-E5F5-4D4C-BF9F-87079335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634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0E1A2-F406-26FB-5EE6-761739F37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D4CCE-2284-17C7-69F0-433C3254CF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45556A-4B14-2949-A71C-D43BF5B824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FAF2F1-44BE-632D-0DA5-F76BFEDA5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8948B-9FE0-804E-8DDE-A5237813BB9C}" type="datetimeFigureOut">
              <a:rPr lang="en-US" smtClean="0"/>
              <a:t>11/9/22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3FCB4F-F4BC-5B3F-1417-26F4C956D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578316-E210-3888-5886-2EC886AD0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414CA-E5F5-4D4C-BF9F-87079335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807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6094D-07FF-BA5A-AE89-07F7C25A9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0AC7F-D598-2BDD-E3B4-DD219988FF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B36E6A-1B47-45C8-6D5A-69A1A28E71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F41D63-4DFF-AC19-F929-91DE1496C8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468027-9BAE-3B5E-F594-05BF00A3A7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3DFAD6-42A8-4A08-A042-B825A0DEC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8948B-9FE0-804E-8DDE-A5237813BB9C}" type="datetimeFigureOut">
              <a:rPr lang="en-US" smtClean="0"/>
              <a:t>11/9/22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407D97-29F0-3364-AED8-48FF4E252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1D619C-090F-77E1-D6B2-121BB516C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414CA-E5F5-4D4C-BF9F-87079335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977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57F10-BD75-4EF6-D596-45B0B5745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2880A4-C3BE-FEC3-5F69-624A5ACF3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8948B-9FE0-804E-8DDE-A5237813BB9C}" type="datetimeFigureOut">
              <a:rPr lang="en-US" smtClean="0"/>
              <a:t>11/9/22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0313AA-46A1-9B11-40D8-FC191A1A6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8C8456-3623-26F0-55FC-7DA727F8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414CA-E5F5-4D4C-BF9F-87079335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29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D8968-0280-9F8E-42C4-BFC976852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8948B-9FE0-804E-8DDE-A5237813BB9C}" type="datetimeFigureOut">
              <a:rPr lang="en-US" smtClean="0"/>
              <a:t>11/9/22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A32BA4-8AE0-6B5F-2A37-BB9711B96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D8F2B8-8668-F104-87E4-406E3EBA4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414CA-E5F5-4D4C-BF9F-87079335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023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F7221-F0C4-7CA4-FBF7-E09E65C19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99A57-CDF3-B909-AD84-BE4841E00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1D1A90-7283-3A93-E6F7-31B4A1A2F9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819FD6-2ABD-75CB-A1E1-59D1D977A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8948B-9FE0-804E-8DDE-A5237813BB9C}" type="datetimeFigureOut">
              <a:rPr lang="en-US" smtClean="0"/>
              <a:t>11/9/22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6346F8-947E-FF59-E9F3-645679F09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691AC-03A7-5D1B-3B8A-97DDBC477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414CA-E5F5-4D4C-BF9F-87079335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766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3036B-B400-CD77-5C22-37E6B2917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BCC3BC-A134-12C5-1B0B-DF225E1F82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16E7AF-C848-F6AB-18EF-3C734D0798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BC3D47-FAD7-8594-4609-258BF5141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8948B-9FE0-804E-8DDE-A5237813BB9C}" type="datetimeFigureOut">
              <a:rPr lang="en-US" smtClean="0"/>
              <a:t>11/9/22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66D778-7F02-D535-1103-F06E82C19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3B9E45-2392-1DE4-90C1-FE4D10A50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414CA-E5F5-4D4C-BF9F-87079335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544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079BFA-6826-969D-4275-529927111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92B391-D9C2-A830-A1FD-1F3A6F3F6F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1BB569-3715-AFFB-F9C6-A5E25AAF2A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48948B-9FE0-804E-8DDE-A5237813BB9C}" type="datetimeFigureOut">
              <a:rPr lang="en-US" smtClean="0"/>
              <a:t>11/9/22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CE7A70-A7FD-19A5-D1C4-A6CA2A0B6D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E13FC9-9D38-7AA4-62AA-AA1176BCA2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7414CA-E5F5-4D4C-BF9F-87079335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003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DF8CF-02A3-6CC1-1FCF-B41D6F1547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CORD-19 Analytics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127AA8-A99D-E9E4-925E-FF2A62972D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Raymond Otoo</a:t>
            </a:r>
          </a:p>
          <a:p>
            <a:r>
              <a:rPr lang="en-US" dirty="0"/>
              <a:t>Bioinformatics PhD Student</a:t>
            </a:r>
          </a:p>
        </p:txBody>
      </p:sp>
    </p:spTree>
    <p:extLst>
      <p:ext uri="{BB962C8B-B14F-4D97-AF65-F5344CB8AC3E}">
        <p14:creationId xmlns:p14="http://schemas.microsoft.com/office/powerpoint/2010/main" val="2022701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D7118-D4D6-D504-D275-71668CE97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BAB4D-FC4A-0186-147A-3B13E6071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Several effects of covid have been reported. The literature is thus, replete with publications on COVID-19. This presents a challenge; finding the most relevant COVID-related publication with respect to a condition/disease.</a:t>
            </a:r>
          </a:p>
          <a:p>
            <a:r>
              <a:rPr lang="en-US" dirty="0"/>
              <a:t>This study thus aims to use natural language processing to:</a:t>
            </a:r>
          </a:p>
          <a:p>
            <a:pPr marL="0" indent="0">
              <a:buNone/>
            </a:pPr>
            <a:r>
              <a:rPr lang="en-US" dirty="0"/>
              <a:t>	1.  Identify from an abstract the keywords that best describes its 	subject.</a:t>
            </a:r>
          </a:p>
          <a:p>
            <a:pPr marL="0" indent="0">
              <a:buNone/>
            </a:pPr>
            <a:r>
              <a:rPr lang="en-US" dirty="0"/>
              <a:t>	2. Tag a COVID-19 abstract with the fewest words possible. </a:t>
            </a:r>
            <a:r>
              <a:rPr lang="en-US" dirty="0" err="1"/>
              <a:t>eg.</a:t>
            </a:r>
            <a:r>
              <a:rPr lang="en-US" dirty="0"/>
              <a:t> 	“</a:t>
            </a:r>
            <a:r>
              <a:rPr lang="en-US" i="1" dirty="0"/>
              <a:t>COVID-19 Neuro-generation Cognitive Impairment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81439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E0E93-932B-277A-A370-0298CF61D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08CDE-C524-A0A3-F5DE-3A1CE9B4E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At the end of this study:</a:t>
            </a:r>
          </a:p>
          <a:p>
            <a:endParaRPr lang="en-US" dirty="0"/>
          </a:p>
          <a:p>
            <a:r>
              <a:rPr lang="en-US" dirty="0"/>
              <a:t>An NLP model that can tag a COVID research publication based on a given biological term/condition/disease would be developed.</a:t>
            </a:r>
          </a:p>
          <a:p>
            <a:pPr marL="457200" lvl="1" indent="0">
              <a:buNone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100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127</Words>
  <Application>Microsoft Macintosh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CORD-19 Analytics</vt:lpstr>
      <vt:lpstr>Motivation</vt:lpstr>
      <vt:lpstr>Outcomes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CORD-19 Analytics</dc:title>
  <dc:creator>Otoo, Raymond A</dc:creator>
  <cp:lastModifiedBy>Otoo, Raymond A</cp:lastModifiedBy>
  <cp:revision>1</cp:revision>
  <dcterms:created xsi:type="dcterms:W3CDTF">2022-11-09T14:36:21Z</dcterms:created>
  <dcterms:modified xsi:type="dcterms:W3CDTF">2022-11-09T15:00:43Z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ca390d5-a4f3-448c-8368-24080179bc53_Enabled">
    <vt:lpwstr>true</vt:lpwstr>
  </property>
  <property fmtid="{D5CDD505-2E9C-101B-9397-08002B2CF9AE}" pid="3" name="MSIP_Label_8ca390d5-a4f3-448c-8368-24080179bc53_SetDate">
    <vt:lpwstr>2022-11-09T15:00:43Z</vt:lpwstr>
  </property>
  <property fmtid="{D5CDD505-2E9C-101B-9397-08002B2CF9AE}" pid="4" name="MSIP_Label_8ca390d5-a4f3-448c-8368-24080179bc53_Method">
    <vt:lpwstr>Standard</vt:lpwstr>
  </property>
  <property fmtid="{D5CDD505-2E9C-101B-9397-08002B2CF9AE}" pid="5" name="MSIP_Label_8ca390d5-a4f3-448c-8368-24080179bc53_Name">
    <vt:lpwstr>Low Risk</vt:lpwstr>
  </property>
  <property fmtid="{D5CDD505-2E9C-101B-9397-08002B2CF9AE}" pid="6" name="MSIP_Label_8ca390d5-a4f3-448c-8368-24080179bc53_SiteId">
    <vt:lpwstr>5b703aa0-061f-4ed9-beca-765a39ee1304</vt:lpwstr>
  </property>
  <property fmtid="{D5CDD505-2E9C-101B-9397-08002B2CF9AE}" pid="7" name="MSIP_Label_8ca390d5-a4f3-448c-8368-24080179bc53_ActionId">
    <vt:lpwstr>0036159f-a15f-4017-897b-b42600e0f823</vt:lpwstr>
  </property>
  <property fmtid="{D5CDD505-2E9C-101B-9397-08002B2CF9AE}" pid="8" name="MSIP_Label_8ca390d5-a4f3-448c-8368-24080179bc53_ContentBits">
    <vt:lpwstr>0</vt:lpwstr>
  </property>
</Properties>
</file>