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99" r:id="rId2"/>
    <p:sldId id="595" r:id="rId3"/>
    <p:sldId id="596" r:id="rId4"/>
    <p:sldId id="597" r:id="rId5"/>
    <p:sldId id="598" r:id="rId6"/>
    <p:sldId id="601" r:id="rId7"/>
    <p:sldId id="258" r:id="rId8"/>
    <p:sldId id="577" r:id="rId9"/>
    <p:sldId id="578" r:id="rId10"/>
    <p:sldId id="60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BC69B"/>
    <a:srgbClr val="F9B67F"/>
    <a:srgbClr val="F8A45E"/>
    <a:srgbClr val="B96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4A433-87D7-484E-B244-5C335E6B53E4}" v="2" dt="2019-02-24T12:09:15.5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5" autoAdjust="0"/>
    <p:restoredTop sz="86779" autoAdjust="0"/>
  </p:normalViewPr>
  <p:slideViewPr>
    <p:cSldViewPr>
      <p:cViewPr varScale="1">
        <p:scale>
          <a:sx n="58" d="100"/>
          <a:sy n="58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5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 Zhang" userId="77beb13f-7537-4a6e-9e46-c5636c3a2623" providerId="ADAL" clId="{D384A433-87D7-484E-B244-5C335E6B53E4}"/>
    <pc:docChg chg="undo custSel addSld delSld modSld sldOrd">
      <pc:chgData name="Jian Zhang" userId="77beb13f-7537-4a6e-9e46-c5636c3a2623" providerId="ADAL" clId="{D384A433-87D7-484E-B244-5C335E6B53E4}" dt="2019-03-04T06:50:55.962" v="64"/>
      <pc:docMkLst>
        <pc:docMk/>
      </pc:docMkLst>
      <pc:sldChg chg="modSp add">
        <pc:chgData name="Jian Zhang" userId="77beb13f-7537-4a6e-9e46-c5636c3a2623" providerId="ADAL" clId="{D384A433-87D7-484E-B244-5C335E6B53E4}" dt="2019-02-24T12:11:29.010" v="34" actId="14100"/>
        <pc:sldMkLst>
          <pc:docMk/>
          <pc:sldMk cId="702154936" sldId="258"/>
        </pc:sldMkLst>
        <pc:picChg chg="mod">
          <ac:chgData name="Jian Zhang" userId="77beb13f-7537-4a6e-9e46-c5636c3a2623" providerId="ADAL" clId="{D384A433-87D7-484E-B244-5C335E6B53E4}" dt="2019-02-24T12:11:29.010" v="34" actId="14100"/>
          <ac:picMkLst>
            <pc:docMk/>
            <pc:sldMk cId="702154936" sldId="258"/>
            <ac:picMk id="6" creationId="{28D6F08A-538F-468E-8171-2F85C15F6806}"/>
          </ac:picMkLst>
        </pc:picChg>
      </pc:sldChg>
      <pc:sldChg chg="delSp modSp delAnim">
        <pc:chgData name="Jian Zhang" userId="77beb13f-7537-4a6e-9e46-c5636c3a2623" providerId="ADAL" clId="{D384A433-87D7-484E-B244-5C335E6B53E4}" dt="2019-02-24T12:09:24.872" v="7" actId="1076"/>
        <pc:sldMkLst>
          <pc:docMk/>
          <pc:sldMk cId="0" sldId="499"/>
        </pc:sldMkLst>
        <pc:spChg chg="mod">
          <ac:chgData name="Jian Zhang" userId="77beb13f-7537-4a6e-9e46-c5636c3a2623" providerId="ADAL" clId="{D384A433-87D7-484E-B244-5C335E6B53E4}" dt="2019-02-24T12:09:08.877" v="3" actId="207"/>
          <ac:spMkLst>
            <pc:docMk/>
            <pc:sldMk cId="0" sldId="499"/>
            <ac:spMk id="12" creationId="{00000000-0000-0000-0000-000000000000}"/>
          </ac:spMkLst>
        </pc:spChg>
        <pc:spChg chg="mod">
          <ac:chgData name="Jian Zhang" userId="77beb13f-7537-4a6e-9e46-c5636c3a2623" providerId="ADAL" clId="{D384A433-87D7-484E-B244-5C335E6B53E4}" dt="2019-02-24T12:09:24.872" v="7" actId="1076"/>
          <ac:spMkLst>
            <pc:docMk/>
            <pc:sldMk cId="0" sldId="499"/>
            <ac:spMk id="8199" creationId="{00000000-0000-0000-0000-000000000000}"/>
          </ac:spMkLst>
        </pc:spChg>
        <pc:picChg chg="del">
          <ac:chgData name="Jian Zhang" userId="77beb13f-7537-4a6e-9e46-c5636c3a2623" providerId="ADAL" clId="{D384A433-87D7-484E-B244-5C335E6B53E4}" dt="2019-02-24T12:08:46.325" v="0" actId="478"/>
          <ac:picMkLst>
            <pc:docMk/>
            <pc:sldMk cId="0" sldId="499"/>
            <ac:picMk id="3" creationId="{00000000-0000-0000-0000-000000000000}"/>
          </ac:picMkLst>
        </pc:picChg>
      </pc:sldChg>
      <pc:sldChg chg="delSp add delAnim">
        <pc:chgData name="Jian Zhang" userId="77beb13f-7537-4a6e-9e46-c5636c3a2623" providerId="ADAL" clId="{D384A433-87D7-484E-B244-5C335E6B53E4}" dt="2019-02-24T12:14:52.553" v="50" actId="478"/>
        <pc:sldMkLst>
          <pc:docMk/>
          <pc:sldMk cId="3400978506" sldId="577"/>
        </pc:sldMkLst>
        <pc:picChg chg="del">
          <ac:chgData name="Jian Zhang" userId="77beb13f-7537-4a6e-9e46-c5636c3a2623" providerId="ADAL" clId="{D384A433-87D7-484E-B244-5C335E6B53E4}" dt="2019-02-24T12:14:52.553" v="50" actId="478"/>
          <ac:picMkLst>
            <pc:docMk/>
            <pc:sldMk cId="3400978506" sldId="577"/>
            <ac:picMk id="2" creationId="{00000000-0000-0000-0000-000000000000}"/>
          </ac:picMkLst>
        </pc:picChg>
      </pc:sldChg>
      <pc:sldChg chg="delSp add delAnim">
        <pc:chgData name="Jian Zhang" userId="77beb13f-7537-4a6e-9e46-c5636c3a2623" providerId="ADAL" clId="{D384A433-87D7-484E-B244-5C335E6B53E4}" dt="2019-02-24T12:14:54.490" v="51" actId="478"/>
        <pc:sldMkLst>
          <pc:docMk/>
          <pc:sldMk cId="2340605829" sldId="578"/>
        </pc:sldMkLst>
        <pc:picChg chg="del">
          <ac:chgData name="Jian Zhang" userId="77beb13f-7537-4a6e-9e46-c5636c3a2623" providerId="ADAL" clId="{D384A433-87D7-484E-B244-5C335E6B53E4}" dt="2019-02-24T12:14:54.490" v="51" actId="478"/>
          <ac:picMkLst>
            <pc:docMk/>
            <pc:sldMk cId="2340605829" sldId="578"/>
            <ac:picMk id="2" creationId="{00000000-0000-0000-0000-000000000000}"/>
          </ac:picMkLst>
        </pc:picChg>
      </pc:sldChg>
      <pc:sldChg chg="delSp delAnim">
        <pc:chgData name="Jian Zhang" userId="77beb13f-7537-4a6e-9e46-c5636c3a2623" providerId="ADAL" clId="{D384A433-87D7-484E-B244-5C335E6B53E4}" dt="2019-02-24T12:09:48.794" v="19" actId="478"/>
        <pc:sldMkLst>
          <pc:docMk/>
          <pc:sldMk cId="2885420070" sldId="595"/>
        </pc:sldMkLst>
        <pc:picChg chg="del">
          <ac:chgData name="Jian Zhang" userId="77beb13f-7537-4a6e-9e46-c5636c3a2623" providerId="ADAL" clId="{D384A433-87D7-484E-B244-5C335E6B53E4}" dt="2019-02-24T12:09:48.794" v="19" actId="478"/>
          <ac:picMkLst>
            <pc:docMk/>
            <pc:sldMk cId="2885420070" sldId="595"/>
            <ac:picMk id="2" creationId="{00000000-0000-0000-0000-000000000000}"/>
          </ac:picMkLst>
        </pc:picChg>
      </pc:sldChg>
      <pc:sldChg chg="delSp delAnim">
        <pc:chgData name="Jian Zhang" userId="77beb13f-7537-4a6e-9e46-c5636c3a2623" providerId="ADAL" clId="{D384A433-87D7-484E-B244-5C335E6B53E4}" dt="2019-02-24T12:09:51.562" v="20" actId="478"/>
        <pc:sldMkLst>
          <pc:docMk/>
          <pc:sldMk cId="3286495108" sldId="596"/>
        </pc:sldMkLst>
        <pc:picChg chg="del">
          <ac:chgData name="Jian Zhang" userId="77beb13f-7537-4a6e-9e46-c5636c3a2623" providerId="ADAL" clId="{D384A433-87D7-484E-B244-5C335E6B53E4}" dt="2019-02-24T12:09:51.562" v="20" actId="478"/>
          <ac:picMkLst>
            <pc:docMk/>
            <pc:sldMk cId="3286495108" sldId="596"/>
            <ac:picMk id="2" creationId="{00000000-0000-0000-0000-000000000000}"/>
          </ac:picMkLst>
        </pc:picChg>
      </pc:sldChg>
      <pc:sldChg chg="delSp delAnim">
        <pc:chgData name="Jian Zhang" userId="77beb13f-7537-4a6e-9e46-c5636c3a2623" providerId="ADAL" clId="{D384A433-87D7-484E-B244-5C335E6B53E4}" dt="2019-02-24T12:09:59.850" v="21" actId="478"/>
        <pc:sldMkLst>
          <pc:docMk/>
          <pc:sldMk cId="611050342" sldId="597"/>
        </pc:sldMkLst>
        <pc:picChg chg="del">
          <ac:chgData name="Jian Zhang" userId="77beb13f-7537-4a6e-9e46-c5636c3a2623" providerId="ADAL" clId="{D384A433-87D7-484E-B244-5C335E6B53E4}" dt="2019-02-24T12:09:59.850" v="21" actId="478"/>
          <ac:picMkLst>
            <pc:docMk/>
            <pc:sldMk cId="611050342" sldId="597"/>
            <ac:picMk id="2" creationId="{00000000-0000-0000-0000-000000000000}"/>
          </ac:picMkLst>
        </pc:picChg>
      </pc:sldChg>
      <pc:sldChg chg="delSp add del delAnim">
        <pc:chgData name="Jian Zhang" userId="77beb13f-7537-4a6e-9e46-c5636c3a2623" providerId="ADAL" clId="{D384A433-87D7-484E-B244-5C335E6B53E4}" dt="2019-02-24T12:10:21.770" v="24" actId="478"/>
        <pc:sldMkLst>
          <pc:docMk/>
          <pc:sldMk cId="3342198405" sldId="598"/>
        </pc:sldMkLst>
        <pc:picChg chg="del">
          <ac:chgData name="Jian Zhang" userId="77beb13f-7537-4a6e-9e46-c5636c3a2623" providerId="ADAL" clId="{D384A433-87D7-484E-B244-5C335E6B53E4}" dt="2019-02-24T12:10:21.770" v="24" actId="478"/>
          <ac:picMkLst>
            <pc:docMk/>
            <pc:sldMk cId="3342198405" sldId="598"/>
            <ac:picMk id="2" creationId="{00000000-0000-0000-0000-000000000000}"/>
          </ac:picMkLst>
        </pc:picChg>
      </pc:sldChg>
      <pc:sldChg chg="delSp delAnim">
        <pc:chgData name="Jian Zhang" userId="77beb13f-7537-4a6e-9e46-c5636c3a2623" providerId="ADAL" clId="{D384A433-87D7-484E-B244-5C335E6B53E4}" dt="2019-02-24T12:10:55.293" v="28" actId="478"/>
        <pc:sldMkLst>
          <pc:docMk/>
          <pc:sldMk cId="1566842017" sldId="601"/>
        </pc:sldMkLst>
        <pc:picChg chg="del">
          <ac:chgData name="Jian Zhang" userId="77beb13f-7537-4a6e-9e46-c5636c3a2623" providerId="ADAL" clId="{D384A433-87D7-484E-B244-5C335E6B53E4}" dt="2019-02-24T12:10:55.293" v="28" actId="478"/>
          <ac:picMkLst>
            <pc:docMk/>
            <pc:sldMk cId="1566842017" sldId="601"/>
            <ac:picMk id="2" creationId="{00000000-0000-0000-0000-000000000000}"/>
          </ac:picMkLst>
        </pc:picChg>
      </pc:sldChg>
      <pc:sldChg chg="addSp delSp modSp add ord">
        <pc:chgData name="Jian Zhang" userId="77beb13f-7537-4a6e-9e46-c5636c3a2623" providerId="ADAL" clId="{D384A433-87D7-484E-B244-5C335E6B53E4}" dt="2019-03-04T06:50:55.962" v="64"/>
        <pc:sldMkLst>
          <pc:docMk/>
          <pc:sldMk cId="365175582" sldId="602"/>
        </pc:sldMkLst>
        <pc:spChg chg="del">
          <ac:chgData name="Jian Zhang" userId="77beb13f-7537-4a6e-9e46-c5636c3a2623" providerId="ADAL" clId="{D384A433-87D7-484E-B244-5C335E6B53E4}" dt="2019-03-04T06:50:09.255" v="56" actId="478"/>
          <ac:spMkLst>
            <pc:docMk/>
            <pc:sldMk cId="365175582" sldId="602"/>
            <ac:spMk id="2" creationId="{540EE366-1A51-4CF1-94B2-448DBEE19AD1}"/>
          </ac:spMkLst>
        </pc:spChg>
        <pc:spChg chg="del">
          <ac:chgData name="Jian Zhang" userId="77beb13f-7537-4a6e-9e46-c5636c3a2623" providerId="ADAL" clId="{D384A433-87D7-484E-B244-5C335E6B53E4}" dt="2019-03-04T06:50:02.699" v="55" actId="478"/>
          <ac:spMkLst>
            <pc:docMk/>
            <pc:sldMk cId="365175582" sldId="602"/>
            <ac:spMk id="3" creationId="{CDB71981-96DC-44CD-B1E7-79F0C9985E60}"/>
          </ac:spMkLst>
        </pc:spChg>
        <pc:spChg chg="add mod">
          <ac:chgData name="Jian Zhang" userId="77beb13f-7537-4a6e-9e46-c5636c3a2623" providerId="ADAL" clId="{D384A433-87D7-484E-B244-5C335E6B53E4}" dt="2019-03-04T06:50:37.156" v="63" actId="1076"/>
          <ac:spMkLst>
            <pc:docMk/>
            <pc:sldMk cId="365175582" sldId="602"/>
            <ac:spMk id="4" creationId="{A23F92BD-2B40-4F1A-8D7A-6E6BDA4AE501}"/>
          </ac:spMkLst>
        </pc:spChg>
        <pc:spChg chg="add mod">
          <ac:chgData name="Jian Zhang" userId="77beb13f-7537-4a6e-9e46-c5636c3a2623" providerId="ADAL" clId="{D384A433-87D7-484E-B244-5C335E6B53E4}" dt="2019-03-04T06:50:33.067" v="62" actId="255"/>
          <ac:spMkLst>
            <pc:docMk/>
            <pc:sldMk cId="365175582" sldId="602"/>
            <ac:spMk id="5" creationId="{24CDC77C-4903-496E-8AB9-1FC53C48D4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C91441-4BDD-4863-B4F2-1C1B0FCBBF20}" type="datetimeFigureOut">
              <a:rPr lang="zh-CN" altLang="en-US"/>
              <a:pPr>
                <a:defRPr/>
              </a:pPr>
              <a:t>2019/3/4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0ED8B6-995A-488A-899D-26B199A19E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85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17E2C0-C5CF-46B5-98B7-6F376B3BC036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5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7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39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4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9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674F28C-4418-453A-8027-35CF49432956}" type="slidenum">
              <a:rPr lang="en-US" altLang="en-US" b="0">
                <a:latin typeface="Times New Roman" panose="02020603050405020304" pitchFamily="18" charset="0"/>
              </a:rPr>
              <a:pPr/>
              <a:t>8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848100" y="11113"/>
            <a:ext cx="2946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848100" y="9453563"/>
            <a:ext cx="294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/>
            <a:r>
              <a:rPr lang="en-US" altLang="en-US" sz="1000" b="0" i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9453563"/>
            <a:ext cx="294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11113"/>
            <a:ext cx="29448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194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243521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09FD670-9204-4586-AE08-DD780B65784A}" type="slidenum">
              <a:rPr lang="en-US" altLang="en-US" b="0">
                <a:latin typeface="Times New Roman" panose="02020603050405020304" pitchFamily="18" charset="0"/>
              </a:rPr>
              <a:pPr/>
              <a:t>9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848100" y="11113"/>
            <a:ext cx="2946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848100" y="9453563"/>
            <a:ext cx="294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/>
            <a:r>
              <a:rPr lang="en-US" altLang="en-US" sz="1000" b="0" i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9453563"/>
            <a:ext cx="294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11113"/>
            <a:ext cx="29448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204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20022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799FB-21F3-49FF-946C-3D24B72C12ED}" type="datetimeFigureOut">
              <a:rPr lang="en-AU"/>
              <a:pPr>
                <a:defRPr/>
              </a:pPr>
              <a:t>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70896-C843-4828-AF8D-A78453E3F54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405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C7748-2C57-43B1-A903-B75EF84CCCCF}" type="datetimeFigureOut">
              <a:rPr lang="en-AU"/>
              <a:pPr>
                <a:defRPr/>
              </a:pPr>
              <a:t>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7368-8EF7-4C08-BD9D-9880A49EB20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2780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C7265-83A7-4E6E-BFD7-2708D183F504}" type="datetimeFigureOut">
              <a:rPr lang="en-AU"/>
              <a:pPr>
                <a:defRPr/>
              </a:pPr>
              <a:t>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0D575-FC81-45C0-A786-2D506F84F5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690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6769100" cy="1052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341438"/>
            <a:ext cx="8229600" cy="4929187"/>
          </a:xfrm>
        </p:spPr>
        <p:txBody>
          <a:bodyPr rtlCol="0">
            <a:normAutofit/>
          </a:bodyPr>
          <a:lstStyle/>
          <a:p>
            <a:pPr lvl="0"/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28314481-B04F-4897-994D-592A5F994D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2105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6769100" cy="1052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038600" cy="4929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6288" y="1341438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6288" y="3881438"/>
            <a:ext cx="4038600" cy="2389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9A4C646C-8BE1-4A3B-99E6-C4746B39980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3955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95288" y="144463"/>
            <a:ext cx="8229600" cy="612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C1089598-8784-45F0-8BFA-CC5874F047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164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15708-5AA8-419A-8ECC-1BF4B5F3CAF7}" type="datetimeFigureOut">
              <a:rPr lang="en-AU"/>
              <a:pPr>
                <a:defRPr/>
              </a:pPr>
              <a:t>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B1A46-20E2-4DAB-A9CA-5F016DC29CD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359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6158-C276-4D1B-8DBB-2B73B4A7AD06}" type="datetimeFigureOut">
              <a:rPr lang="en-AU"/>
              <a:pPr>
                <a:defRPr/>
              </a:pPr>
              <a:t>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E9A82-77D6-4AEA-9ED3-0FFA8E13F23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245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C845B-8572-4572-9C7E-FCCC74572D5B}" type="datetimeFigureOut">
              <a:rPr lang="en-AU"/>
              <a:pPr>
                <a:defRPr/>
              </a:pPr>
              <a:t>4/03/2019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B07D1-B4B1-48A7-94AC-B6694DA1629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28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87969-8356-42B5-B278-4B13BA64BA53}" type="datetimeFigureOut">
              <a:rPr lang="en-AU"/>
              <a:pPr>
                <a:defRPr/>
              </a:pPr>
              <a:t>4/03/2019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52FCC-EA05-4B59-B104-1F2F046BD73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374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300038"/>
            <a:ext cx="7842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8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70940-AFE6-45A3-B169-52AA11D9AF29}" type="datetimeFigureOut">
              <a:rPr lang="en-AU"/>
              <a:pPr>
                <a:defRPr/>
              </a:pPr>
              <a:t>4/03/2019</a:t>
            </a:fld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71775" y="6356350"/>
            <a:ext cx="3744913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AU"/>
              <a:t>2013 PCM Tutorial – Vision, Learning &amp; Application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70731-5E60-4D56-8815-705AAC2227E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967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FCD96-D43C-4FBE-9027-995AD4ABEF48}" type="datetimeFigureOut">
              <a:rPr lang="en-AU"/>
              <a:pPr>
                <a:defRPr/>
              </a:pPr>
              <a:t>4/03/2019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C2D20-F660-4C16-A0D3-71EFD36ADDD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142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5ECE4-B4AA-41AE-9B6B-19558C87823F}" type="datetimeFigureOut">
              <a:rPr lang="en-AU"/>
              <a:pPr>
                <a:defRPr/>
              </a:pPr>
              <a:t>4/03/2019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1A43F-2213-49F1-90D0-BF13DE2FA62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5077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10E1-AEEB-4A65-80B3-A38A48300E69}" type="datetimeFigureOut">
              <a:rPr lang="en-AU"/>
              <a:pPr>
                <a:defRPr/>
              </a:pPr>
              <a:t>4/03/2019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0A0FB-72E3-4436-92E8-DF8FF9451A1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565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96EBB6-DC27-495B-9A75-542AAEABA51F}" type="datetimeFigureOut">
              <a:rPr lang="en-AU"/>
              <a:pPr>
                <a:defRPr/>
              </a:pPr>
              <a:t>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7F2E4F2-1ABD-4B2B-B976-BD7FF6D90D7B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2" r:id="rId12"/>
    <p:sldLayoutId id="2147483713" r:id="rId13"/>
    <p:sldLayoutId id="214748371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708025" y="1333500"/>
            <a:ext cx="7820025" cy="112395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61988" y="4281488"/>
            <a:ext cx="7820025" cy="760412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61988" y="4994275"/>
            <a:ext cx="7820025" cy="760413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61988" y="5770563"/>
            <a:ext cx="7820025" cy="760412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199 h 838200"/>
              <a:gd name="connsiteX3" fmla="*/ 0 w 9144000"/>
              <a:gd name="connsiteY3" fmla="*/ 838199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9" y="1119664"/>
            <a:ext cx="8498435" cy="160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1"/>
          <p:cNvSpPr txBox="1">
            <a:spLocks noChangeArrowheads="1"/>
          </p:cNvSpPr>
          <p:nvPr/>
        </p:nvSpPr>
        <p:spPr bwMode="auto">
          <a:xfrm>
            <a:off x="708025" y="1452898"/>
            <a:ext cx="7799933" cy="47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007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 2 Lab Exercises</a:t>
            </a:r>
            <a:endParaRPr lang="en-US" altLang="zh-CN" sz="2800" b="1" dirty="0">
              <a:solidFill>
                <a:srgbClr val="FFC000"/>
              </a:solidFill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80483" y="3673504"/>
            <a:ext cx="6472926" cy="1989721"/>
          </a:xfrm>
          <a:prstGeom prst="rect">
            <a:avLst/>
          </a:prstGeom>
          <a:noFill/>
        </p:spPr>
        <p:txBody>
          <a:bodyPr wrap="none" lIns="0" tIns="0" rIns="0" bIns="40078">
            <a:spAutoFit/>
          </a:bodyPr>
          <a:lstStyle/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A/Prof Jian Zhang</a:t>
            </a:r>
          </a:p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School of Computing and Communication</a:t>
            </a:r>
          </a:p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University of Technology, Sydney</a:t>
            </a:r>
            <a:br>
              <a:rPr lang="en-A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altLang="zh-CN" sz="2100" dirty="0">
              <a:solidFill>
                <a:schemeClr val="accent6">
                  <a:lumMod val="75000"/>
                </a:schemeClr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7"/>
    </mc:Choice>
    <mc:Fallback xmlns="">
      <p:transition spd="slow" advTm="105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3F92BD-2B40-4F1A-8D7A-6E6BDA4AE501}"/>
              </a:ext>
            </a:extLst>
          </p:cNvPr>
          <p:cNvSpPr/>
          <p:nvPr/>
        </p:nvSpPr>
        <p:spPr>
          <a:xfrm>
            <a:off x="503548" y="1268760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#</a:t>
            </a:r>
            <a:r>
              <a:rPr lang="en-AU" dirty="0" err="1"/>
              <a:t>Makefile</a:t>
            </a:r>
            <a:endParaRPr lang="en-AU" dirty="0"/>
          </a:p>
          <a:p>
            <a:endParaRPr lang="en-AU" dirty="0"/>
          </a:p>
          <a:p>
            <a:r>
              <a:rPr lang="en-AU" dirty="0"/>
              <a:t>CC = </a:t>
            </a:r>
            <a:r>
              <a:rPr lang="en-AU" dirty="0" err="1"/>
              <a:t>gcc</a:t>
            </a:r>
            <a:endParaRPr lang="en-AU" dirty="0"/>
          </a:p>
          <a:p>
            <a:r>
              <a:rPr lang="en-AU" dirty="0"/>
              <a:t>CFLAGS = -Wall -O2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all: hi bye clean</a:t>
            </a:r>
          </a:p>
          <a:p>
            <a:endParaRPr lang="en-AU" dirty="0"/>
          </a:p>
          <a:p>
            <a:r>
              <a:rPr lang="en-AU" dirty="0"/>
              <a:t>P8-1-main.o: P8-1-main.c P8-1-main.h</a:t>
            </a:r>
          </a:p>
          <a:p>
            <a:r>
              <a:rPr lang="en-AU" dirty="0"/>
              <a:t>	$(CC) -c P8-1-main.c </a:t>
            </a:r>
          </a:p>
          <a:p>
            <a:r>
              <a:rPr lang="en-AU" dirty="0"/>
              <a:t>hi:P8-2-hi.o P8-1-main.o </a:t>
            </a:r>
          </a:p>
          <a:p>
            <a:r>
              <a:rPr lang="en-AU" dirty="0"/>
              <a:t>	$(CC) -o hi P8-2-hi.o P8-1-main.o</a:t>
            </a:r>
          </a:p>
          <a:p>
            <a:r>
              <a:rPr lang="en-AU" dirty="0"/>
              <a:t>bye:P8-3-bye.o P8-1-main.o</a:t>
            </a:r>
          </a:p>
          <a:p>
            <a:r>
              <a:rPr lang="en-AU" dirty="0"/>
              <a:t>	$(CC) -o bye P8-3-bye.o P8-1-main.o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clean:	</a:t>
            </a:r>
          </a:p>
          <a:p>
            <a:r>
              <a:rPr lang="en-AU" dirty="0"/>
              <a:t>	rm -rf *.o core hi bye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DC77C-4903-496E-8AB9-1FC53C48D43E}"/>
              </a:ext>
            </a:extLst>
          </p:cNvPr>
          <p:cNvSpPr/>
          <p:nvPr/>
        </p:nvSpPr>
        <p:spPr>
          <a:xfrm>
            <a:off x="3635896" y="404664"/>
            <a:ext cx="1983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err="1"/>
              <a:t>Makefiles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517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r>
              <a:rPr lang="en-US" altLang="en-US" sz="2000" dirty="0"/>
              <a:t>Address space</a:t>
            </a:r>
          </a:p>
          <a:p>
            <a:pPr lvl="1"/>
            <a:r>
              <a:rPr lang="en-US" altLang="en-US" sz="2000" dirty="0"/>
              <a:t>Child duplicate of parent</a:t>
            </a:r>
          </a:p>
          <a:p>
            <a:pPr lvl="1"/>
            <a:r>
              <a:rPr lang="en-US" altLang="en-US" sz="2000" dirty="0"/>
              <a:t>Child has a program loaded into it</a:t>
            </a:r>
          </a:p>
          <a:p>
            <a:r>
              <a:rPr lang="en-US" altLang="en-US" sz="2000" dirty="0"/>
              <a:t>UNIX examples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/>
              <a:t>system call creates new process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 sz="2000" dirty="0"/>
              <a:t> system call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2000" dirty="0"/>
              <a:t> to replace the process</a:t>
            </a:r>
            <a:r>
              <a:rPr lang="ja-JP" altLang="en-US" sz="2000" dirty="0"/>
              <a:t>’</a:t>
            </a:r>
            <a:r>
              <a:rPr lang="en-US" altLang="ja-JP" sz="2000" dirty="0"/>
              <a:t> memory space with a new program</a:t>
            </a:r>
            <a:endParaRPr lang="en-US" altLang="en-US" sz="2000" dirty="0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56" y="3717032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42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74"/>
    </mc:Choice>
    <mc:Fallback xmlns="">
      <p:transition spd="slow" advTm="846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 Program Forking Separate Process</a:t>
            </a:r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69963"/>
            <a:ext cx="6946404" cy="52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49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76"/>
    </mc:Choice>
    <mc:Fallback xmlns="">
      <p:transition spd="slow" advTm="6687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08720"/>
            <a:ext cx="7170738" cy="4530725"/>
          </a:xfrm>
        </p:spPr>
        <p:txBody>
          <a:bodyPr/>
          <a:lstStyle/>
          <a:p>
            <a:r>
              <a:rPr lang="en-US" altLang="en-US" sz="2000" dirty="0"/>
              <a:t>Process executes last statement and then asks the operating system to delete it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 sz="2000" dirty="0">
                <a:cs typeface="Courier New" panose="02070309020205020404" pitchFamily="49" charset="0"/>
              </a:rPr>
              <a:t> system call.</a:t>
            </a:r>
            <a:endParaRPr lang="en-US" altLang="en-US" sz="2000" dirty="0"/>
          </a:p>
          <a:p>
            <a:pPr lvl="1"/>
            <a:r>
              <a:rPr lang="en-US" altLang="en-US" sz="2000" dirty="0"/>
              <a:t>Returns  status data from child to parent (via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Process</a:t>
            </a:r>
            <a:r>
              <a:rPr lang="ja-JP" altLang="en-US" sz="2000" dirty="0"/>
              <a:t>’</a:t>
            </a:r>
            <a:r>
              <a:rPr lang="en-US" altLang="ja-JP" sz="2000" dirty="0"/>
              <a:t> resources are deallocated by operating system</a:t>
            </a:r>
            <a:endParaRPr lang="en-US" altLang="en-US" sz="2000" dirty="0"/>
          </a:p>
          <a:p>
            <a:r>
              <a:rPr lang="en-US" altLang="en-US" sz="2000" dirty="0"/>
              <a:t>Parent may terminate the execution of children processes 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sz="2000" dirty="0">
                <a:cs typeface="Courier New" panose="02070309020205020404" pitchFamily="49" charset="0"/>
              </a:rPr>
              <a:t> system call.  Some reasons for doing so:</a:t>
            </a:r>
            <a:endParaRPr lang="en-US" altLang="en-US" sz="2000" dirty="0"/>
          </a:p>
          <a:p>
            <a:pPr lvl="1"/>
            <a:r>
              <a:rPr lang="en-US" altLang="en-US" sz="2000" dirty="0"/>
              <a:t>Child has exceeded allocated resources</a:t>
            </a:r>
          </a:p>
          <a:p>
            <a:pPr lvl="1"/>
            <a:r>
              <a:rPr lang="en-US" altLang="en-US" sz="2000" dirty="0"/>
              <a:t>Task assigned to child is no longer required</a:t>
            </a:r>
          </a:p>
          <a:p>
            <a:pPr lvl="1"/>
            <a:r>
              <a:rPr lang="en-US" altLang="en-US" sz="2000" dirty="0"/>
              <a:t>The parent is exiting and the operating systems does not allow  a 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61105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91"/>
    </mc:Choice>
    <mc:Fallback xmlns="">
      <p:transition spd="slow" advTm="540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 altLang="en-US" sz="3600" dirty="0"/>
              <a:t>Inter-process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/>
          <a:lstStyle/>
          <a:p>
            <a:r>
              <a:rPr lang="en-US" altLang="en-US" sz="2000" dirty="0"/>
              <a:t>Processes within a system may be </a:t>
            </a:r>
            <a:r>
              <a:rPr lang="en-US" altLang="en-US" sz="2000" b="1" i="1" dirty="0"/>
              <a:t>independent</a:t>
            </a:r>
            <a:r>
              <a:rPr lang="en-US" altLang="en-US" sz="2000" b="1" dirty="0"/>
              <a:t> </a:t>
            </a:r>
            <a:r>
              <a:rPr lang="en-US" altLang="en-US" sz="2000" dirty="0"/>
              <a:t>or </a:t>
            </a:r>
            <a:r>
              <a:rPr lang="en-US" altLang="en-US" sz="2000" b="1" i="1" dirty="0"/>
              <a:t>cooperating</a:t>
            </a:r>
          </a:p>
          <a:p>
            <a:r>
              <a:rPr lang="en-US" altLang="en-US" sz="2000" dirty="0"/>
              <a:t>Cooperating process can affect or be affected by other processes, including sharing data</a:t>
            </a:r>
          </a:p>
          <a:p>
            <a:r>
              <a:rPr lang="en-US" altLang="en-US" sz="2000" dirty="0"/>
              <a:t>Reasons for cooperating processes:</a:t>
            </a:r>
          </a:p>
          <a:p>
            <a:pPr lvl="1"/>
            <a:r>
              <a:rPr lang="en-US" altLang="en-US" sz="2000" dirty="0"/>
              <a:t>Information sharing</a:t>
            </a:r>
          </a:p>
          <a:p>
            <a:pPr lvl="1"/>
            <a:r>
              <a:rPr lang="en-US" altLang="en-US" sz="2000" dirty="0"/>
              <a:t>Computation speedup</a:t>
            </a:r>
          </a:p>
          <a:p>
            <a:pPr lvl="1"/>
            <a:r>
              <a:rPr lang="en-US" altLang="en-US" sz="2000" dirty="0"/>
              <a:t>Modularity</a:t>
            </a:r>
          </a:p>
          <a:p>
            <a:pPr lvl="1"/>
            <a:r>
              <a:rPr lang="en-US" altLang="en-US" sz="2000" dirty="0"/>
              <a:t>Convenience	</a:t>
            </a:r>
          </a:p>
          <a:p>
            <a:r>
              <a:rPr lang="en-US" altLang="en-US" sz="2000" dirty="0"/>
              <a:t>Cooperating processes need </a:t>
            </a:r>
            <a:r>
              <a:rPr lang="en-US" altLang="en-US" sz="2000" b="1" dirty="0">
                <a:solidFill>
                  <a:srgbClr val="3366FF"/>
                </a:solidFill>
              </a:rPr>
              <a:t>inter-process communication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IPC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Two models of IPC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21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90"/>
    </mc:Choice>
    <mc:Fallback xmlns="">
      <p:transition spd="slow" advTm="819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07363" cy="5762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Inter-process Communication -Message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z="2400" dirty="0"/>
              <a:t>(</a:t>
            </a:r>
            <a:r>
              <a:rPr lang="en-US" altLang="en-US" sz="2400" i="1" dirty="0"/>
              <a:t>message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z="2400" dirty="0"/>
              <a:t>(</a:t>
            </a:r>
            <a:r>
              <a:rPr lang="en-US" altLang="en-US" sz="2400" i="1" dirty="0"/>
              <a:t>message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</a:t>
            </a:r>
            <a:r>
              <a:rPr lang="en-US" altLang="en-US" sz="2400" i="1" dirty="0"/>
              <a:t> message</a:t>
            </a:r>
            <a:r>
              <a:rPr lang="en-US" altLang="en-US" sz="2400" dirty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68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60"/>
    </mc:Choice>
    <mc:Fallback xmlns="">
      <p:transition spd="slow" advTm="280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5217-62AC-4FEA-B25E-ABD39466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2700" b="1" dirty="0"/>
              <a:t>Message Passing: </a:t>
            </a:r>
            <a:r>
              <a:rPr lang="en-US" sz="2700" b="1" dirty="0"/>
              <a:t>Producer-Consumers Problem with N messages</a:t>
            </a:r>
            <a:endParaRPr lang="en-AU" sz="27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6F08A-538F-468E-8171-2F85C15F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68" y="1772817"/>
            <a:ext cx="7443116" cy="43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5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1066800"/>
          </a:xfrm>
          <a:noFill/>
        </p:spPr>
        <p:txBody>
          <a:bodyPr/>
          <a:lstStyle/>
          <a:p>
            <a:r>
              <a:rPr lang="en-US" altLang="en-US" sz="3600" dirty="0" err="1"/>
              <a:t>Makefiles</a:t>
            </a:r>
            <a:endParaRPr lang="en-US" altLang="en-US" sz="3600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3528" y="1121363"/>
            <a:ext cx="8382000" cy="618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b="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Courier New" panose="02070309020205020404" pitchFamily="49" charset="0"/>
              </a:rPr>
              <a:t>make</a:t>
            </a:r>
            <a:r>
              <a:rPr lang="en-US" altLang="en-US" b="0" dirty="0">
                <a:latin typeface="Arial" panose="020B0604020202020204" pitchFamily="34" charset="0"/>
              </a:rPr>
              <a:t> is a UNIX cornerstone</a:t>
            </a:r>
          </a:p>
          <a:p>
            <a:pPr>
              <a:buFontTx/>
              <a:buChar char="•"/>
            </a:pPr>
            <a:endParaRPr lang="en-US" altLang="en-US" b="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Arial" panose="020B0604020202020204" pitchFamily="34" charset="0"/>
              </a:rPr>
              <a:t> Its purpose is to assist in compilation</a:t>
            </a:r>
          </a:p>
          <a:p>
            <a:pPr>
              <a:buFontTx/>
              <a:buChar char="•"/>
            </a:pPr>
            <a:endParaRPr lang="en-US" altLang="en-US" b="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Arial" panose="020B0604020202020204" pitchFamily="34" charset="0"/>
              </a:rPr>
              <a:t> It refers to a </a:t>
            </a:r>
            <a:r>
              <a:rPr lang="en-US" altLang="en-US" b="0" dirty="0" err="1">
                <a:latin typeface="Courier New" panose="02070309020205020404" pitchFamily="49" charset="0"/>
              </a:rPr>
              <a:t>Makefile</a:t>
            </a:r>
            <a:r>
              <a:rPr lang="en-US" altLang="en-US" b="0" dirty="0">
                <a:latin typeface="Arial" panose="020B0604020202020204" pitchFamily="34" charset="0"/>
              </a:rPr>
              <a:t> for instructions on invoking the compiler, linker and many other tools and utilities</a:t>
            </a:r>
          </a:p>
          <a:p>
            <a:pPr>
              <a:buFontTx/>
              <a:buChar char="•"/>
            </a:pPr>
            <a:endParaRPr lang="en-US" altLang="en-US" b="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Arial" panose="020B0604020202020204" pitchFamily="34" charset="0"/>
              </a:rPr>
              <a:t> Most programs of meaningful purpose are composed of many source files,  </a:t>
            </a:r>
            <a:r>
              <a:rPr lang="en-US" altLang="en-US" b="0" dirty="0">
                <a:latin typeface="Courier New" panose="02070309020205020404" pitchFamily="49" charset="0"/>
              </a:rPr>
              <a:t>make</a:t>
            </a:r>
            <a:r>
              <a:rPr lang="en-US" altLang="en-US" b="0" dirty="0">
                <a:latin typeface="Arial" panose="020B0604020202020204" pitchFamily="34" charset="0"/>
              </a:rPr>
              <a:t> helps in building the executable (and can do much more)</a:t>
            </a:r>
          </a:p>
          <a:p>
            <a:pPr>
              <a:buFontTx/>
              <a:buChar char="•"/>
            </a:pPr>
            <a:endParaRPr lang="en-US" altLang="en-US" b="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Courier New" panose="02070309020205020404" pitchFamily="49" charset="0"/>
              </a:rPr>
              <a:t>make</a:t>
            </a:r>
            <a:r>
              <a:rPr lang="en-US" altLang="en-US" b="0" dirty="0">
                <a:latin typeface="Arial" panose="020B0604020202020204" pitchFamily="34" charset="0"/>
              </a:rPr>
              <a:t> looks at the </a:t>
            </a:r>
            <a:r>
              <a:rPr lang="en-US" altLang="en-US" b="0" dirty="0" err="1">
                <a:latin typeface="Courier New" panose="02070309020205020404" pitchFamily="49" charset="0"/>
              </a:rPr>
              <a:t>Makefile</a:t>
            </a:r>
            <a:r>
              <a:rPr lang="en-US" altLang="en-US" b="0" dirty="0">
                <a:latin typeface="Arial" panose="020B0604020202020204" pitchFamily="34" charset="0"/>
              </a:rPr>
              <a:t> to identify </a:t>
            </a:r>
            <a:r>
              <a:rPr lang="en-US" altLang="en-US" b="0" i="1" dirty="0">
                <a:latin typeface="Arial" panose="020B0604020202020204" pitchFamily="34" charset="0"/>
              </a:rPr>
              <a:t>dependencies</a:t>
            </a:r>
            <a:r>
              <a:rPr lang="en-US" altLang="en-US" b="0" dirty="0">
                <a:latin typeface="Arial" panose="020B0604020202020204" pitchFamily="34" charset="0"/>
              </a:rPr>
              <a:t> and </a:t>
            </a:r>
            <a:r>
              <a:rPr lang="en-US" altLang="en-US" b="0" i="1" dirty="0">
                <a:latin typeface="Arial" panose="020B0604020202020204" pitchFamily="34" charset="0"/>
              </a:rPr>
              <a:t>targets</a:t>
            </a:r>
          </a:p>
          <a:p>
            <a:pPr>
              <a:buFontTx/>
              <a:buChar char="•"/>
            </a:pPr>
            <a:endParaRPr lang="en-US" altLang="en-US" b="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Arial" panose="020B0604020202020204" pitchFamily="34" charset="0"/>
              </a:rPr>
              <a:t> It can also incorporate environment variables</a:t>
            </a:r>
          </a:p>
          <a:p>
            <a:pPr>
              <a:buFontTx/>
              <a:buChar char="•"/>
            </a:pPr>
            <a:endParaRPr lang="en-US" altLang="en-US" b="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Arial" panose="020B0604020202020204" pitchFamily="34" charset="0"/>
              </a:rPr>
              <a:t> When porting source code between </a:t>
            </a:r>
            <a:r>
              <a:rPr lang="en-US" altLang="en-US" b="0" dirty="0" err="1">
                <a:latin typeface="Arial" panose="020B0604020202020204" pitchFamily="34" charset="0"/>
              </a:rPr>
              <a:t>UNIXes</a:t>
            </a:r>
            <a:r>
              <a:rPr lang="en-US" altLang="en-US" b="0" dirty="0">
                <a:latin typeface="Arial" panose="020B0604020202020204" pitchFamily="34" charset="0"/>
              </a:rPr>
              <a:t>, the </a:t>
            </a:r>
            <a:r>
              <a:rPr lang="en-US" altLang="en-US" b="0" dirty="0" err="1">
                <a:latin typeface="Courier New" panose="02070309020205020404" pitchFamily="49" charset="0"/>
              </a:rPr>
              <a:t>Makefile</a:t>
            </a:r>
            <a:r>
              <a:rPr lang="en-US" altLang="en-US" b="0" dirty="0">
                <a:latin typeface="Arial" panose="020B0604020202020204" pitchFamily="34" charset="0"/>
              </a:rPr>
              <a:t> usually needs to be  modified by the programmer</a:t>
            </a:r>
          </a:p>
          <a:p>
            <a:pPr>
              <a:buFontTx/>
              <a:buChar char="•"/>
            </a:pPr>
            <a:endParaRPr lang="en-US" altLang="en-US" b="0" dirty="0">
              <a:latin typeface="Courier New" panose="02070309020205020404" pitchFamily="49" charset="0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Arial" panose="020B0604020202020204" pitchFamily="34" charset="0"/>
              </a:rPr>
              <a:t> An example follows:</a:t>
            </a:r>
          </a:p>
          <a:p>
            <a:pPr>
              <a:buFontTx/>
              <a:buChar char="•"/>
            </a:pPr>
            <a:endParaRPr lang="en-US" altLang="en-US" b="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US" altLang="en-US" b="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US" altLang="en-US" b="0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US" alt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78506"/>
      </p:ext>
    </p:extLst>
  </p:cSld>
  <p:clrMapOvr>
    <a:masterClrMapping/>
  </p:clrMapOvr>
  <p:transition advTm="13408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48019" y="753581"/>
            <a:ext cx="4058667" cy="54790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0" dirty="0">
                <a:latin typeface="Arial" panose="020B0604020202020204" pitchFamily="34" charset="0"/>
              </a:rPr>
              <a:t>A very simple program that consists of four (4) source files. Make is used to build two different executables - one that prints </a:t>
            </a:r>
            <a:r>
              <a:rPr lang="en-US" altLang="en-US" b="0" dirty="0"/>
              <a:t>Hi</a:t>
            </a:r>
            <a:r>
              <a:rPr lang="en-US" altLang="en-US" b="0" dirty="0">
                <a:latin typeface="Arial" panose="020B0604020202020204" pitchFamily="34" charset="0"/>
              </a:rPr>
              <a:t>, another that prints </a:t>
            </a:r>
            <a:r>
              <a:rPr lang="en-US" altLang="en-US" b="0" dirty="0"/>
              <a:t>Bye</a:t>
            </a:r>
            <a:r>
              <a:rPr lang="en-US" altLang="en-US" b="0" dirty="0">
                <a:latin typeface="Arial" panose="020B0604020202020204" pitchFamily="34" charset="0"/>
              </a:rPr>
              <a:t>.</a:t>
            </a:r>
          </a:p>
          <a:p>
            <a:endParaRPr lang="en-US" altLang="en-US" b="0" dirty="0">
              <a:latin typeface="Arial" panose="020B0604020202020204" pitchFamily="34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/* </a:t>
            </a:r>
            <a:r>
              <a:rPr lang="en-US" altLang="en-US" sz="2000" dirty="0" err="1">
                <a:latin typeface="Courier New" panose="02070309020205020404" pitchFamily="49" charset="0"/>
              </a:rPr>
              <a:t>main.h</a:t>
            </a:r>
            <a:r>
              <a:rPr lang="en-US" altLang="en-US" sz="2000" b="0" dirty="0">
                <a:latin typeface="Courier New" panose="02070309020205020404" pitchFamily="49" charset="0"/>
              </a:rPr>
              <a:t> */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void 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printMessage</a:t>
            </a:r>
            <a:r>
              <a:rPr lang="en-US" altLang="en-US" sz="2000" b="0" dirty="0">
                <a:latin typeface="Courier New" panose="02070309020205020404" pitchFamily="49" charset="0"/>
              </a:rPr>
              <a:t>(void);</a:t>
            </a: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/* </a:t>
            </a:r>
            <a:r>
              <a:rPr lang="en-US" altLang="en-US" sz="2000" dirty="0" err="1">
                <a:latin typeface="Courier New" panose="02070309020205020404" pitchFamily="49" charset="0"/>
              </a:rPr>
              <a:t>main.c</a:t>
            </a:r>
            <a:r>
              <a:rPr lang="en-US" altLang="en-US" sz="2000" b="0" dirty="0">
                <a:latin typeface="Courier New" panose="02070309020205020404" pitchFamily="49" charset="0"/>
              </a:rPr>
              <a:t> */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stdlib.h</a:t>
            </a:r>
            <a:r>
              <a:rPr lang="en-US" altLang="en-US" sz="2000" b="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#include "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main.h</a:t>
            </a:r>
            <a:r>
              <a:rPr lang="en-US" altLang="en-US" sz="2000" b="0" dirty="0">
                <a:latin typeface="Courier New" panose="02070309020205020404" pitchFamily="49" charset="0"/>
              </a:rPr>
              <a:t>”</a:t>
            </a: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0" dirty="0">
                <a:latin typeface="Courier New" panose="02070309020205020404" pitchFamily="49" charset="0"/>
              </a:rPr>
              <a:t> main(void)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{	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printMessage</a:t>
            </a:r>
            <a:r>
              <a:rPr lang="en-US" altLang="en-US" sz="2000" b="0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}</a:t>
            </a:r>
            <a:endParaRPr lang="en-US" altLang="en-US" b="0" dirty="0">
              <a:latin typeface="Arial" panose="020B0604020202020204" pitchFamily="34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09600"/>
          </a:xfrm>
          <a:noFill/>
        </p:spPr>
        <p:txBody>
          <a:bodyPr/>
          <a:lstStyle/>
          <a:p>
            <a:r>
              <a:rPr lang="en-US" altLang="en-US" sz="3600" dirty="0">
                <a:latin typeface="Courier New" panose="02070309020205020404" pitchFamily="49" charset="0"/>
              </a:rPr>
              <a:t>make</a:t>
            </a:r>
            <a:r>
              <a:rPr lang="en-US" altLang="en-US" sz="3600" dirty="0"/>
              <a:t> in use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88024" y="753581"/>
            <a:ext cx="3966592" cy="56329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0" dirty="0">
                <a:latin typeface="Courier New" panose="02070309020205020404" pitchFamily="49" charset="0"/>
              </a:rPr>
              <a:t>/* </a:t>
            </a:r>
            <a:r>
              <a:rPr lang="en-US" altLang="en-US" sz="2000" dirty="0" err="1">
                <a:latin typeface="Courier New" panose="02070309020205020404" pitchFamily="49" charset="0"/>
              </a:rPr>
              <a:t>hi.c</a:t>
            </a:r>
            <a:r>
              <a:rPr lang="en-US" altLang="en-US" sz="2000" b="0" dirty="0">
                <a:latin typeface="Courier New" panose="02070309020205020404" pitchFamily="49" charset="0"/>
              </a:rPr>
              <a:t> */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stdio.h</a:t>
            </a:r>
            <a:r>
              <a:rPr lang="en-US" altLang="en-US" sz="2000" b="0" dirty="0">
                <a:latin typeface="Courier New" panose="02070309020205020404" pitchFamily="49" charset="0"/>
              </a:rPr>
              <a:t>&gt;</a:t>
            </a: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void 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printMessage</a:t>
            </a:r>
            <a:r>
              <a:rPr lang="en-US" altLang="en-US" sz="2000" b="0" dirty="0">
                <a:latin typeface="Courier New" panose="02070309020205020404" pitchFamily="49" charset="0"/>
              </a:rPr>
              <a:t>(void)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{  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0" dirty="0">
                <a:latin typeface="Courier New" panose="02070309020205020404" pitchFamily="49" charset="0"/>
              </a:rPr>
              <a:t>("Hi\n");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return;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}</a:t>
            </a: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/* </a:t>
            </a:r>
            <a:r>
              <a:rPr lang="en-US" altLang="en-US" sz="2000" dirty="0" err="1">
                <a:latin typeface="Courier New" panose="02070309020205020404" pitchFamily="49" charset="0"/>
              </a:rPr>
              <a:t>bye.c</a:t>
            </a:r>
            <a:r>
              <a:rPr lang="en-US" altLang="en-US" sz="2000" b="0" dirty="0">
                <a:latin typeface="Courier New" panose="02070309020205020404" pitchFamily="49" charset="0"/>
              </a:rPr>
              <a:t> */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stdio.h</a:t>
            </a:r>
            <a:r>
              <a:rPr lang="en-US" altLang="en-US" sz="2000" b="0" dirty="0">
                <a:latin typeface="Courier New" panose="02070309020205020404" pitchFamily="49" charset="0"/>
              </a:rPr>
              <a:t>&gt;</a:t>
            </a: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void 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printMessage</a:t>
            </a:r>
            <a:r>
              <a:rPr lang="en-US" altLang="en-US" sz="2000" b="0" dirty="0">
                <a:latin typeface="Courier New" panose="02070309020205020404" pitchFamily="49" charset="0"/>
              </a:rPr>
              <a:t>(void)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0" dirty="0">
                <a:latin typeface="Courier New" panose="02070309020205020404" pitchFamily="49" charset="0"/>
              </a:rPr>
              <a:t>("Bye\n");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return;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605829"/>
      </p:ext>
    </p:extLst>
  </p:cSld>
  <p:clrMapOvr>
    <a:masterClrMapping/>
  </p:clrMapOvr>
  <p:transition advTm="65258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15178</TotalTime>
  <Words>482</Words>
  <Application>Microsoft Office PowerPoint</Application>
  <PresentationFormat>On-screen Show (4:3)</PresentationFormat>
  <Paragraphs>119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Monotype Sorts</vt:lpstr>
      <vt:lpstr>Arial</vt:lpstr>
      <vt:lpstr>Arial Narrow</vt:lpstr>
      <vt:lpstr>Calibri</vt:lpstr>
      <vt:lpstr>Courier New</vt:lpstr>
      <vt:lpstr>Garamond</vt:lpstr>
      <vt:lpstr>Times New Roman</vt:lpstr>
      <vt:lpstr>Office Theme</vt:lpstr>
      <vt:lpstr>PowerPoint Presentation</vt:lpstr>
      <vt:lpstr>Process Creation (Cont.)</vt:lpstr>
      <vt:lpstr>C Program Forking Separate Process</vt:lpstr>
      <vt:lpstr>Process Termination</vt:lpstr>
      <vt:lpstr>Inter-process Communication</vt:lpstr>
      <vt:lpstr>Inter-process Communication -Message Passing</vt:lpstr>
      <vt:lpstr>Message Passing: Producer-Consumers Problem with N messages</vt:lpstr>
      <vt:lpstr>Makefiles</vt:lpstr>
      <vt:lpstr>make in use</vt:lpstr>
      <vt:lpstr>PowerPoint Presentation</vt:lpstr>
    </vt:vector>
  </TitlesOfParts>
  <Company>Faculty of Engineering &amp;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Zhang</dc:creator>
  <cp:lastModifiedBy>jian zhang</cp:lastModifiedBy>
  <cp:revision>817</cp:revision>
  <dcterms:created xsi:type="dcterms:W3CDTF">2013-06-04T05:21:47Z</dcterms:created>
  <dcterms:modified xsi:type="dcterms:W3CDTF">2019-03-04T06:50:56Z</dcterms:modified>
</cp:coreProperties>
</file>