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30"/>
  </p:notesMasterIdLst>
  <p:sldIdLst>
    <p:sldId id="380" r:id="rId5"/>
    <p:sldId id="444" r:id="rId6"/>
    <p:sldId id="884" r:id="rId7"/>
    <p:sldId id="886" r:id="rId8"/>
    <p:sldId id="893" r:id="rId9"/>
    <p:sldId id="445" r:id="rId10"/>
    <p:sldId id="887" r:id="rId11"/>
    <p:sldId id="888" r:id="rId12"/>
    <p:sldId id="889" r:id="rId13"/>
    <p:sldId id="883" r:id="rId14"/>
    <p:sldId id="882" r:id="rId15"/>
    <p:sldId id="891" r:id="rId16"/>
    <p:sldId id="894" r:id="rId17"/>
    <p:sldId id="446" r:id="rId18"/>
    <p:sldId id="267" r:id="rId19"/>
    <p:sldId id="269" r:id="rId20"/>
    <p:sldId id="878" r:id="rId21"/>
    <p:sldId id="273" r:id="rId22"/>
    <p:sldId id="892" r:id="rId23"/>
    <p:sldId id="270" r:id="rId24"/>
    <p:sldId id="271" r:id="rId25"/>
    <p:sldId id="272" r:id="rId26"/>
    <p:sldId id="879" r:id="rId27"/>
    <p:sldId id="274" r:id="rId28"/>
    <p:sldId id="890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561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NG Lingxiao" initials="JL" lastIdx="2" clrIdx="0">
    <p:extLst>
      <p:ext uri="{19B8F6BF-5375-455C-9EA6-DF929625EA0E}">
        <p15:presenceInfo xmlns:p15="http://schemas.microsoft.com/office/powerpoint/2012/main" userId="S-1-5-21-701957773-1426065679-1648912389-16067" providerId="AD"/>
      </p:ext>
    </p:extLst>
  </p:cmAuthor>
  <p:cmAuthor id="2" name="Swetha GOTTIPATI" initials="SG" lastIdx="2" clrIdx="1">
    <p:extLst>
      <p:ext uri="{19B8F6BF-5375-455C-9EA6-DF929625EA0E}">
        <p15:presenceInfo xmlns:p15="http://schemas.microsoft.com/office/powerpoint/2012/main" userId="S::sgottipati@smu.edu.sg::13a88606-54de-43f0-b865-9010635a859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00FF"/>
    <a:srgbClr val="DDDDDD"/>
    <a:srgbClr val="C6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F34882-95FA-9D4E-8EA1-8E409C47D5C8}" v="671" dt="2021-10-11T02:27:59.7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17" autoAdjust="0"/>
    <p:restoredTop sz="95306" autoAdjust="0"/>
  </p:normalViewPr>
  <p:slideViewPr>
    <p:cSldViewPr showGuides="1">
      <p:cViewPr>
        <p:scale>
          <a:sx n="109" d="100"/>
          <a:sy n="109" d="100"/>
        </p:scale>
        <p:origin x="2536" y="464"/>
      </p:cViewPr>
      <p:guideLst>
        <p:guide orient="horz" pos="432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dall Eugene DURAN" userId="cecc5f5e-deed-4912-ba41-193404193a00" providerId="ADAL" clId="{93F34882-95FA-9D4E-8EA1-8E409C47D5C8}"/>
    <pc:docChg chg="undo redo custSel addSld delSld modSld sldOrd">
      <pc:chgData name="Randall Eugene DURAN" userId="cecc5f5e-deed-4912-ba41-193404193a00" providerId="ADAL" clId="{93F34882-95FA-9D4E-8EA1-8E409C47D5C8}" dt="2021-10-11T02:35:06.487" v="7817" actId="20578"/>
      <pc:docMkLst>
        <pc:docMk/>
      </pc:docMkLst>
      <pc:sldChg chg="modSp mod">
        <pc:chgData name="Randall Eugene DURAN" userId="cecc5f5e-deed-4912-ba41-193404193a00" providerId="ADAL" clId="{93F34882-95FA-9D4E-8EA1-8E409C47D5C8}" dt="2021-10-11T02:31:08.947" v="7632" actId="20577"/>
        <pc:sldMkLst>
          <pc:docMk/>
          <pc:sldMk cId="0" sldId="267"/>
        </pc:sldMkLst>
        <pc:spChg chg="mod">
          <ac:chgData name="Randall Eugene DURAN" userId="cecc5f5e-deed-4912-ba41-193404193a00" providerId="ADAL" clId="{93F34882-95FA-9D4E-8EA1-8E409C47D5C8}" dt="2021-10-05T10:02:14.891" v="489" actId="1035"/>
          <ac:spMkLst>
            <pc:docMk/>
            <pc:sldMk cId="0" sldId="267"/>
            <ac:spMk id="76802" creationId="{1F831664-4EC3-654F-BE74-73ED0B229AFA}"/>
          </ac:spMkLst>
        </pc:spChg>
        <pc:spChg chg="mod">
          <ac:chgData name="Randall Eugene DURAN" userId="cecc5f5e-deed-4912-ba41-193404193a00" providerId="ADAL" clId="{93F34882-95FA-9D4E-8EA1-8E409C47D5C8}" dt="2021-10-11T02:31:08.947" v="7632" actId="20577"/>
          <ac:spMkLst>
            <pc:docMk/>
            <pc:sldMk cId="0" sldId="267"/>
            <ac:spMk id="76803" creationId="{3D058BE1-37F4-3345-8361-112F07D2C56C}"/>
          </ac:spMkLst>
        </pc:spChg>
        <pc:spChg chg="mod">
          <ac:chgData name="Randall Eugene DURAN" userId="cecc5f5e-deed-4912-ba41-193404193a00" providerId="ADAL" clId="{93F34882-95FA-9D4E-8EA1-8E409C47D5C8}" dt="2021-10-11T02:30:28.521" v="7609" actId="20577"/>
          <ac:spMkLst>
            <pc:docMk/>
            <pc:sldMk cId="0" sldId="267"/>
            <ac:spMk id="76804" creationId="{C1170085-F547-E742-8676-E77B32AD2CFA}"/>
          </ac:spMkLst>
        </pc:spChg>
      </pc:sldChg>
      <pc:sldChg chg="modSp mod ord">
        <pc:chgData name="Randall Eugene DURAN" userId="cecc5f5e-deed-4912-ba41-193404193a00" providerId="ADAL" clId="{93F34882-95FA-9D4E-8EA1-8E409C47D5C8}" dt="2021-10-11T02:31:35.961" v="7645" actId="20577"/>
        <pc:sldMkLst>
          <pc:docMk/>
          <pc:sldMk cId="0" sldId="269"/>
        </pc:sldMkLst>
        <pc:spChg chg="mod">
          <ac:chgData name="Randall Eugene DURAN" userId="cecc5f5e-deed-4912-ba41-193404193a00" providerId="ADAL" clId="{93F34882-95FA-9D4E-8EA1-8E409C47D5C8}" dt="2021-10-05T10:01:51.264" v="486" actId="1035"/>
          <ac:spMkLst>
            <pc:docMk/>
            <pc:sldMk cId="0" sldId="269"/>
            <ac:spMk id="77826" creationId="{7826F743-E0AC-7846-9367-18B980B201C1}"/>
          </ac:spMkLst>
        </pc:spChg>
        <pc:spChg chg="mod">
          <ac:chgData name="Randall Eugene DURAN" userId="cecc5f5e-deed-4912-ba41-193404193a00" providerId="ADAL" clId="{93F34882-95FA-9D4E-8EA1-8E409C47D5C8}" dt="2021-10-11T02:30:57.367" v="7622" actId="20577"/>
          <ac:spMkLst>
            <pc:docMk/>
            <pc:sldMk cId="0" sldId="269"/>
            <ac:spMk id="77827" creationId="{4DCA6D3C-AC67-D744-B7A6-EA8989FE797D}"/>
          </ac:spMkLst>
        </pc:spChg>
        <pc:spChg chg="mod">
          <ac:chgData name="Randall Eugene DURAN" userId="cecc5f5e-deed-4912-ba41-193404193a00" providerId="ADAL" clId="{93F34882-95FA-9D4E-8EA1-8E409C47D5C8}" dt="2021-10-11T02:31:35.961" v="7645" actId="20577"/>
          <ac:spMkLst>
            <pc:docMk/>
            <pc:sldMk cId="0" sldId="269"/>
            <ac:spMk id="77828" creationId="{0B529054-E8D0-5B45-A971-6CAED659B18E}"/>
          </ac:spMkLst>
        </pc:spChg>
      </pc:sldChg>
      <pc:sldChg chg="modSp mod">
        <pc:chgData name="Randall Eugene DURAN" userId="cecc5f5e-deed-4912-ba41-193404193a00" providerId="ADAL" clId="{93F34882-95FA-9D4E-8EA1-8E409C47D5C8}" dt="2021-10-06T07:49:25.409" v="1068" actId="20577"/>
        <pc:sldMkLst>
          <pc:docMk/>
          <pc:sldMk cId="0" sldId="270"/>
        </pc:sldMkLst>
        <pc:spChg chg="mod">
          <ac:chgData name="Randall Eugene DURAN" userId="cecc5f5e-deed-4912-ba41-193404193a00" providerId="ADAL" clId="{93F34882-95FA-9D4E-8EA1-8E409C47D5C8}" dt="2021-10-05T10:01:46" v="485" actId="1035"/>
          <ac:spMkLst>
            <pc:docMk/>
            <pc:sldMk cId="0" sldId="270"/>
            <ac:spMk id="78850" creationId="{3F92A07D-E37E-FE43-A717-5C3F1B50BCA5}"/>
          </ac:spMkLst>
        </pc:spChg>
        <pc:spChg chg="mod">
          <ac:chgData name="Randall Eugene DURAN" userId="cecc5f5e-deed-4912-ba41-193404193a00" providerId="ADAL" clId="{93F34882-95FA-9D4E-8EA1-8E409C47D5C8}" dt="2021-10-06T07:49:25.409" v="1068" actId="20577"/>
          <ac:spMkLst>
            <pc:docMk/>
            <pc:sldMk cId="0" sldId="270"/>
            <ac:spMk id="78852" creationId="{D010374E-37F1-2047-A5AF-D8B0C6153866}"/>
          </ac:spMkLst>
        </pc:spChg>
      </pc:sldChg>
      <pc:sldChg chg="addSp delSp modSp mod modAnim">
        <pc:chgData name="Randall Eugene DURAN" userId="cecc5f5e-deed-4912-ba41-193404193a00" providerId="ADAL" clId="{93F34882-95FA-9D4E-8EA1-8E409C47D5C8}" dt="2021-10-08T09:04:33.887" v="4553"/>
        <pc:sldMkLst>
          <pc:docMk/>
          <pc:sldMk cId="0" sldId="271"/>
        </pc:sldMkLst>
        <pc:spChg chg="add mod">
          <ac:chgData name="Randall Eugene DURAN" userId="cecc5f5e-deed-4912-ba41-193404193a00" providerId="ADAL" clId="{93F34882-95FA-9D4E-8EA1-8E409C47D5C8}" dt="2021-10-08T09:03:11.735" v="4547" actId="1038"/>
          <ac:spMkLst>
            <pc:docMk/>
            <pc:sldMk cId="0" sldId="271"/>
            <ac:spMk id="2" creationId="{F4F5BFEE-6E07-0C4F-A949-F93A60CA7169}"/>
          </ac:spMkLst>
        </pc:spChg>
        <pc:spChg chg="add del">
          <ac:chgData name="Randall Eugene DURAN" userId="cecc5f5e-deed-4912-ba41-193404193a00" providerId="ADAL" clId="{93F34882-95FA-9D4E-8EA1-8E409C47D5C8}" dt="2021-10-08T09:01:01.426" v="4513" actId="11529"/>
          <ac:spMkLst>
            <pc:docMk/>
            <pc:sldMk cId="0" sldId="271"/>
            <ac:spMk id="5" creationId="{BDB72C7D-6D66-C949-8EB0-7A97F3C4FB71}"/>
          </ac:spMkLst>
        </pc:spChg>
        <pc:spChg chg="add mod">
          <ac:chgData name="Randall Eugene DURAN" userId="cecc5f5e-deed-4912-ba41-193404193a00" providerId="ADAL" clId="{93F34882-95FA-9D4E-8EA1-8E409C47D5C8}" dt="2021-10-08T09:01:45.761" v="4519" actId="1076"/>
          <ac:spMkLst>
            <pc:docMk/>
            <pc:sldMk cId="0" sldId="271"/>
            <ac:spMk id="6" creationId="{D9A802B8-EF83-ED40-91A5-5E142B49B6BF}"/>
          </ac:spMkLst>
        </pc:spChg>
        <pc:spChg chg="add del mod">
          <ac:chgData name="Randall Eugene DURAN" userId="cecc5f5e-deed-4912-ba41-193404193a00" providerId="ADAL" clId="{93F34882-95FA-9D4E-8EA1-8E409C47D5C8}" dt="2021-10-08T09:02:46.003" v="4531" actId="478"/>
          <ac:spMkLst>
            <pc:docMk/>
            <pc:sldMk cId="0" sldId="271"/>
            <ac:spMk id="7" creationId="{A3C7F905-4E41-F649-A5C1-305DEFCC199F}"/>
          </ac:spMkLst>
        </pc:spChg>
        <pc:spChg chg="add mod">
          <ac:chgData name="Randall Eugene DURAN" userId="cecc5f5e-deed-4912-ba41-193404193a00" providerId="ADAL" clId="{93F34882-95FA-9D4E-8EA1-8E409C47D5C8}" dt="2021-10-08T09:03:01.219" v="4536" actId="1038"/>
          <ac:spMkLst>
            <pc:docMk/>
            <pc:sldMk cId="0" sldId="271"/>
            <ac:spMk id="8" creationId="{C2DFE007-E27E-5046-9CBD-5236B268A1B5}"/>
          </ac:spMkLst>
        </pc:spChg>
        <pc:spChg chg="mod">
          <ac:chgData name="Randall Eugene DURAN" userId="cecc5f5e-deed-4912-ba41-193404193a00" providerId="ADAL" clId="{93F34882-95FA-9D4E-8EA1-8E409C47D5C8}" dt="2021-10-05T10:01:39.068" v="482" actId="1035"/>
          <ac:spMkLst>
            <pc:docMk/>
            <pc:sldMk cId="0" sldId="271"/>
            <ac:spMk id="79874" creationId="{E71D34DE-568E-C147-8907-A8A2366B4371}"/>
          </ac:spMkLst>
        </pc:spChg>
        <pc:spChg chg="mod">
          <ac:chgData name="Randall Eugene DURAN" userId="cecc5f5e-deed-4912-ba41-193404193a00" providerId="ADAL" clId="{93F34882-95FA-9D4E-8EA1-8E409C47D5C8}" dt="2021-10-08T08:57:44.938" v="4430" actId="1076"/>
          <ac:spMkLst>
            <pc:docMk/>
            <pc:sldMk cId="0" sldId="271"/>
            <ac:spMk id="79876" creationId="{612804B5-03F8-6142-BCB1-D9EDF75017F5}"/>
          </ac:spMkLst>
        </pc:spChg>
        <pc:cxnChg chg="add mod">
          <ac:chgData name="Randall Eugene DURAN" userId="cecc5f5e-deed-4912-ba41-193404193a00" providerId="ADAL" clId="{93F34882-95FA-9D4E-8EA1-8E409C47D5C8}" dt="2021-10-08T09:03:06.916" v="4537" actId="14100"/>
          <ac:cxnSpMkLst>
            <pc:docMk/>
            <pc:sldMk cId="0" sldId="271"/>
            <ac:cxnSpMk id="4" creationId="{9CBE58F0-40FA-644C-82B0-08F11263E78C}"/>
          </ac:cxnSpMkLst>
        </pc:cxnChg>
      </pc:sldChg>
      <pc:sldChg chg="modSp mod">
        <pc:chgData name="Randall Eugene DURAN" userId="cecc5f5e-deed-4912-ba41-193404193a00" providerId="ADAL" clId="{93F34882-95FA-9D4E-8EA1-8E409C47D5C8}" dt="2021-10-10T11:46:48.173" v="5646" actId="20577"/>
        <pc:sldMkLst>
          <pc:docMk/>
          <pc:sldMk cId="0" sldId="272"/>
        </pc:sldMkLst>
        <pc:spChg chg="mod">
          <ac:chgData name="Randall Eugene DURAN" userId="cecc5f5e-deed-4912-ba41-193404193a00" providerId="ADAL" clId="{93F34882-95FA-9D4E-8EA1-8E409C47D5C8}" dt="2021-10-05T10:01:35.278" v="481" actId="1035"/>
          <ac:spMkLst>
            <pc:docMk/>
            <pc:sldMk cId="0" sldId="272"/>
            <ac:spMk id="80898" creationId="{5EE2C9B5-69A6-134A-812E-4EC0D0B38443}"/>
          </ac:spMkLst>
        </pc:spChg>
        <pc:spChg chg="mod">
          <ac:chgData name="Randall Eugene DURAN" userId="cecc5f5e-deed-4912-ba41-193404193a00" providerId="ADAL" clId="{93F34882-95FA-9D4E-8EA1-8E409C47D5C8}" dt="2021-10-10T11:46:48.173" v="5646" actId="20577"/>
          <ac:spMkLst>
            <pc:docMk/>
            <pc:sldMk cId="0" sldId="272"/>
            <ac:spMk id="80900" creationId="{70C0E239-45B4-C04F-8B14-ECC6673A9AD0}"/>
          </ac:spMkLst>
        </pc:spChg>
      </pc:sldChg>
      <pc:sldChg chg="addSp delSp modSp mod ord delAnim modAnim modNotesTx">
        <pc:chgData name="Randall Eugene DURAN" userId="cecc5f5e-deed-4912-ba41-193404193a00" providerId="ADAL" clId="{93F34882-95FA-9D4E-8EA1-8E409C47D5C8}" dt="2021-10-11T02:34:44.813" v="7815" actId="20577"/>
        <pc:sldMkLst>
          <pc:docMk/>
          <pc:sldMk cId="0" sldId="273"/>
        </pc:sldMkLst>
        <pc:spChg chg="add mod">
          <ac:chgData name="Randall Eugene DURAN" userId="cecc5f5e-deed-4912-ba41-193404193a00" providerId="ADAL" clId="{93F34882-95FA-9D4E-8EA1-8E409C47D5C8}" dt="2021-10-10T06:46:03.235" v="4946" actId="164"/>
          <ac:spMkLst>
            <pc:docMk/>
            <pc:sldMk cId="0" sldId="273"/>
            <ac:spMk id="2" creationId="{54E1CBE1-9A58-814E-A37B-A74596FEF66E}"/>
          </ac:spMkLst>
        </pc:spChg>
        <pc:spChg chg="add mod">
          <ac:chgData name="Randall Eugene DURAN" userId="cecc5f5e-deed-4912-ba41-193404193a00" providerId="ADAL" clId="{93F34882-95FA-9D4E-8EA1-8E409C47D5C8}" dt="2021-10-10T06:46:03.235" v="4946" actId="164"/>
          <ac:spMkLst>
            <pc:docMk/>
            <pc:sldMk cId="0" sldId="273"/>
            <ac:spMk id="193" creationId="{E488C8B0-5EFF-9942-8CC1-F29CD6DD1484}"/>
          </ac:spMkLst>
        </pc:spChg>
        <pc:spChg chg="add mod">
          <ac:chgData name="Randall Eugene DURAN" userId="cecc5f5e-deed-4912-ba41-193404193a00" providerId="ADAL" clId="{93F34882-95FA-9D4E-8EA1-8E409C47D5C8}" dt="2021-10-10T06:45:41.563" v="4943" actId="1037"/>
          <ac:spMkLst>
            <pc:docMk/>
            <pc:sldMk cId="0" sldId="273"/>
            <ac:spMk id="194" creationId="{F3BF43E1-C953-9C49-90C1-BB6EF66DDEA9}"/>
          </ac:spMkLst>
        </pc:spChg>
        <pc:spChg chg="add del mod">
          <ac:chgData name="Randall Eugene DURAN" userId="cecc5f5e-deed-4912-ba41-193404193a00" providerId="ADAL" clId="{93F34882-95FA-9D4E-8EA1-8E409C47D5C8}" dt="2021-10-10T06:43:57.250" v="4929" actId="478"/>
          <ac:spMkLst>
            <pc:docMk/>
            <pc:sldMk cId="0" sldId="273"/>
            <ac:spMk id="195" creationId="{9ABFC305-BDA1-364A-8CB6-4AF98F90E200}"/>
          </ac:spMkLst>
        </pc:spChg>
        <pc:spChg chg="add mod">
          <ac:chgData name="Randall Eugene DURAN" userId="cecc5f5e-deed-4912-ba41-193404193a00" providerId="ADAL" clId="{93F34882-95FA-9D4E-8EA1-8E409C47D5C8}" dt="2021-10-10T11:48:11.543" v="5682" actId="167"/>
          <ac:spMkLst>
            <pc:docMk/>
            <pc:sldMk cId="0" sldId="273"/>
            <ac:spMk id="197" creationId="{19A233A1-3AB2-BB41-828E-AA45511EBA5E}"/>
          </ac:spMkLst>
        </pc:spChg>
        <pc:spChg chg="mod">
          <ac:chgData name="Randall Eugene DURAN" userId="cecc5f5e-deed-4912-ba41-193404193a00" providerId="ADAL" clId="{93F34882-95FA-9D4E-8EA1-8E409C47D5C8}" dt="2021-10-05T10:01:28.533" v="480" actId="1035"/>
          <ac:spMkLst>
            <pc:docMk/>
            <pc:sldMk cId="0" sldId="273"/>
            <ac:spMk id="81922" creationId="{2D25EBDB-7C06-7347-89BB-E84E90496E7B}"/>
          </ac:spMkLst>
        </pc:spChg>
        <pc:spChg chg="mod">
          <ac:chgData name="Randall Eugene DURAN" userId="cecc5f5e-deed-4912-ba41-193404193a00" providerId="ADAL" clId="{93F34882-95FA-9D4E-8EA1-8E409C47D5C8}" dt="2021-10-11T02:34:44.813" v="7815" actId="20577"/>
          <ac:spMkLst>
            <pc:docMk/>
            <pc:sldMk cId="0" sldId="273"/>
            <ac:spMk id="81923" creationId="{FD260551-7E01-0148-83FC-094958B95943}"/>
          </ac:spMkLst>
        </pc:spChg>
        <pc:spChg chg="mod">
          <ac:chgData name="Randall Eugene DURAN" userId="cecc5f5e-deed-4912-ba41-193404193a00" providerId="ADAL" clId="{93F34882-95FA-9D4E-8EA1-8E409C47D5C8}" dt="2021-10-10T11:48:28.839" v="5688" actId="20577"/>
          <ac:spMkLst>
            <pc:docMk/>
            <pc:sldMk cId="0" sldId="273"/>
            <ac:spMk id="81924" creationId="{52FE339C-4FDD-554A-9394-8F934F76823A}"/>
          </ac:spMkLst>
        </pc:spChg>
        <pc:spChg chg="mod">
          <ac:chgData name="Randall Eugene DURAN" userId="cecc5f5e-deed-4912-ba41-193404193a00" providerId="ADAL" clId="{93F34882-95FA-9D4E-8EA1-8E409C47D5C8}" dt="2021-10-10T06:39:56.042" v="4722" actId="1076"/>
          <ac:spMkLst>
            <pc:docMk/>
            <pc:sldMk cId="0" sldId="273"/>
            <ac:spMk id="81925" creationId="{E9F1CFFC-D575-854F-AF19-16ADA224F19C}"/>
          </ac:spMkLst>
        </pc:spChg>
        <pc:spChg chg="del">
          <ac:chgData name="Randall Eugene DURAN" userId="cecc5f5e-deed-4912-ba41-193404193a00" providerId="ADAL" clId="{93F34882-95FA-9D4E-8EA1-8E409C47D5C8}" dt="2021-10-05T09:45:10.550" v="263" actId="478"/>
          <ac:spMkLst>
            <pc:docMk/>
            <pc:sldMk cId="0" sldId="273"/>
            <ac:spMk id="81928" creationId="{95AE0476-09FC-7A40-A0B8-86877E1EC1F8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1930" creationId="{6D0E599A-0C28-5B41-AF97-5F8590482767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1932" creationId="{04512D79-D53B-5547-9F4B-762C62800F36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1969" creationId="{3FFADE12-AF5B-A441-AF09-7C9FB0CCCDC9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1971" creationId="{C74BBF3C-0682-4C42-8A7E-F8132FEF3764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1972" creationId="{87B5E8D2-D690-BD41-A19D-D9377166B018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1973" creationId="{1BB92A55-938F-9647-B3F1-BFB6D744856A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1975" creationId="{E6C601E8-CB82-194F-8BF1-D0EBF5A1BA46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1976" creationId="{E7B2DE62-75F8-2241-BEF6-505C165BC3F6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1977" creationId="{AD96DAAC-2EB4-5B47-B172-284DBA0B1414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1979" creationId="{94804441-27DE-B846-BEE2-F7FAD6D7710A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1980" creationId="{5A1C5C04-8BF4-9743-9983-BD6579CB120A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1981" creationId="{82413CCD-8689-3B40-A301-0A514B693449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1983" creationId="{22293A8E-3713-D147-AE3A-8C8488E272EA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1984" creationId="{A6EC5A6D-1055-6848-A766-D46ACA98C616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1985" creationId="{60C38A18-5E62-A940-9AD7-69121326FC4C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1987" creationId="{C65B78D8-3745-3343-B53F-0C552B2C6D80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1988" creationId="{1CE1483E-6005-5647-B2C0-DA3A03B1CC85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1989" creationId="{6ED921A1-9725-2D4F-BE94-220AE878953F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1991" creationId="{E6EA6254-50E3-BB4B-A77C-64CA67CF9F8B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1992" creationId="{28C6666A-5006-1D4E-B281-19F206473A3E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1993" creationId="{539235B6-0BD9-514B-B42C-1BCC398819CD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1995" creationId="{34F7CCFC-2CB9-484C-BA0B-3FA860CB66E3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1996" creationId="{ED813C4D-396E-D540-9760-342FF1235451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1997" creationId="{DA9D13E1-374D-FE41-8096-AE0D616F7612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1999" creationId="{E34A5F30-D2CA-0D4F-BDBE-AD69F2366418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00" creationId="{61795A10-EDA2-614F-9CC7-78BED3A1AB2E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01" creationId="{6F337F86-FA4C-E44F-917F-AE052B8C9CC5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03" creationId="{4B8CE357-29B0-8048-9F60-3A3DA69FE8AA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04" creationId="{8EC4CDF7-D90B-C34B-9DF8-96021A34FB9B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05" creationId="{3A76F9AA-9D4F-DE43-895C-6CC561BE0317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07" creationId="{51C16A58-4AC5-EB44-B568-EFB337CB9CAA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08" creationId="{022A07C3-85A1-ED4E-87E5-5387DDD50D22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09" creationId="{ACC4F942-02D1-F743-A53D-24EE925825F5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11" creationId="{89F1F4D0-DF5B-C94D-8A69-F48AF14D9809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12" creationId="{A937D722-EE38-4B4D-9718-80B393F753F9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13" creationId="{8AF5EE27-5CD5-1F43-9EAD-5C336A6BCC9E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15" creationId="{AFDEA8E0-511C-DB46-81FD-C20AD33412DE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16" creationId="{71D7FEF2-68D3-914A-B081-35AF80B5C1D1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17" creationId="{32C3C715-171A-FF45-B475-D6F71D7C5547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19" creationId="{8015F743-6C54-2146-9826-BE2C67B82F3C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20" creationId="{7A7C58F6-B7BE-6045-9A3B-C86A1C31237E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21" creationId="{6BF10F40-5624-D246-A820-83EB05136B8A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23" creationId="{C63027A8-4B93-354A-8719-2C4535085907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24" creationId="{C24ABB2D-B688-4D44-9875-6E6C764E4E05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25" creationId="{3809031D-544F-A245-BAF1-3B7FF30313E4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27" creationId="{9C328911-150C-FC48-9691-C9F2C3C51407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28" creationId="{39D034E9-7C7C-C441-80E0-041BC7FF19AC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29" creationId="{5C97AACC-E979-D941-9132-1B682502437E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31" creationId="{C1A70A19-AF25-7240-92D1-A16589A98A91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32" creationId="{05B02F43-89F4-8B4B-BD86-700B15A7AC83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33" creationId="{4B56A667-58BB-5C49-811F-DA6ED8224E94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35" creationId="{9DE0F1A0-A180-9F4B-A2DD-4FC2FCD34A60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36" creationId="{F12DA898-CE2E-6E4F-9AFF-95616928EB61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37" creationId="{B4422C9B-7952-CD44-B9BE-5F91EF3B8C98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39" creationId="{19F5BBA8-3EE0-314D-983D-3E0F1DC3E259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40" creationId="{984A7D2C-DCC6-7244-B811-3782DFB4463B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41" creationId="{F892699A-60F9-6B40-9960-D4C9C1E0BE58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43" creationId="{39600DD5-CA11-3A4B-AACE-02859283BFC2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44" creationId="{860A01FF-4E91-3B4F-9AAC-DAAC0DCE91B6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45" creationId="{FC2BD53B-0DCF-CE4E-80BF-6B0EB244DF51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47" creationId="{F534714B-07BD-5744-9279-F674EB768556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48" creationId="{0519CF01-FA5A-1045-86ED-25DD0BC5FEF1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49" creationId="{39A51FD4-EBE2-434B-B927-2D2CC0B43BB5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51" creationId="{D1F34CFB-D982-114B-B097-6DE81C16208E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52" creationId="{59F12CF0-3454-6548-9A67-70BC0CE76F0F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53" creationId="{311BE334-BB3D-6249-A4C6-890FD5499933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55" creationId="{FB5C88C1-8B18-7F4B-ACA3-B44D58D9A44D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56" creationId="{0D383369-A6F2-AA4A-9F0B-ECA120C88921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57" creationId="{82A922C9-978A-1B47-B2C7-45C5CC581871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59" creationId="{9C6B89D6-498C-164D-9871-B8B6EB08C3B4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60" creationId="{412E73C8-FC15-D34E-B057-C0D630C83D9F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61" creationId="{9A8B9D16-858B-104B-AB72-A7D04A0FC408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63" creationId="{0500671A-2D94-764E-9720-52CADA5564A6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64" creationId="{6510E197-3105-0944-AFD1-B5B2F953F5D3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65" creationId="{F0211A0A-49E9-AB44-8817-080B3AF494B9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67" creationId="{61877A0D-CEF7-E940-8741-86388741D1AF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68" creationId="{BCDDEE45-7C13-8442-956B-69AA37447EBB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69" creationId="{9DDAC78F-2CAC-4C4B-9FF8-E8458FAF53A2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71" creationId="{FE5AED47-07FC-2B40-9B3D-2690D0408681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72" creationId="{619D8290-7E17-9143-8C6A-0EBD3905B915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73" creationId="{4893CB05-C014-8B4E-B450-ECF3BA9BDDDF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75" creationId="{4269FDEF-5B58-114C-BCD2-1F401C490A3D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76" creationId="{B7782A9A-E85A-AF4F-97A2-B79D6FE910A7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77" creationId="{881060E1-989C-5F43-AA41-6AFE054B9A94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79" creationId="{6305A120-2C20-3F42-B556-A6053A3CC796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80" creationId="{B95135FD-FF3D-1B49-A9F6-0187C5A895DA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81" creationId="{26F3EFAB-4CF5-6B44-B373-5F1FA9DA6342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83" creationId="{8B894C58-80CB-2449-8C3D-670323DBAE3C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84" creationId="{E76E0FC6-9A40-0145-A19A-2AFD0DC1D4BE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85" creationId="{7C8042C7-A004-8B46-843A-3CC3127E59B7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87" creationId="{41FF5AAE-D210-5842-BDC8-01EB0A5D8661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88" creationId="{2F6B94B9-9807-4847-9CAE-B517DD57A986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89" creationId="{BB265FA7-E784-EB49-AC34-A54C08811ECD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91" creationId="{D3966BCE-C3BB-7146-BAF6-36EDA7AE121C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92" creationId="{B51A4D51-87ED-F748-B1D1-E70AA06462EB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93" creationId="{30F64E8D-3916-2445-88B8-5733A2866232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95" creationId="{C83598AE-312A-D14A-8171-7DE2E4FE5D42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96" creationId="{BD614DD7-F1DE-E645-BF36-FA8C7D312C96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97" creationId="{90D4A15D-2521-1E43-80A9-D0D69E8F83A3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099" creationId="{0F598E49-73B5-DF48-8028-FB03ED06B2DB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100" creationId="{1EB5D13F-8092-2D48-A808-52641944C287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101" creationId="{BA8E619A-1D2B-174E-AC2D-EA03A2529236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103" creationId="{19DF5FD2-C6B3-F24D-ACCF-6649E63E649A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104" creationId="{6A62E5D6-2109-C94B-AC53-2DB847B857FD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105" creationId="{620A6010-374B-A34A-AB09-74537C796077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107" creationId="{73A6CDC5-8B20-A940-862A-ABAE0B270977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108" creationId="{A5300566-DBFB-3F4F-83D9-129F32DD5081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109" creationId="{12D136CE-39E7-0C47-823F-36416BAEBC4D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111" creationId="{C98A2D5A-54D1-1346-BBDC-B43981C9B268}"/>
          </ac:spMkLst>
        </pc:spChg>
        <pc:spChg chg="mod">
          <ac:chgData name="Randall Eugene DURAN" userId="cecc5f5e-deed-4912-ba41-193404193a00" providerId="ADAL" clId="{93F34882-95FA-9D4E-8EA1-8E409C47D5C8}" dt="2021-10-10T06:45:15.005" v="4940" actId="1038"/>
          <ac:spMkLst>
            <pc:docMk/>
            <pc:sldMk cId="0" sldId="273"/>
            <ac:spMk id="82112" creationId="{1E4C7BA6-A9E5-5045-ABAD-4D99F4B08799}"/>
          </ac:spMkLst>
        </pc:spChg>
        <pc:spChg chg="mod">
          <ac:chgData name="Randall Eugene DURAN" userId="cecc5f5e-deed-4912-ba41-193404193a00" providerId="ADAL" clId="{93F34882-95FA-9D4E-8EA1-8E409C47D5C8}" dt="2021-10-10T06:46:18.384" v="4948" actId="1076"/>
          <ac:spMkLst>
            <pc:docMk/>
            <pc:sldMk cId="0" sldId="273"/>
            <ac:spMk id="4119556" creationId="{744B3747-6868-8C44-AB14-114A6B7FFF8C}"/>
          </ac:spMkLst>
        </pc:spChg>
        <pc:grpChg chg="add del mod">
          <ac:chgData name="Randall Eugene DURAN" userId="cecc5f5e-deed-4912-ba41-193404193a00" providerId="ADAL" clId="{93F34882-95FA-9D4E-8EA1-8E409C47D5C8}" dt="2021-10-10T11:47:09.099" v="5647" actId="478"/>
          <ac:grpSpMkLst>
            <pc:docMk/>
            <pc:sldMk cId="0" sldId="273"/>
            <ac:grpSpMk id="3" creationId="{E317B6D5-5D15-394F-B16F-C7C8EC496F52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27" creationId="{1DC59F87-2F05-FD44-9C5D-11F96701B8DB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29" creationId="{2AEB67BA-D86B-104B-A3E1-A0A5EBAAC790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31" creationId="{FEE61BE6-C03A-CC40-8B08-A20C7E247F6D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33" creationId="{66EA5287-EE7B-A643-98F6-89A97A3E67E3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34" creationId="{110B21AF-90E4-7641-AD57-50D0BA2CBA03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35" creationId="{E1D2097E-8706-B94D-97BC-BDEE8D2854F4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36" creationId="{8514B344-2573-A949-8A18-C50733116AE4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37" creationId="{E4F77883-22A9-6F46-8232-DBB3EA86ABA0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38" creationId="{D6060710-110B-7C49-87E1-A0AA98253B19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39" creationId="{D3319F1A-0FA1-C742-907C-E96697FD9685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40" creationId="{2BD25AFE-39F5-DD48-9195-C6FBC70CB87B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41" creationId="{8A7FC2B6-BE32-2942-B5E6-FA55CA28A208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42" creationId="{F5FD4755-D32E-0249-9FA2-C69DF07048F9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43" creationId="{F0728AEA-AE21-A942-84DD-D3BAE10793DB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44" creationId="{78F4085F-072C-0242-8603-8A71DD6E402D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45" creationId="{E702CC0F-4671-284C-B5A8-DF7120679B1F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46" creationId="{0FB22A95-D0C9-D147-AFA7-AF457287914B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47" creationId="{29A65529-75C7-7E4F-BE82-73469C57E70D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48" creationId="{5C436413-6E97-4145-A031-BA9056900032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49" creationId="{2A44F4E4-9F7B-9A42-AE46-1E5FB358A94C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50" creationId="{6CA12FF2-414E-5644-AFFF-EAE278C25EF9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51" creationId="{AC531AC4-D17F-8542-B772-65D1B25DD7E9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52" creationId="{F6431295-E018-AA4E-B576-D7347112721E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53" creationId="{A4224502-AD29-C844-A2CB-5E62F5B78F89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54" creationId="{84ADE02B-6BF3-D841-9C60-B26A4B3DA9F9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55" creationId="{AC924C53-A9AA-4845-8DDF-CF76FF3C6EC4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56" creationId="{FA60B1EC-BA9D-9C4E-B441-9089B5B8C027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57" creationId="{74728D7E-D87D-7B46-836F-37BD63D250DE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58" creationId="{197F32F9-EAEA-7746-B943-F199F37A42C1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59" creationId="{B3A3ABA2-25FB-DA47-BEC5-37C691CDF96F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60" creationId="{CFA010E0-F94A-5548-AAA7-AA1276AF1D6C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61" creationId="{A3BEAE8B-533D-9D4C-AE45-34A5F152195B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62" creationId="{89BC91BA-5195-164F-AF9D-E6D4DD87384A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63" creationId="{1D823BE6-0E17-7649-B61B-C498D37B3BD1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64" creationId="{FC6D2606-CCD9-A64F-875A-86EBBAD8D332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65" creationId="{CF3C230E-C811-4D4C-8124-703A549B3AC8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66" creationId="{6B3E046F-B0B3-4447-89D8-A2D89F66B120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67" creationId="{53BFD548-6E26-B54E-A403-08DE5F94EAF7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68" creationId="{1A921418-4B1B-1F4F-A7C6-3B22B0C62C1F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70" creationId="{9C0D7DE9-D74F-8E41-958A-ADAB88A6A1D5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74" creationId="{E9B1CF0E-E968-084B-82AB-BAAF0DAB755B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78" creationId="{8205961D-03CE-044A-BEB2-07BC7107D429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82" creationId="{29B19B43-5B7A-4545-8945-EB4478A60B77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86" creationId="{B09D979C-258B-7B4B-A013-38C33D4A0F13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90" creationId="{378B4CC0-99A5-5E45-BF89-A7D90E21FF24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94" creationId="{8C14361F-33F0-3E4D-A89D-5A2B1BFF59FA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1998" creationId="{BFC0FC91-A71C-C048-A6A0-C472B14C79BF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2002" creationId="{429E8869-189C-A04F-929D-6CDBC8C080F0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2006" creationId="{B742BC5B-1C5E-ED49-863D-74B84F608EEA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2010" creationId="{EEB582E6-EB1D-F446-8F1B-5D767B0237B4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2014" creationId="{5D9DF3ED-01C7-E448-9226-472513C23534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2018" creationId="{B3C398F6-269F-3B42-B55B-BC55A53843A2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2022" creationId="{A3C8A0B9-8991-A541-B48D-295E6CE9C278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2026" creationId="{2908FD03-53F5-0740-8C75-A8C2D5C282BB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2030" creationId="{22A4C2C3-8F44-D24C-A6CB-2AB3E6992878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2034" creationId="{FF57277C-A032-494C-B851-325888554B9E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2038" creationId="{37A79A8F-74DE-124A-A841-EAC24E395765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2042" creationId="{9F7E3B73-D055-4842-8D3D-ABF4EA9206CF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2046" creationId="{DEA0D00C-C51C-0241-90AB-405877EAE0C0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2050" creationId="{FCF4EAC9-0D82-B441-8576-61EEC8FD1EA3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2054" creationId="{B4A74795-D9C5-D040-91FD-9174648CAF36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2058" creationId="{882CABE9-D10D-D546-9B2A-DDDB9A49CB9F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2062" creationId="{4BAED849-31D3-DD46-9FBD-0557476C4F7E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2066" creationId="{74A5A152-CDA6-724A-8850-F30F5E51749D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2070" creationId="{0783A4CA-A06A-E040-AEF6-3FD4B8F1A1D4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2074" creationId="{AC6CDDB8-948D-634B-AC3B-2A8FBB244E0D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2078" creationId="{D345287E-AAD7-C149-AFB5-4775AFC91D95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2082" creationId="{1B4F47C5-BCF0-4C48-B5E2-97A436D72DB9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2086" creationId="{9CBFC6C7-BE91-794D-B926-2C83363B2650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2090" creationId="{85759700-D66C-7745-8786-4FA766E8D5A5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2094" creationId="{ACD505C5-CBFA-1341-884D-D1FE1588706C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2098" creationId="{A16A0A22-F9EB-E149-B4B7-45CC5B385170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2102" creationId="{ADA8990F-49D1-3E4C-81AF-261FEA2033B9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2106" creationId="{EE9F4493-1D73-AC48-AEF2-05F075F42D0D}"/>
          </ac:grpSpMkLst>
        </pc:grpChg>
        <pc:grpChg chg="mod">
          <ac:chgData name="Randall Eugene DURAN" userId="cecc5f5e-deed-4912-ba41-193404193a00" providerId="ADAL" clId="{93F34882-95FA-9D4E-8EA1-8E409C47D5C8}" dt="2021-10-10T06:45:15.005" v="4940" actId="1038"/>
          <ac:grpSpMkLst>
            <pc:docMk/>
            <pc:sldMk cId="0" sldId="273"/>
            <ac:grpSpMk id="82110" creationId="{57449C1D-24EF-9A4C-9036-22D84CD334F2}"/>
          </ac:grpSpMkLst>
        </pc:grpChg>
        <pc:picChg chg="add del mod">
          <ac:chgData name="Randall Eugene DURAN" userId="cecc5f5e-deed-4912-ba41-193404193a00" providerId="ADAL" clId="{93F34882-95FA-9D4E-8EA1-8E409C47D5C8}" dt="2021-10-05T09:46:44.641" v="297"/>
          <ac:picMkLst>
            <pc:docMk/>
            <pc:sldMk cId="0" sldId="273"/>
            <ac:picMk id="193" creationId="{121ADB6D-7218-4549-97AB-2E64CC10BE67}"/>
          </ac:picMkLst>
        </pc:picChg>
        <pc:picChg chg="add del mod">
          <ac:chgData name="Randall Eugene DURAN" userId="cecc5f5e-deed-4912-ba41-193404193a00" providerId="ADAL" clId="{93F34882-95FA-9D4E-8EA1-8E409C47D5C8}" dt="2021-10-05T09:46:44.641" v="297"/>
          <ac:picMkLst>
            <pc:docMk/>
            <pc:sldMk cId="0" sldId="273"/>
            <ac:picMk id="194" creationId="{A308E0F3-F87F-AE4C-B591-4832211D3A9A}"/>
          </ac:picMkLst>
        </pc:picChg>
      </pc:sldChg>
      <pc:sldChg chg="modSp mod">
        <pc:chgData name="Randall Eugene DURAN" userId="cecc5f5e-deed-4912-ba41-193404193a00" providerId="ADAL" clId="{93F34882-95FA-9D4E-8EA1-8E409C47D5C8}" dt="2021-10-10T10:11:16.296" v="5205" actId="1076"/>
        <pc:sldMkLst>
          <pc:docMk/>
          <pc:sldMk cId="0" sldId="274"/>
        </pc:sldMkLst>
        <pc:spChg chg="mod">
          <ac:chgData name="Randall Eugene DURAN" userId="cecc5f5e-deed-4912-ba41-193404193a00" providerId="ADAL" clId="{93F34882-95FA-9D4E-8EA1-8E409C47D5C8}" dt="2021-10-05T10:01:23.718" v="479" actId="1035"/>
          <ac:spMkLst>
            <pc:docMk/>
            <pc:sldMk cId="0" sldId="274"/>
            <ac:spMk id="82946" creationId="{5547D1F1-B359-8E46-8B97-EAADC48346EC}"/>
          </ac:spMkLst>
        </pc:spChg>
        <pc:spChg chg="mod">
          <ac:chgData name="Randall Eugene DURAN" userId="cecc5f5e-deed-4912-ba41-193404193a00" providerId="ADAL" clId="{93F34882-95FA-9D4E-8EA1-8E409C47D5C8}" dt="2021-10-10T06:48:37.236" v="5025"/>
          <ac:spMkLst>
            <pc:docMk/>
            <pc:sldMk cId="0" sldId="274"/>
            <ac:spMk id="82947" creationId="{695D2E06-EB70-D74D-841D-C0344374DD33}"/>
          </ac:spMkLst>
        </pc:spChg>
        <pc:graphicFrameChg chg="mod">
          <ac:chgData name="Randall Eugene DURAN" userId="cecc5f5e-deed-4912-ba41-193404193a00" providerId="ADAL" clId="{93F34882-95FA-9D4E-8EA1-8E409C47D5C8}" dt="2021-10-10T10:11:16.296" v="5205" actId="1076"/>
          <ac:graphicFrameMkLst>
            <pc:docMk/>
            <pc:sldMk cId="0" sldId="274"/>
            <ac:graphicFrameMk id="4121616" creationId="{1B073CC2-572E-3844-86F8-62A971E011B5}"/>
          </ac:graphicFrameMkLst>
        </pc:graphicFrameChg>
      </pc:sldChg>
      <pc:sldChg chg="delSp modSp del mod">
        <pc:chgData name="Randall Eugene DURAN" userId="cecc5f5e-deed-4912-ba41-193404193a00" providerId="ADAL" clId="{93F34882-95FA-9D4E-8EA1-8E409C47D5C8}" dt="2021-10-06T07:47:13.803" v="992" actId="2696"/>
        <pc:sldMkLst>
          <pc:docMk/>
          <pc:sldMk cId="0" sldId="275"/>
        </pc:sldMkLst>
        <pc:spChg chg="mod">
          <ac:chgData name="Randall Eugene DURAN" userId="cecc5f5e-deed-4912-ba41-193404193a00" providerId="ADAL" clId="{93F34882-95FA-9D4E-8EA1-8E409C47D5C8}" dt="2021-10-05T10:01:20.589" v="478" actId="1035"/>
          <ac:spMkLst>
            <pc:docMk/>
            <pc:sldMk cId="0" sldId="275"/>
            <ac:spMk id="84994" creationId="{D2795D01-A0AB-4741-A01E-E35CEBB00C57}"/>
          </ac:spMkLst>
        </pc:spChg>
        <pc:spChg chg="mod">
          <ac:chgData name="Randall Eugene DURAN" userId="cecc5f5e-deed-4912-ba41-193404193a00" providerId="ADAL" clId="{93F34882-95FA-9D4E-8EA1-8E409C47D5C8}" dt="2021-10-05T09:53:01.654" v="402" actId="20577"/>
          <ac:spMkLst>
            <pc:docMk/>
            <pc:sldMk cId="0" sldId="275"/>
            <ac:spMk id="84996" creationId="{25C35ED1-7894-1A4E-9215-F5BB75F037ED}"/>
          </ac:spMkLst>
        </pc:spChg>
        <pc:spChg chg="del mod">
          <ac:chgData name="Randall Eugene DURAN" userId="cecc5f5e-deed-4912-ba41-193404193a00" providerId="ADAL" clId="{93F34882-95FA-9D4E-8EA1-8E409C47D5C8}" dt="2021-10-05T09:50:59.189" v="365" actId="478"/>
          <ac:spMkLst>
            <pc:docMk/>
            <pc:sldMk cId="0" sldId="275"/>
            <ac:spMk id="84997" creationId="{39D4207B-19F5-3440-880A-92E972A483C1}"/>
          </ac:spMkLst>
        </pc:spChg>
        <pc:spChg chg="mod">
          <ac:chgData name="Randall Eugene DURAN" userId="cecc5f5e-deed-4912-ba41-193404193a00" providerId="ADAL" clId="{93F34882-95FA-9D4E-8EA1-8E409C47D5C8}" dt="2021-10-05T09:52:49.575" v="387" actId="1036"/>
          <ac:spMkLst>
            <pc:docMk/>
            <pc:sldMk cId="0" sldId="275"/>
            <ac:spMk id="84999" creationId="{4DFD96BA-8CCE-6F42-8C8B-4425F6AADD73}"/>
          </ac:spMkLst>
        </pc:spChg>
        <pc:spChg chg="mod">
          <ac:chgData name="Randall Eugene DURAN" userId="cecc5f5e-deed-4912-ba41-193404193a00" providerId="ADAL" clId="{93F34882-95FA-9D4E-8EA1-8E409C47D5C8}" dt="2021-10-05T09:52:49.575" v="387" actId="1036"/>
          <ac:spMkLst>
            <pc:docMk/>
            <pc:sldMk cId="0" sldId="275"/>
            <ac:spMk id="85000" creationId="{CE84E35E-CCC9-DF40-9200-35BC8646EAA5}"/>
          </ac:spMkLst>
        </pc:spChg>
        <pc:spChg chg="mod">
          <ac:chgData name="Randall Eugene DURAN" userId="cecc5f5e-deed-4912-ba41-193404193a00" providerId="ADAL" clId="{93F34882-95FA-9D4E-8EA1-8E409C47D5C8}" dt="2021-10-05T09:52:49.575" v="387" actId="1036"/>
          <ac:spMkLst>
            <pc:docMk/>
            <pc:sldMk cId="0" sldId="275"/>
            <ac:spMk id="85001" creationId="{900D4248-909C-724F-BBDD-7F368B9822BF}"/>
          </ac:spMkLst>
        </pc:spChg>
        <pc:spChg chg="mod">
          <ac:chgData name="Randall Eugene DURAN" userId="cecc5f5e-deed-4912-ba41-193404193a00" providerId="ADAL" clId="{93F34882-95FA-9D4E-8EA1-8E409C47D5C8}" dt="2021-10-05T09:52:49.575" v="387" actId="1036"/>
          <ac:spMkLst>
            <pc:docMk/>
            <pc:sldMk cId="0" sldId="275"/>
            <ac:spMk id="85002" creationId="{13D19CEA-AF04-C844-80A6-C1E8680346FD}"/>
          </ac:spMkLst>
        </pc:spChg>
        <pc:spChg chg="mod">
          <ac:chgData name="Randall Eugene DURAN" userId="cecc5f5e-deed-4912-ba41-193404193a00" providerId="ADAL" clId="{93F34882-95FA-9D4E-8EA1-8E409C47D5C8}" dt="2021-10-05T09:52:49.575" v="387" actId="1036"/>
          <ac:spMkLst>
            <pc:docMk/>
            <pc:sldMk cId="0" sldId="275"/>
            <ac:spMk id="85003" creationId="{AA4113E1-756C-5E46-AF6C-B3B499C2DB88}"/>
          </ac:spMkLst>
        </pc:spChg>
        <pc:spChg chg="mod">
          <ac:chgData name="Randall Eugene DURAN" userId="cecc5f5e-deed-4912-ba41-193404193a00" providerId="ADAL" clId="{93F34882-95FA-9D4E-8EA1-8E409C47D5C8}" dt="2021-10-05T09:52:49.575" v="387" actId="1036"/>
          <ac:spMkLst>
            <pc:docMk/>
            <pc:sldMk cId="0" sldId="275"/>
            <ac:spMk id="85004" creationId="{0BB2B7C4-3336-7C45-9F0C-410C6B66DC1C}"/>
          </ac:spMkLst>
        </pc:spChg>
        <pc:spChg chg="mod">
          <ac:chgData name="Randall Eugene DURAN" userId="cecc5f5e-deed-4912-ba41-193404193a00" providerId="ADAL" clId="{93F34882-95FA-9D4E-8EA1-8E409C47D5C8}" dt="2021-10-05T09:52:49.575" v="387" actId="1036"/>
          <ac:spMkLst>
            <pc:docMk/>
            <pc:sldMk cId="0" sldId="275"/>
            <ac:spMk id="85005" creationId="{1DDD41B5-6151-E040-8DB9-234B7696559E}"/>
          </ac:spMkLst>
        </pc:spChg>
        <pc:grpChg chg="mod">
          <ac:chgData name="Randall Eugene DURAN" userId="cecc5f5e-deed-4912-ba41-193404193a00" providerId="ADAL" clId="{93F34882-95FA-9D4E-8EA1-8E409C47D5C8}" dt="2021-10-05T09:52:49.575" v="387" actId="1036"/>
          <ac:grpSpMkLst>
            <pc:docMk/>
            <pc:sldMk cId="0" sldId="275"/>
            <ac:grpSpMk id="84998" creationId="{E5ABD98B-4E64-3E47-83A5-C229FD652011}"/>
          </ac:grpSpMkLst>
        </pc:grpChg>
      </pc:sldChg>
      <pc:sldChg chg="modSp del mod">
        <pc:chgData name="Randall Eugene DURAN" userId="cecc5f5e-deed-4912-ba41-193404193a00" providerId="ADAL" clId="{93F34882-95FA-9D4E-8EA1-8E409C47D5C8}" dt="2021-10-06T07:47:13.803" v="992" actId="2696"/>
        <pc:sldMkLst>
          <pc:docMk/>
          <pc:sldMk cId="0" sldId="276"/>
        </pc:sldMkLst>
        <pc:spChg chg="mod">
          <ac:chgData name="Randall Eugene DURAN" userId="cecc5f5e-deed-4912-ba41-193404193a00" providerId="ADAL" clId="{93F34882-95FA-9D4E-8EA1-8E409C47D5C8}" dt="2021-10-05T10:01:16.558" v="477" actId="1035"/>
          <ac:spMkLst>
            <pc:docMk/>
            <pc:sldMk cId="0" sldId="276"/>
            <ac:spMk id="86018" creationId="{21FBFD9D-E268-C841-B51B-C01C74D749A3}"/>
          </ac:spMkLst>
        </pc:spChg>
        <pc:spChg chg="mod">
          <ac:chgData name="Randall Eugene DURAN" userId="cecc5f5e-deed-4912-ba41-193404193a00" providerId="ADAL" clId="{93F34882-95FA-9D4E-8EA1-8E409C47D5C8}" dt="2021-10-05T10:04:38.177" v="502" actId="1036"/>
          <ac:spMkLst>
            <pc:docMk/>
            <pc:sldMk cId="0" sldId="276"/>
            <ac:spMk id="86019" creationId="{D77A6CD2-9A12-BE4B-893C-45AE9A77EF71}"/>
          </ac:spMkLst>
        </pc:spChg>
        <pc:spChg chg="mod">
          <ac:chgData name="Randall Eugene DURAN" userId="cecc5f5e-deed-4912-ba41-193404193a00" providerId="ADAL" clId="{93F34882-95FA-9D4E-8EA1-8E409C47D5C8}" dt="2021-10-05T09:56:51.920" v="469" actId="313"/>
          <ac:spMkLst>
            <pc:docMk/>
            <pc:sldMk cId="0" sldId="276"/>
            <ac:spMk id="86020" creationId="{12012577-4D97-B847-9DAE-8D5B9CAF9313}"/>
          </ac:spMkLst>
        </pc:spChg>
      </pc:sldChg>
      <pc:sldChg chg="modSp del mod">
        <pc:chgData name="Randall Eugene DURAN" userId="cecc5f5e-deed-4912-ba41-193404193a00" providerId="ADAL" clId="{93F34882-95FA-9D4E-8EA1-8E409C47D5C8}" dt="2021-10-06T07:47:13.803" v="992" actId="2696"/>
        <pc:sldMkLst>
          <pc:docMk/>
          <pc:sldMk cId="0" sldId="277"/>
        </pc:sldMkLst>
        <pc:spChg chg="mod">
          <ac:chgData name="Randall Eugene DURAN" userId="cecc5f5e-deed-4912-ba41-193404193a00" providerId="ADAL" clId="{93F34882-95FA-9D4E-8EA1-8E409C47D5C8}" dt="2021-10-05T09:45:29.490" v="269" actId="1035"/>
          <ac:spMkLst>
            <pc:docMk/>
            <pc:sldMk cId="0" sldId="277"/>
            <ac:spMk id="87042" creationId="{D27CC8B5-24A8-514F-90CD-4249C2143EEC}"/>
          </ac:spMkLst>
        </pc:spChg>
        <pc:spChg chg="mod">
          <ac:chgData name="Randall Eugene DURAN" userId="cecc5f5e-deed-4912-ba41-193404193a00" providerId="ADAL" clId="{93F34882-95FA-9D4E-8EA1-8E409C47D5C8}" dt="2021-10-05T09:57:21.332" v="474" actId="27636"/>
          <ac:spMkLst>
            <pc:docMk/>
            <pc:sldMk cId="0" sldId="277"/>
            <ac:spMk id="87044" creationId="{7A8F1E37-E3DD-9449-83B6-E3E2E7E21587}"/>
          </ac:spMkLst>
        </pc:spChg>
      </pc:sldChg>
      <pc:sldChg chg="addSp delSp modSp del mod">
        <pc:chgData name="Randall Eugene DURAN" userId="cecc5f5e-deed-4912-ba41-193404193a00" providerId="ADAL" clId="{93F34882-95FA-9D4E-8EA1-8E409C47D5C8}" dt="2021-10-05T10:09:41.017" v="592" actId="2696"/>
        <pc:sldMkLst>
          <pc:docMk/>
          <pc:sldMk cId="0" sldId="278"/>
        </pc:sldMkLst>
        <pc:spChg chg="add mod">
          <ac:chgData name="Randall Eugene DURAN" userId="cecc5f5e-deed-4912-ba41-193404193a00" providerId="ADAL" clId="{93F34882-95FA-9D4E-8EA1-8E409C47D5C8}" dt="2021-10-05T10:05:54.977" v="525" actId="21"/>
          <ac:spMkLst>
            <pc:docMk/>
            <pc:sldMk cId="0" sldId="278"/>
            <ac:spMk id="2" creationId="{895B20E6-4238-9F4D-BF7C-B96619A7E2A8}"/>
          </ac:spMkLst>
        </pc:spChg>
        <pc:spChg chg="add del mod">
          <ac:chgData name="Randall Eugene DURAN" userId="cecc5f5e-deed-4912-ba41-193404193a00" providerId="ADAL" clId="{93F34882-95FA-9D4E-8EA1-8E409C47D5C8}" dt="2021-10-05T10:05:17.190" v="512" actId="478"/>
          <ac:spMkLst>
            <pc:docMk/>
            <pc:sldMk cId="0" sldId="278"/>
            <ac:spMk id="5" creationId="{8C4F0C02-AFEF-B24F-BD9E-60AE62BD0AA6}"/>
          </ac:spMkLst>
        </pc:spChg>
        <pc:spChg chg="mod">
          <ac:chgData name="Randall Eugene DURAN" userId="cecc5f5e-deed-4912-ba41-193404193a00" providerId="ADAL" clId="{93F34882-95FA-9D4E-8EA1-8E409C47D5C8}" dt="2021-10-05T09:45:36.224" v="273" actId="1035"/>
          <ac:spMkLst>
            <pc:docMk/>
            <pc:sldMk cId="0" sldId="278"/>
            <ac:spMk id="88066" creationId="{5E5FF167-79F6-B44B-AB34-3C83E2FBE519}"/>
          </ac:spMkLst>
        </pc:spChg>
        <pc:spChg chg="del mod">
          <ac:chgData name="Randall Eugene DURAN" userId="cecc5f5e-deed-4912-ba41-193404193a00" providerId="ADAL" clId="{93F34882-95FA-9D4E-8EA1-8E409C47D5C8}" dt="2021-10-05T10:05:00.927" v="509" actId="478"/>
          <ac:spMkLst>
            <pc:docMk/>
            <pc:sldMk cId="0" sldId="278"/>
            <ac:spMk id="88067" creationId="{9EF6DCB2-E269-9E49-8B48-08A7EA7F6A80}"/>
          </ac:spMkLst>
        </pc:spChg>
        <pc:spChg chg="add del mod">
          <ac:chgData name="Randall Eugene DURAN" userId="cecc5f5e-deed-4912-ba41-193404193a00" providerId="ADAL" clId="{93F34882-95FA-9D4E-8EA1-8E409C47D5C8}" dt="2021-10-05T10:06:26.105" v="545"/>
          <ac:spMkLst>
            <pc:docMk/>
            <pc:sldMk cId="0" sldId="278"/>
            <ac:spMk id="88068" creationId="{DEEBA417-DD89-0449-9742-FBD4567FC827}"/>
          </ac:spMkLst>
        </pc:spChg>
      </pc:sldChg>
      <pc:sldChg chg="modSp del mod">
        <pc:chgData name="Randall Eugene DURAN" userId="cecc5f5e-deed-4912-ba41-193404193a00" providerId="ADAL" clId="{93F34882-95FA-9D4E-8EA1-8E409C47D5C8}" dt="2021-10-06T07:47:13.803" v="992" actId="2696"/>
        <pc:sldMkLst>
          <pc:docMk/>
          <pc:sldMk cId="0" sldId="280"/>
        </pc:sldMkLst>
        <pc:spChg chg="mod">
          <ac:chgData name="Randall Eugene DURAN" userId="cecc5f5e-deed-4912-ba41-193404193a00" providerId="ADAL" clId="{93F34882-95FA-9D4E-8EA1-8E409C47D5C8}" dt="2021-10-05T09:45:40.211" v="275" actId="1035"/>
          <ac:spMkLst>
            <pc:docMk/>
            <pc:sldMk cId="0" sldId="280"/>
            <ac:spMk id="90114" creationId="{2F454B4B-8D3A-1B48-A90D-3350653C8AD5}"/>
          </ac:spMkLst>
        </pc:spChg>
        <pc:spChg chg="mod">
          <ac:chgData name="Randall Eugene DURAN" userId="cecc5f5e-deed-4912-ba41-193404193a00" providerId="ADAL" clId="{93F34882-95FA-9D4E-8EA1-8E409C47D5C8}" dt="2021-10-05T10:14:46.772" v="738"/>
          <ac:spMkLst>
            <pc:docMk/>
            <pc:sldMk cId="0" sldId="280"/>
            <ac:spMk id="90116" creationId="{72EC701C-1527-EB49-ACDA-8E46B8D10DD4}"/>
          </ac:spMkLst>
        </pc:spChg>
      </pc:sldChg>
      <pc:sldChg chg="addSp delSp modSp del mod">
        <pc:chgData name="Randall Eugene DURAN" userId="cecc5f5e-deed-4912-ba41-193404193a00" providerId="ADAL" clId="{93F34882-95FA-9D4E-8EA1-8E409C47D5C8}" dt="2021-10-06T07:47:13.803" v="992" actId="2696"/>
        <pc:sldMkLst>
          <pc:docMk/>
          <pc:sldMk cId="0" sldId="281"/>
        </pc:sldMkLst>
        <pc:spChg chg="add del mod">
          <ac:chgData name="Randall Eugene DURAN" userId="cecc5f5e-deed-4912-ba41-193404193a00" providerId="ADAL" clId="{93F34882-95FA-9D4E-8EA1-8E409C47D5C8}" dt="2021-10-05T10:15:40.197" v="745"/>
          <ac:spMkLst>
            <pc:docMk/>
            <pc:sldMk cId="0" sldId="281"/>
            <ac:spMk id="2" creationId="{1F7A58FD-DC0D-F942-90C5-B06DBB10F463}"/>
          </ac:spMkLst>
        </pc:spChg>
        <pc:spChg chg="add mod">
          <ac:chgData name="Randall Eugene DURAN" userId="cecc5f5e-deed-4912-ba41-193404193a00" providerId="ADAL" clId="{93F34882-95FA-9D4E-8EA1-8E409C47D5C8}" dt="2021-10-05T10:16:05.172" v="766" actId="21"/>
          <ac:spMkLst>
            <pc:docMk/>
            <pc:sldMk cId="0" sldId="281"/>
            <ac:spMk id="7" creationId="{7C8ACD6A-45E2-0241-8AFC-1F7D9ED68C8F}"/>
          </ac:spMkLst>
        </pc:spChg>
        <pc:spChg chg="mod">
          <ac:chgData name="Randall Eugene DURAN" userId="cecc5f5e-deed-4912-ba41-193404193a00" providerId="ADAL" clId="{93F34882-95FA-9D4E-8EA1-8E409C47D5C8}" dt="2021-10-05T09:45:53.517" v="278" actId="1035"/>
          <ac:spMkLst>
            <pc:docMk/>
            <pc:sldMk cId="0" sldId="281"/>
            <ac:spMk id="91138" creationId="{CBCADE3B-2ED5-894E-BB53-1C879101DE23}"/>
          </ac:spMkLst>
        </pc:spChg>
        <pc:spChg chg="del">
          <ac:chgData name="Randall Eugene DURAN" userId="cecc5f5e-deed-4912-ba41-193404193a00" providerId="ADAL" clId="{93F34882-95FA-9D4E-8EA1-8E409C47D5C8}" dt="2021-10-05T10:15:37.915" v="744" actId="478"/>
          <ac:spMkLst>
            <pc:docMk/>
            <pc:sldMk cId="0" sldId="281"/>
            <ac:spMk id="91139" creationId="{168594B1-D0F8-5E49-9972-207B50BDCC00}"/>
          </ac:spMkLst>
        </pc:spChg>
        <pc:spChg chg="mod">
          <ac:chgData name="Randall Eugene DURAN" userId="cecc5f5e-deed-4912-ba41-193404193a00" providerId="ADAL" clId="{93F34882-95FA-9D4E-8EA1-8E409C47D5C8}" dt="2021-10-05T09:45:50.485" v="277" actId="1076"/>
          <ac:spMkLst>
            <pc:docMk/>
            <pc:sldMk cId="0" sldId="281"/>
            <ac:spMk id="91141" creationId="{92A28E3C-F60E-1B4E-B71A-FE6BBBE50E32}"/>
          </ac:spMkLst>
        </pc:spChg>
      </pc:sldChg>
      <pc:sldChg chg="modSp mod">
        <pc:chgData name="Randall Eugene DURAN" userId="cecc5f5e-deed-4912-ba41-193404193a00" providerId="ADAL" clId="{93F34882-95FA-9D4E-8EA1-8E409C47D5C8}" dt="2021-10-10T12:42:06.439" v="6472" actId="20577"/>
        <pc:sldMkLst>
          <pc:docMk/>
          <pc:sldMk cId="3652108453" sldId="444"/>
        </pc:sldMkLst>
        <pc:spChg chg="mod">
          <ac:chgData name="Randall Eugene DURAN" userId="cecc5f5e-deed-4912-ba41-193404193a00" providerId="ADAL" clId="{93F34882-95FA-9D4E-8EA1-8E409C47D5C8}" dt="2021-10-05T10:03:20.163" v="498" actId="1035"/>
          <ac:spMkLst>
            <pc:docMk/>
            <pc:sldMk cId="3652108453" sldId="444"/>
            <ac:spMk id="4098" creationId="{00000000-0000-0000-0000-000000000000}"/>
          </ac:spMkLst>
        </pc:spChg>
        <pc:spChg chg="mod">
          <ac:chgData name="Randall Eugene DURAN" userId="cecc5f5e-deed-4912-ba41-193404193a00" providerId="ADAL" clId="{93F34882-95FA-9D4E-8EA1-8E409C47D5C8}" dt="2021-10-10T12:42:06.439" v="6472" actId="20577"/>
          <ac:spMkLst>
            <pc:docMk/>
            <pc:sldMk cId="3652108453" sldId="444"/>
            <ac:spMk id="4100" creationId="{00000000-0000-0000-0000-000000000000}"/>
          </ac:spMkLst>
        </pc:spChg>
      </pc:sldChg>
      <pc:sldChg chg="modSp mod modAnim">
        <pc:chgData name="Randall Eugene DURAN" userId="cecc5f5e-deed-4912-ba41-193404193a00" providerId="ADAL" clId="{93F34882-95FA-9D4E-8EA1-8E409C47D5C8}" dt="2021-10-08T05:16:20.638" v="2963" actId="20577"/>
        <pc:sldMkLst>
          <pc:docMk/>
          <pc:sldMk cId="1605678405" sldId="445"/>
        </pc:sldMkLst>
        <pc:spChg chg="mod">
          <ac:chgData name="Randall Eugene DURAN" userId="cecc5f5e-deed-4912-ba41-193404193a00" providerId="ADAL" clId="{93F34882-95FA-9D4E-8EA1-8E409C47D5C8}" dt="2021-10-08T03:21:09.401" v="1797" actId="20577"/>
          <ac:spMkLst>
            <pc:docMk/>
            <pc:sldMk cId="1605678405" sldId="445"/>
            <ac:spMk id="2" creationId="{5C1224C2-351F-0949-841C-1C6A47CA8211}"/>
          </ac:spMkLst>
        </pc:spChg>
        <pc:spChg chg="mod">
          <ac:chgData name="Randall Eugene DURAN" userId="cecc5f5e-deed-4912-ba41-193404193a00" providerId="ADAL" clId="{93F34882-95FA-9D4E-8EA1-8E409C47D5C8}" dt="2021-10-08T05:16:20.638" v="2963" actId="20577"/>
          <ac:spMkLst>
            <pc:docMk/>
            <pc:sldMk cId="1605678405" sldId="445"/>
            <ac:spMk id="3" creationId="{4C75AE38-4255-C943-8FFE-C2F2B0888142}"/>
          </ac:spMkLst>
        </pc:spChg>
        <pc:spChg chg="mod">
          <ac:chgData name="Randall Eugene DURAN" userId="cecc5f5e-deed-4912-ba41-193404193a00" providerId="ADAL" clId="{93F34882-95FA-9D4E-8EA1-8E409C47D5C8}" dt="2021-10-05T10:02:59.899" v="496" actId="1035"/>
          <ac:spMkLst>
            <pc:docMk/>
            <pc:sldMk cId="1605678405" sldId="445"/>
            <ac:spMk id="4" creationId="{8E0C16E4-1F82-6F48-81F5-72C6AB70C075}"/>
          </ac:spMkLst>
        </pc:spChg>
      </pc:sldChg>
      <pc:sldChg chg="modSp mod">
        <pc:chgData name="Randall Eugene DURAN" userId="cecc5f5e-deed-4912-ba41-193404193a00" providerId="ADAL" clId="{93F34882-95FA-9D4E-8EA1-8E409C47D5C8}" dt="2021-10-11T02:30:20.533" v="7608" actId="20577"/>
        <pc:sldMkLst>
          <pc:docMk/>
          <pc:sldMk cId="340017339" sldId="446"/>
        </pc:sldMkLst>
        <pc:spChg chg="mod">
          <ac:chgData name="Randall Eugene DURAN" userId="cecc5f5e-deed-4912-ba41-193404193a00" providerId="ADAL" clId="{93F34882-95FA-9D4E-8EA1-8E409C47D5C8}" dt="2021-10-11T02:30:20.533" v="7608" actId="20577"/>
          <ac:spMkLst>
            <pc:docMk/>
            <pc:sldMk cId="340017339" sldId="446"/>
            <ac:spMk id="3" creationId="{00000000-0000-0000-0000-000000000000}"/>
          </ac:spMkLst>
        </pc:spChg>
        <pc:spChg chg="mod">
          <ac:chgData name="Randall Eugene DURAN" userId="cecc5f5e-deed-4912-ba41-193404193a00" providerId="ADAL" clId="{93F34882-95FA-9D4E-8EA1-8E409C47D5C8}" dt="2021-10-05T10:02:41.164" v="494" actId="1035"/>
          <ac:spMkLst>
            <pc:docMk/>
            <pc:sldMk cId="340017339" sldId="446"/>
            <ac:spMk id="4" creationId="{00000000-0000-0000-0000-000000000000}"/>
          </ac:spMkLst>
        </pc:spChg>
      </pc:sldChg>
      <pc:sldChg chg="delSp modSp del mod">
        <pc:chgData name="Randall Eugene DURAN" userId="cecc5f5e-deed-4912-ba41-193404193a00" providerId="ADAL" clId="{93F34882-95FA-9D4E-8EA1-8E409C47D5C8}" dt="2021-10-05T10:03:52.385" v="500" actId="2696"/>
        <pc:sldMkLst>
          <pc:docMk/>
          <pc:sldMk cId="2391257998" sldId="447"/>
        </pc:sldMkLst>
        <pc:spChg chg="mod">
          <ac:chgData name="Randall Eugene DURAN" userId="cecc5f5e-deed-4912-ba41-193404193a00" providerId="ADAL" clId="{93F34882-95FA-9D4E-8EA1-8E409C47D5C8}" dt="2021-10-05T10:02:08.834" v="488" actId="1035"/>
          <ac:spMkLst>
            <pc:docMk/>
            <pc:sldMk cId="2391257998" sldId="447"/>
            <ac:spMk id="4" creationId="{00000000-0000-0000-0000-000000000000}"/>
          </ac:spMkLst>
        </pc:spChg>
        <pc:picChg chg="del mod">
          <ac:chgData name="Randall Eugene DURAN" userId="cecc5f5e-deed-4912-ba41-193404193a00" providerId="ADAL" clId="{93F34882-95FA-9D4E-8EA1-8E409C47D5C8}" dt="2021-10-05T09:43:53.572" v="238" actId="21"/>
          <ac:picMkLst>
            <pc:docMk/>
            <pc:sldMk cId="2391257998" sldId="447"/>
            <ac:picMk id="3074" creationId="{A91FB0E1-5771-D04F-B4A7-2CD197426764}"/>
          </ac:picMkLst>
        </pc:picChg>
        <pc:picChg chg="del mod">
          <ac:chgData name="Randall Eugene DURAN" userId="cecc5f5e-deed-4912-ba41-193404193a00" providerId="ADAL" clId="{93F34882-95FA-9D4E-8EA1-8E409C47D5C8}" dt="2021-10-05T09:43:53.572" v="238" actId="21"/>
          <ac:picMkLst>
            <pc:docMk/>
            <pc:sldMk cId="2391257998" sldId="447"/>
            <ac:picMk id="3076" creationId="{449C15B1-38CC-9141-937D-EEF697DB322E}"/>
          </ac:picMkLst>
        </pc:picChg>
      </pc:sldChg>
      <pc:sldChg chg="delSp modSp del mod">
        <pc:chgData name="Randall Eugene DURAN" userId="cecc5f5e-deed-4912-ba41-193404193a00" providerId="ADAL" clId="{93F34882-95FA-9D4E-8EA1-8E409C47D5C8}" dt="2021-10-05T10:17:22.548" v="779" actId="2696"/>
        <pc:sldMkLst>
          <pc:docMk/>
          <pc:sldMk cId="1470608883" sldId="877"/>
        </pc:sldMkLst>
        <pc:spChg chg="mod">
          <ac:chgData name="Randall Eugene DURAN" userId="cecc5f5e-deed-4912-ba41-193404193a00" providerId="ADAL" clId="{93F34882-95FA-9D4E-8EA1-8E409C47D5C8}" dt="2021-10-05T10:17:17.819" v="777" actId="21"/>
          <ac:spMkLst>
            <pc:docMk/>
            <pc:sldMk cId="1470608883" sldId="877"/>
            <ac:spMk id="2" creationId="{D806D3F8-E44D-4146-8816-1D1724CE02A7}"/>
          </ac:spMkLst>
        </pc:spChg>
        <pc:spChg chg="del mod">
          <ac:chgData name="Randall Eugene DURAN" userId="cecc5f5e-deed-4912-ba41-193404193a00" providerId="ADAL" clId="{93F34882-95FA-9D4E-8EA1-8E409C47D5C8}" dt="2021-10-05T10:17:07.466" v="772" actId="478"/>
          <ac:spMkLst>
            <pc:docMk/>
            <pc:sldMk cId="1470608883" sldId="877"/>
            <ac:spMk id="5" creationId="{FD4B3180-9227-0040-A6AF-F26CFBC78953}"/>
          </ac:spMkLst>
        </pc:spChg>
      </pc:sldChg>
      <pc:sldChg chg="modSp add mod">
        <pc:chgData name="Randall Eugene DURAN" userId="cecc5f5e-deed-4912-ba41-193404193a00" providerId="ADAL" clId="{93F34882-95FA-9D4E-8EA1-8E409C47D5C8}" dt="2021-10-11T02:34:24.973" v="7813" actId="20577"/>
        <pc:sldMkLst>
          <pc:docMk/>
          <pc:sldMk cId="1330084836" sldId="878"/>
        </pc:sldMkLst>
        <pc:spChg chg="mod">
          <ac:chgData name="Randall Eugene DURAN" userId="cecc5f5e-deed-4912-ba41-193404193a00" providerId="ADAL" clId="{93F34882-95FA-9D4E-8EA1-8E409C47D5C8}" dt="2021-10-05T10:02:24.784" v="490" actId="1035"/>
          <ac:spMkLst>
            <pc:docMk/>
            <pc:sldMk cId="1330084836" sldId="878"/>
            <ac:spMk id="76802" creationId="{1F831664-4EC3-654F-BE74-73ED0B229AFA}"/>
          </ac:spMkLst>
        </pc:spChg>
        <pc:spChg chg="mod">
          <ac:chgData name="Randall Eugene DURAN" userId="cecc5f5e-deed-4912-ba41-193404193a00" providerId="ADAL" clId="{93F34882-95FA-9D4E-8EA1-8E409C47D5C8}" dt="2021-10-11T02:31:50.754" v="7655" actId="20577"/>
          <ac:spMkLst>
            <pc:docMk/>
            <pc:sldMk cId="1330084836" sldId="878"/>
            <ac:spMk id="76803" creationId="{3D058BE1-37F4-3345-8361-112F07D2C56C}"/>
          </ac:spMkLst>
        </pc:spChg>
        <pc:spChg chg="mod">
          <ac:chgData name="Randall Eugene DURAN" userId="cecc5f5e-deed-4912-ba41-193404193a00" providerId="ADAL" clId="{93F34882-95FA-9D4E-8EA1-8E409C47D5C8}" dt="2021-10-11T02:34:24.973" v="7813" actId="20577"/>
          <ac:spMkLst>
            <pc:docMk/>
            <pc:sldMk cId="1330084836" sldId="878"/>
            <ac:spMk id="76804" creationId="{C1170085-F547-E742-8676-E77B32AD2CFA}"/>
          </ac:spMkLst>
        </pc:spChg>
      </pc:sldChg>
      <pc:sldChg chg="addSp modSp add mod">
        <pc:chgData name="Randall Eugene DURAN" userId="cecc5f5e-deed-4912-ba41-193404193a00" providerId="ADAL" clId="{93F34882-95FA-9D4E-8EA1-8E409C47D5C8}" dt="2021-10-05T09:44:49.711" v="260" actId="1035"/>
        <pc:sldMkLst>
          <pc:docMk/>
          <pc:sldMk cId="3102540185" sldId="879"/>
        </pc:sldMkLst>
        <pc:spChg chg="mod">
          <ac:chgData name="Randall Eugene DURAN" userId="cecc5f5e-deed-4912-ba41-193404193a00" providerId="ADAL" clId="{93F34882-95FA-9D4E-8EA1-8E409C47D5C8}" dt="2021-10-05T09:44:49.711" v="260" actId="1035"/>
          <ac:spMkLst>
            <pc:docMk/>
            <pc:sldMk cId="3102540185" sldId="879"/>
            <ac:spMk id="80898" creationId="{5EE2C9B5-69A6-134A-812E-4EC0D0B38443}"/>
          </ac:spMkLst>
        </pc:spChg>
        <pc:spChg chg="mod">
          <ac:chgData name="Randall Eugene DURAN" userId="cecc5f5e-deed-4912-ba41-193404193a00" providerId="ADAL" clId="{93F34882-95FA-9D4E-8EA1-8E409C47D5C8}" dt="2021-10-05T09:44:16.424" v="249" actId="20577"/>
          <ac:spMkLst>
            <pc:docMk/>
            <pc:sldMk cId="3102540185" sldId="879"/>
            <ac:spMk id="80900" creationId="{70C0E239-45B4-C04F-8B14-ECC6673A9AD0}"/>
          </ac:spMkLst>
        </pc:spChg>
        <pc:picChg chg="add mod">
          <ac:chgData name="Randall Eugene DURAN" userId="cecc5f5e-deed-4912-ba41-193404193a00" providerId="ADAL" clId="{93F34882-95FA-9D4E-8EA1-8E409C47D5C8}" dt="2021-10-05T09:44:29.154" v="258" actId="1035"/>
          <ac:picMkLst>
            <pc:docMk/>
            <pc:sldMk cId="3102540185" sldId="879"/>
            <ac:picMk id="5" creationId="{D425469F-91CB-7545-BAEB-99466BD946D9}"/>
          </ac:picMkLst>
        </pc:picChg>
        <pc:picChg chg="add mod">
          <ac:chgData name="Randall Eugene DURAN" userId="cecc5f5e-deed-4912-ba41-193404193a00" providerId="ADAL" clId="{93F34882-95FA-9D4E-8EA1-8E409C47D5C8}" dt="2021-10-05T09:44:23.177" v="251" actId="1035"/>
          <ac:picMkLst>
            <pc:docMk/>
            <pc:sldMk cId="3102540185" sldId="879"/>
            <ac:picMk id="6" creationId="{822A8955-9310-E946-B81C-71E70DFC344B}"/>
          </ac:picMkLst>
        </pc:picChg>
      </pc:sldChg>
      <pc:sldChg chg="modSp new del mod">
        <pc:chgData name="Randall Eugene DURAN" userId="cecc5f5e-deed-4912-ba41-193404193a00" providerId="ADAL" clId="{93F34882-95FA-9D4E-8EA1-8E409C47D5C8}" dt="2021-10-06T07:47:13.803" v="992" actId="2696"/>
        <pc:sldMkLst>
          <pc:docMk/>
          <pc:sldMk cId="2618702723" sldId="880"/>
        </pc:sldMkLst>
        <pc:spChg chg="mod">
          <ac:chgData name="Randall Eugene DURAN" userId="cecc5f5e-deed-4912-ba41-193404193a00" providerId="ADAL" clId="{93F34882-95FA-9D4E-8EA1-8E409C47D5C8}" dt="2021-10-05T10:06:10.929" v="540" actId="20577"/>
          <ac:spMkLst>
            <pc:docMk/>
            <pc:sldMk cId="2618702723" sldId="880"/>
            <ac:spMk id="2" creationId="{DFA9D0D1-54B4-9042-8007-7B0B155EBEC8}"/>
          </ac:spMkLst>
        </pc:spChg>
        <pc:spChg chg="mod">
          <ac:chgData name="Randall Eugene DURAN" userId="cecc5f5e-deed-4912-ba41-193404193a00" providerId="ADAL" clId="{93F34882-95FA-9D4E-8EA1-8E409C47D5C8}" dt="2021-10-05T10:08:56.090" v="591" actId="255"/>
          <ac:spMkLst>
            <pc:docMk/>
            <pc:sldMk cId="2618702723" sldId="880"/>
            <ac:spMk id="3" creationId="{43338485-E798-524C-8503-DB5FEB37A6E5}"/>
          </ac:spMkLst>
        </pc:spChg>
      </pc:sldChg>
      <pc:sldChg chg="modSp add del mod">
        <pc:chgData name="Randall Eugene DURAN" userId="cecc5f5e-deed-4912-ba41-193404193a00" providerId="ADAL" clId="{93F34882-95FA-9D4E-8EA1-8E409C47D5C8}" dt="2021-10-06T07:47:13.803" v="992" actId="2696"/>
        <pc:sldMkLst>
          <pc:docMk/>
          <pc:sldMk cId="1089149025" sldId="881"/>
        </pc:sldMkLst>
        <pc:spChg chg="mod">
          <ac:chgData name="Randall Eugene DURAN" userId="cecc5f5e-deed-4912-ba41-193404193a00" providerId="ADAL" clId="{93F34882-95FA-9D4E-8EA1-8E409C47D5C8}" dt="2021-10-05T10:15:05.553" v="743" actId="108"/>
          <ac:spMkLst>
            <pc:docMk/>
            <pc:sldMk cId="1089149025" sldId="881"/>
            <ac:spMk id="90116" creationId="{72EC701C-1527-EB49-ACDA-8E46B8D10DD4}"/>
          </ac:spMkLst>
        </pc:spChg>
      </pc:sldChg>
      <pc:sldChg chg="new del">
        <pc:chgData name="Randall Eugene DURAN" userId="cecc5f5e-deed-4912-ba41-193404193a00" providerId="ADAL" clId="{93F34882-95FA-9D4E-8EA1-8E409C47D5C8}" dt="2021-10-05T10:17:11.516" v="774" actId="680"/>
        <pc:sldMkLst>
          <pc:docMk/>
          <pc:sldMk cId="941704652" sldId="882"/>
        </pc:sldMkLst>
      </pc:sldChg>
      <pc:sldChg chg="addSp modSp new mod ord">
        <pc:chgData name="Randall Eugene DURAN" userId="cecc5f5e-deed-4912-ba41-193404193a00" providerId="ADAL" clId="{93F34882-95FA-9D4E-8EA1-8E409C47D5C8}" dt="2021-10-11T02:26:50.678" v="7580" actId="1038"/>
        <pc:sldMkLst>
          <pc:docMk/>
          <pc:sldMk cId="4231951120" sldId="882"/>
        </pc:sldMkLst>
        <pc:spChg chg="mod">
          <ac:chgData name="Randall Eugene DURAN" userId="cecc5f5e-deed-4912-ba41-193404193a00" providerId="ADAL" clId="{93F34882-95FA-9D4E-8EA1-8E409C47D5C8}" dt="2021-10-10T12:27:28.978" v="6061" actId="20577"/>
          <ac:spMkLst>
            <pc:docMk/>
            <pc:sldMk cId="4231951120" sldId="882"/>
            <ac:spMk id="2" creationId="{8747247C-856F-6A48-871E-10B307E3BA00}"/>
          </ac:spMkLst>
        </pc:spChg>
        <pc:spChg chg="mod">
          <ac:chgData name="Randall Eugene DURAN" userId="cecc5f5e-deed-4912-ba41-193404193a00" providerId="ADAL" clId="{93F34882-95FA-9D4E-8EA1-8E409C47D5C8}" dt="2021-10-11T02:26:44.727" v="7579" actId="20577"/>
          <ac:spMkLst>
            <pc:docMk/>
            <pc:sldMk cId="4231951120" sldId="882"/>
            <ac:spMk id="3" creationId="{03B64E19-222B-464B-AE43-A6993CE3B855}"/>
          </ac:spMkLst>
        </pc:spChg>
        <pc:picChg chg="add mod">
          <ac:chgData name="Randall Eugene DURAN" userId="cecc5f5e-deed-4912-ba41-193404193a00" providerId="ADAL" clId="{93F34882-95FA-9D4E-8EA1-8E409C47D5C8}" dt="2021-10-11T02:26:50.678" v="7580" actId="1038"/>
          <ac:picMkLst>
            <pc:docMk/>
            <pc:sldMk cId="4231951120" sldId="882"/>
            <ac:picMk id="2050" creationId="{A0B3EF50-B58C-3E46-9DB8-0D2708DF3743}"/>
          </ac:picMkLst>
        </pc:picChg>
      </pc:sldChg>
      <pc:sldChg chg="modSp add modAnim">
        <pc:chgData name="Randall Eugene DURAN" userId="cecc5f5e-deed-4912-ba41-193404193a00" providerId="ADAL" clId="{93F34882-95FA-9D4E-8EA1-8E409C47D5C8}" dt="2021-10-11T02:25:27.845" v="7576" actId="313"/>
        <pc:sldMkLst>
          <pc:docMk/>
          <pc:sldMk cId="212195144" sldId="883"/>
        </pc:sldMkLst>
        <pc:spChg chg="mod">
          <ac:chgData name="Randall Eugene DURAN" userId="cecc5f5e-deed-4912-ba41-193404193a00" providerId="ADAL" clId="{93F34882-95FA-9D4E-8EA1-8E409C47D5C8}" dt="2021-10-11T02:25:27.845" v="7576" actId="313"/>
          <ac:spMkLst>
            <pc:docMk/>
            <pc:sldMk cId="212195144" sldId="883"/>
            <ac:spMk id="3" creationId="{4C75AE38-4255-C943-8FFE-C2F2B0888142}"/>
          </ac:spMkLst>
        </pc:spChg>
      </pc:sldChg>
      <pc:sldChg chg="modSp add mod modAnim">
        <pc:chgData name="Randall Eugene DURAN" userId="cecc5f5e-deed-4912-ba41-193404193a00" providerId="ADAL" clId="{93F34882-95FA-9D4E-8EA1-8E409C47D5C8}" dt="2021-10-10T12:42:22.673" v="6480" actId="20577"/>
        <pc:sldMkLst>
          <pc:docMk/>
          <pc:sldMk cId="2768059808" sldId="884"/>
        </pc:sldMkLst>
        <pc:spChg chg="mod">
          <ac:chgData name="Randall Eugene DURAN" userId="cecc5f5e-deed-4912-ba41-193404193a00" providerId="ADAL" clId="{93F34882-95FA-9D4E-8EA1-8E409C47D5C8}" dt="2021-10-10T12:42:22.673" v="6480" actId="20577"/>
          <ac:spMkLst>
            <pc:docMk/>
            <pc:sldMk cId="2768059808" sldId="884"/>
            <ac:spMk id="2" creationId="{5C1224C2-351F-0949-841C-1C6A47CA8211}"/>
          </ac:spMkLst>
        </pc:spChg>
        <pc:spChg chg="mod">
          <ac:chgData name="Randall Eugene DURAN" userId="cecc5f5e-deed-4912-ba41-193404193a00" providerId="ADAL" clId="{93F34882-95FA-9D4E-8EA1-8E409C47D5C8}" dt="2021-10-10T12:39:44.864" v="6389" actId="255"/>
          <ac:spMkLst>
            <pc:docMk/>
            <pc:sldMk cId="2768059808" sldId="884"/>
            <ac:spMk id="3" creationId="{4C75AE38-4255-C943-8FFE-C2F2B0888142}"/>
          </ac:spMkLst>
        </pc:spChg>
      </pc:sldChg>
      <pc:sldChg chg="modSp new del mod ord">
        <pc:chgData name="Randall Eugene DURAN" userId="cecc5f5e-deed-4912-ba41-193404193a00" providerId="ADAL" clId="{93F34882-95FA-9D4E-8EA1-8E409C47D5C8}" dt="2021-10-08T08:25:46.345" v="4339" actId="2696"/>
        <pc:sldMkLst>
          <pc:docMk/>
          <pc:sldMk cId="2073088752" sldId="885"/>
        </pc:sldMkLst>
        <pc:spChg chg="mod">
          <ac:chgData name="Randall Eugene DURAN" userId="cecc5f5e-deed-4912-ba41-193404193a00" providerId="ADAL" clId="{93F34882-95FA-9D4E-8EA1-8E409C47D5C8}" dt="2021-10-08T08:25:44.390" v="4338" actId="21"/>
          <ac:spMkLst>
            <pc:docMk/>
            <pc:sldMk cId="2073088752" sldId="885"/>
            <ac:spMk id="3" creationId="{940E58CD-E7D2-344E-817C-1B79CE6DB8DC}"/>
          </ac:spMkLst>
        </pc:spChg>
      </pc:sldChg>
      <pc:sldChg chg="modSp add mod modAnim">
        <pc:chgData name="Randall Eugene DURAN" userId="cecc5f5e-deed-4912-ba41-193404193a00" providerId="ADAL" clId="{93F34882-95FA-9D4E-8EA1-8E409C47D5C8}" dt="2021-10-11T01:51:01.337" v="7081"/>
        <pc:sldMkLst>
          <pc:docMk/>
          <pc:sldMk cId="26820441" sldId="886"/>
        </pc:sldMkLst>
        <pc:spChg chg="mod">
          <ac:chgData name="Randall Eugene DURAN" userId="cecc5f5e-deed-4912-ba41-193404193a00" providerId="ADAL" clId="{93F34882-95FA-9D4E-8EA1-8E409C47D5C8}" dt="2021-10-11T01:50:25.074" v="7078" actId="20577"/>
          <ac:spMkLst>
            <pc:docMk/>
            <pc:sldMk cId="26820441" sldId="886"/>
            <ac:spMk id="3" creationId="{4C75AE38-4255-C943-8FFE-C2F2B0888142}"/>
          </ac:spMkLst>
        </pc:spChg>
      </pc:sldChg>
      <pc:sldChg chg="modSp add del mod">
        <pc:chgData name="Randall Eugene DURAN" userId="cecc5f5e-deed-4912-ba41-193404193a00" providerId="ADAL" clId="{93F34882-95FA-9D4E-8EA1-8E409C47D5C8}" dt="2021-10-08T08:25:33.907" v="4336" actId="2696"/>
        <pc:sldMkLst>
          <pc:docMk/>
          <pc:sldMk cId="2744101983" sldId="886"/>
        </pc:sldMkLst>
        <pc:spChg chg="mod">
          <ac:chgData name="Randall Eugene DURAN" userId="cecc5f5e-deed-4912-ba41-193404193a00" providerId="ADAL" clId="{93F34882-95FA-9D4E-8EA1-8E409C47D5C8}" dt="2021-10-08T07:05:11.883" v="3055" actId="21"/>
          <ac:spMkLst>
            <pc:docMk/>
            <pc:sldMk cId="2744101983" sldId="886"/>
            <ac:spMk id="3" creationId="{4C75AE38-4255-C943-8FFE-C2F2B0888142}"/>
          </ac:spMkLst>
        </pc:spChg>
      </pc:sldChg>
      <pc:sldChg chg="modSp add mod">
        <pc:chgData name="Randall Eugene DURAN" userId="cecc5f5e-deed-4912-ba41-193404193a00" providerId="ADAL" clId="{93F34882-95FA-9D4E-8EA1-8E409C47D5C8}" dt="2021-10-08T05:13:37.961" v="2765" actId="20577"/>
        <pc:sldMkLst>
          <pc:docMk/>
          <pc:sldMk cId="1040655090" sldId="887"/>
        </pc:sldMkLst>
        <pc:spChg chg="mod">
          <ac:chgData name="Randall Eugene DURAN" userId="cecc5f5e-deed-4912-ba41-193404193a00" providerId="ADAL" clId="{93F34882-95FA-9D4E-8EA1-8E409C47D5C8}" dt="2021-10-08T05:13:37.961" v="2765" actId="20577"/>
          <ac:spMkLst>
            <pc:docMk/>
            <pc:sldMk cId="1040655090" sldId="887"/>
            <ac:spMk id="3" creationId="{4C75AE38-4255-C943-8FFE-C2F2B0888142}"/>
          </ac:spMkLst>
        </pc:spChg>
      </pc:sldChg>
      <pc:sldChg chg="modSp add mod">
        <pc:chgData name="Randall Eugene DURAN" userId="cecc5f5e-deed-4912-ba41-193404193a00" providerId="ADAL" clId="{93F34882-95FA-9D4E-8EA1-8E409C47D5C8}" dt="2021-10-08T07:23:15.646" v="3418" actId="20577"/>
        <pc:sldMkLst>
          <pc:docMk/>
          <pc:sldMk cId="64671087" sldId="888"/>
        </pc:sldMkLst>
        <pc:spChg chg="mod">
          <ac:chgData name="Randall Eugene DURAN" userId="cecc5f5e-deed-4912-ba41-193404193a00" providerId="ADAL" clId="{93F34882-95FA-9D4E-8EA1-8E409C47D5C8}" dt="2021-10-08T07:23:15.646" v="3418" actId="20577"/>
          <ac:spMkLst>
            <pc:docMk/>
            <pc:sldMk cId="64671087" sldId="888"/>
            <ac:spMk id="3" creationId="{4C75AE38-4255-C943-8FFE-C2F2B0888142}"/>
          </ac:spMkLst>
        </pc:spChg>
      </pc:sldChg>
      <pc:sldChg chg="modSp add mod">
        <pc:chgData name="Randall Eugene DURAN" userId="cecc5f5e-deed-4912-ba41-193404193a00" providerId="ADAL" clId="{93F34882-95FA-9D4E-8EA1-8E409C47D5C8}" dt="2021-10-08T08:25:23.931" v="4335" actId="20577"/>
        <pc:sldMkLst>
          <pc:docMk/>
          <pc:sldMk cId="3232460636" sldId="889"/>
        </pc:sldMkLst>
        <pc:spChg chg="mod">
          <ac:chgData name="Randall Eugene DURAN" userId="cecc5f5e-deed-4912-ba41-193404193a00" providerId="ADAL" clId="{93F34882-95FA-9D4E-8EA1-8E409C47D5C8}" dt="2021-10-08T08:25:23.931" v="4335" actId="20577"/>
          <ac:spMkLst>
            <pc:docMk/>
            <pc:sldMk cId="3232460636" sldId="889"/>
            <ac:spMk id="3" creationId="{4C75AE38-4255-C943-8FFE-C2F2B0888142}"/>
          </ac:spMkLst>
        </pc:spChg>
      </pc:sldChg>
      <pc:sldChg chg="modSp add mod">
        <pc:chgData name="Randall Eugene DURAN" userId="cecc5f5e-deed-4912-ba41-193404193a00" providerId="ADAL" clId="{93F34882-95FA-9D4E-8EA1-8E409C47D5C8}" dt="2021-10-10T12:11:05.925" v="6006" actId="20577"/>
        <pc:sldMkLst>
          <pc:docMk/>
          <pc:sldMk cId="3908558542" sldId="890"/>
        </pc:sldMkLst>
        <pc:spChg chg="mod">
          <ac:chgData name="Randall Eugene DURAN" userId="cecc5f5e-deed-4912-ba41-193404193a00" providerId="ADAL" clId="{93F34882-95FA-9D4E-8EA1-8E409C47D5C8}" dt="2021-10-10T12:11:05.925" v="6006" actId="20577"/>
          <ac:spMkLst>
            <pc:docMk/>
            <pc:sldMk cId="3908558542" sldId="890"/>
            <ac:spMk id="2" creationId="{5C1224C2-351F-0949-841C-1C6A47CA8211}"/>
          </ac:spMkLst>
        </pc:spChg>
        <pc:spChg chg="mod">
          <ac:chgData name="Randall Eugene DURAN" userId="cecc5f5e-deed-4912-ba41-193404193a00" providerId="ADAL" clId="{93F34882-95FA-9D4E-8EA1-8E409C47D5C8}" dt="2021-10-10T12:10:53.019" v="5995" actId="21"/>
          <ac:spMkLst>
            <pc:docMk/>
            <pc:sldMk cId="3908558542" sldId="890"/>
            <ac:spMk id="3" creationId="{4C75AE38-4255-C943-8FFE-C2F2B0888142}"/>
          </ac:spMkLst>
        </pc:spChg>
      </pc:sldChg>
      <pc:sldChg chg="addSp delSp modSp add mod modAnim">
        <pc:chgData name="Randall Eugene DURAN" userId="cecc5f5e-deed-4912-ba41-193404193a00" providerId="ADAL" clId="{93F34882-95FA-9D4E-8EA1-8E409C47D5C8}" dt="2021-10-10T12:30:34.964" v="6096" actId="166"/>
        <pc:sldMkLst>
          <pc:docMk/>
          <pc:sldMk cId="1586403284" sldId="891"/>
        </pc:sldMkLst>
        <pc:spChg chg="mod">
          <ac:chgData name="Randall Eugene DURAN" userId="cecc5f5e-deed-4912-ba41-193404193a00" providerId="ADAL" clId="{93F34882-95FA-9D4E-8EA1-8E409C47D5C8}" dt="2021-10-10T12:27:43.004" v="6072"/>
          <ac:spMkLst>
            <pc:docMk/>
            <pc:sldMk cId="1586403284" sldId="891"/>
            <ac:spMk id="2" creationId="{8747247C-856F-6A48-871E-10B307E3BA00}"/>
          </ac:spMkLst>
        </pc:spChg>
        <pc:spChg chg="mod">
          <ac:chgData name="Randall Eugene DURAN" userId="cecc5f5e-deed-4912-ba41-193404193a00" providerId="ADAL" clId="{93F34882-95FA-9D4E-8EA1-8E409C47D5C8}" dt="2021-10-10T12:27:47.145" v="6084" actId="20577"/>
          <ac:spMkLst>
            <pc:docMk/>
            <pc:sldMk cId="1586403284" sldId="891"/>
            <ac:spMk id="3" creationId="{03B64E19-222B-464B-AE43-A6993CE3B855}"/>
          </ac:spMkLst>
        </pc:spChg>
        <pc:picChg chg="add mod">
          <ac:chgData name="Randall Eugene DURAN" userId="cecc5f5e-deed-4912-ba41-193404193a00" providerId="ADAL" clId="{93F34882-95FA-9D4E-8EA1-8E409C47D5C8}" dt="2021-10-10T10:24:42.496" v="5645" actId="14100"/>
          <ac:picMkLst>
            <pc:docMk/>
            <pc:sldMk cId="1586403284" sldId="891"/>
            <ac:picMk id="1026" creationId="{832D7132-107B-9C45-861D-AAE8FE2CFA96}"/>
          </ac:picMkLst>
        </pc:picChg>
        <pc:picChg chg="add mod">
          <ac:chgData name="Randall Eugene DURAN" userId="cecc5f5e-deed-4912-ba41-193404193a00" providerId="ADAL" clId="{93F34882-95FA-9D4E-8EA1-8E409C47D5C8}" dt="2021-10-10T10:24:26.142" v="5644" actId="1037"/>
          <ac:picMkLst>
            <pc:docMk/>
            <pc:sldMk cId="1586403284" sldId="891"/>
            <ac:picMk id="1028" creationId="{32DBB43B-9DE8-904C-BB5B-4B53D7EC8CB2}"/>
          </ac:picMkLst>
        </pc:picChg>
        <pc:picChg chg="add del mod">
          <ac:chgData name="Randall Eugene DURAN" userId="cecc5f5e-deed-4912-ba41-193404193a00" providerId="ADAL" clId="{93F34882-95FA-9D4E-8EA1-8E409C47D5C8}" dt="2021-10-10T10:23:06.686" v="5634" actId="478"/>
          <ac:picMkLst>
            <pc:docMk/>
            <pc:sldMk cId="1586403284" sldId="891"/>
            <ac:picMk id="1030" creationId="{2F791477-0BAF-174F-8675-146E0FA7EDD8}"/>
          </ac:picMkLst>
        </pc:picChg>
        <pc:picChg chg="add mod">
          <ac:chgData name="Randall Eugene DURAN" userId="cecc5f5e-deed-4912-ba41-193404193a00" providerId="ADAL" clId="{93F34882-95FA-9D4E-8EA1-8E409C47D5C8}" dt="2021-10-10T12:30:34.964" v="6096" actId="166"/>
          <ac:picMkLst>
            <pc:docMk/>
            <pc:sldMk cId="1586403284" sldId="891"/>
            <ac:picMk id="1032" creationId="{4CAA1962-2F09-0343-8857-6048F7692B27}"/>
          </ac:picMkLst>
        </pc:picChg>
      </pc:sldChg>
      <pc:sldChg chg="addSp delSp modSp new mod ord">
        <pc:chgData name="Randall Eugene DURAN" userId="cecc5f5e-deed-4912-ba41-193404193a00" providerId="ADAL" clId="{93F34882-95FA-9D4E-8EA1-8E409C47D5C8}" dt="2021-10-11T02:35:06.487" v="7817" actId="20578"/>
        <pc:sldMkLst>
          <pc:docMk/>
          <pc:sldMk cId="3567285503" sldId="892"/>
        </pc:sldMkLst>
        <pc:spChg chg="del mod">
          <ac:chgData name="Randall Eugene DURAN" userId="cecc5f5e-deed-4912-ba41-193404193a00" providerId="ADAL" clId="{93F34882-95FA-9D4E-8EA1-8E409C47D5C8}" dt="2021-10-10T11:52:56.149" v="5776" actId="478"/>
          <ac:spMkLst>
            <pc:docMk/>
            <pc:sldMk cId="3567285503" sldId="892"/>
            <ac:spMk id="2" creationId="{0E66323B-BA07-724D-AB2A-668E9C66834A}"/>
          </ac:spMkLst>
        </pc:spChg>
        <pc:spChg chg="del">
          <ac:chgData name="Randall Eugene DURAN" userId="cecc5f5e-deed-4912-ba41-193404193a00" providerId="ADAL" clId="{93F34882-95FA-9D4E-8EA1-8E409C47D5C8}" dt="2021-10-10T11:53:05.246" v="5803" actId="478"/>
          <ac:spMkLst>
            <pc:docMk/>
            <pc:sldMk cId="3567285503" sldId="892"/>
            <ac:spMk id="3" creationId="{19406985-5DCF-1049-B1E1-877487F78DD3}"/>
          </ac:spMkLst>
        </pc:spChg>
        <pc:spChg chg="mod">
          <ac:chgData name="Randall Eugene DURAN" userId="cecc5f5e-deed-4912-ba41-193404193a00" providerId="ADAL" clId="{93F34882-95FA-9D4E-8EA1-8E409C47D5C8}" dt="2021-10-10T12:09:22.973" v="5935" actId="1038"/>
          <ac:spMkLst>
            <pc:docMk/>
            <pc:sldMk cId="3567285503" sldId="892"/>
            <ac:spMk id="4" creationId="{D8235872-37ED-8149-97CE-83A58C4F6C04}"/>
          </ac:spMkLst>
        </pc:spChg>
        <pc:spChg chg="add mod">
          <ac:chgData name="Randall Eugene DURAN" userId="cecc5f5e-deed-4912-ba41-193404193a00" providerId="ADAL" clId="{93F34882-95FA-9D4E-8EA1-8E409C47D5C8}" dt="2021-10-10T12:09:48.070" v="5950" actId="20577"/>
          <ac:spMkLst>
            <pc:docMk/>
            <pc:sldMk cId="3567285503" sldId="892"/>
            <ac:spMk id="5" creationId="{0E756D4E-06F2-7D4B-A485-0733B1E57D3F}"/>
          </ac:spMkLst>
        </pc:spChg>
        <pc:grpChg chg="add mod">
          <ac:chgData name="Randall Eugene DURAN" userId="cecc5f5e-deed-4912-ba41-193404193a00" providerId="ADAL" clId="{93F34882-95FA-9D4E-8EA1-8E409C47D5C8}" dt="2021-10-10T11:56:03.535" v="5870" actId="164"/>
          <ac:grpSpMkLst>
            <pc:docMk/>
            <pc:sldMk cId="3567285503" sldId="892"/>
            <ac:grpSpMk id="16" creationId="{2F8D2BC2-E1C6-C14B-8BCD-DAD48FCA4050}"/>
          </ac:grpSpMkLst>
        </pc:grpChg>
        <pc:grpChg chg="add mod">
          <ac:chgData name="Randall Eugene DURAN" userId="cecc5f5e-deed-4912-ba41-193404193a00" providerId="ADAL" clId="{93F34882-95FA-9D4E-8EA1-8E409C47D5C8}" dt="2021-10-10T12:09:29.127" v="5936" actId="1038"/>
          <ac:grpSpMkLst>
            <pc:docMk/>
            <pc:sldMk cId="3567285503" sldId="892"/>
            <ac:grpSpMk id="17" creationId="{9FA29A25-BE0B-5C48-81D8-B8D6B77E810E}"/>
          </ac:grpSpMkLst>
        </pc:grpChg>
        <pc:picChg chg="add mod">
          <ac:chgData name="Randall Eugene DURAN" userId="cecc5f5e-deed-4912-ba41-193404193a00" providerId="ADAL" clId="{93F34882-95FA-9D4E-8EA1-8E409C47D5C8}" dt="2021-10-10T12:09:22.973" v="5935" actId="1038"/>
          <ac:picMkLst>
            <pc:docMk/>
            <pc:sldMk cId="3567285503" sldId="892"/>
            <ac:picMk id="7" creationId="{90DA7CB4-D2DD-5449-BE62-09CB25A70FB6}"/>
          </ac:picMkLst>
        </pc:picChg>
        <pc:picChg chg="add mod">
          <ac:chgData name="Randall Eugene DURAN" userId="cecc5f5e-deed-4912-ba41-193404193a00" providerId="ADAL" clId="{93F34882-95FA-9D4E-8EA1-8E409C47D5C8}" dt="2021-10-10T12:09:22.973" v="5935" actId="1038"/>
          <ac:picMkLst>
            <pc:docMk/>
            <pc:sldMk cId="3567285503" sldId="892"/>
            <ac:picMk id="9" creationId="{5E1002D0-7740-EC4D-A0C2-551551C51404}"/>
          </ac:picMkLst>
        </pc:picChg>
        <pc:picChg chg="add mod modCrop">
          <ac:chgData name="Randall Eugene DURAN" userId="cecc5f5e-deed-4912-ba41-193404193a00" providerId="ADAL" clId="{93F34882-95FA-9D4E-8EA1-8E409C47D5C8}" dt="2021-10-10T12:09:22.973" v="5935" actId="1038"/>
          <ac:picMkLst>
            <pc:docMk/>
            <pc:sldMk cId="3567285503" sldId="892"/>
            <ac:picMk id="11" creationId="{797DA632-D8BA-E34B-A433-B5AD39FD1593}"/>
          </ac:picMkLst>
        </pc:picChg>
        <pc:picChg chg="add mod">
          <ac:chgData name="Randall Eugene DURAN" userId="cecc5f5e-deed-4912-ba41-193404193a00" providerId="ADAL" clId="{93F34882-95FA-9D4E-8EA1-8E409C47D5C8}" dt="2021-10-10T11:56:45.739" v="5897" actId="164"/>
          <ac:picMkLst>
            <pc:docMk/>
            <pc:sldMk cId="3567285503" sldId="892"/>
            <ac:picMk id="13" creationId="{B44C50F0-B535-754C-A139-AE8D619CBDBF}"/>
          </ac:picMkLst>
        </pc:picChg>
        <pc:picChg chg="add mod modCrop">
          <ac:chgData name="Randall Eugene DURAN" userId="cecc5f5e-deed-4912-ba41-193404193a00" providerId="ADAL" clId="{93F34882-95FA-9D4E-8EA1-8E409C47D5C8}" dt="2021-10-10T11:56:45.739" v="5897" actId="164"/>
          <ac:picMkLst>
            <pc:docMk/>
            <pc:sldMk cId="3567285503" sldId="892"/>
            <ac:picMk id="15" creationId="{5DC31F7C-0CB5-FD4C-A63C-F7173FEC3B81}"/>
          </ac:picMkLst>
        </pc:picChg>
      </pc:sldChg>
      <pc:sldChg chg="modSp add mod modAnim">
        <pc:chgData name="Randall Eugene DURAN" userId="cecc5f5e-deed-4912-ba41-193404193a00" providerId="ADAL" clId="{93F34882-95FA-9D4E-8EA1-8E409C47D5C8}" dt="2021-10-11T02:20:52.862" v="7397" actId="20577"/>
        <pc:sldMkLst>
          <pc:docMk/>
          <pc:sldMk cId="3521297372" sldId="893"/>
        </pc:sldMkLst>
        <pc:spChg chg="mod">
          <ac:chgData name="Randall Eugene DURAN" userId="cecc5f5e-deed-4912-ba41-193404193a00" providerId="ADAL" clId="{93F34882-95FA-9D4E-8EA1-8E409C47D5C8}" dt="2021-10-11T02:20:52.862" v="7397" actId="20577"/>
          <ac:spMkLst>
            <pc:docMk/>
            <pc:sldMk cId="3521297372" sldId="893"/>
            <ac:spMk id="3" creationId="{4C75AE38-4255-C943-8FFE-C2F2B0888142}"/>
          </ac:spMkLst>
        </pc:spChg>
      </pc:sldChg>
      <pc:sldChg chg="modSp new mod">
        <pc:chgData name="Randall Eugene DURAN" userId="cecc5f5e-deed-4912-ba41-193404193a00" providerId="ADAL" clId="{93F34882-95FA-9D4E-8EA1-8E409C47D5C8}" dt="2021-10-11T02:28:32.745" v="7589" actId="20577"/>
        <pc:sldMkLst>
          <pc:docMk/>
          <pc:sldMk cId="3630291129" sldId="894"/>
        </pc:sldMkLst>
        <pc:spChg chg="mod">
          <ac:chgData name="Randall Eugene DURAN" userId="cecc5f5e-deed-4912-ba41-193404193a00" providerId="ADAL" clId="{93F34882-95FA-9D4E-8EA1-8E409C47D5C8}" dt="2021-10-11T02:28:32.745" v="7589" actId="20577"/>
          <ac:spMkLst>
            <pc:docMk/>
            <pc:sldMk cId="3630291129" sldId="894"/>
            <ac:spMk id="2" creationId="{A742E0C7-A1A7-184B-8113-61E7BE4522FC}"/>
          </ac:spMkLst>
        </pc:spChg>
      </pc:sldChg>
    </pc:docChg>
  </pc:docChgLst>
  <pc:docChgLst>
    <pc:chgData name="Randall Eugene DURAN" userId="cecc5f5e-deed-4912-ba41-193404193a00" providerId="ADAL" clId="{93057B07-D351-F140-920E-F8B69CC8D61B}"/>
    <pc:docChg chg="undo custSel modSld">
      <pc:chgData name="Randall Eugene DURAN" userId="cecc5f5e-deed-4912-ba41-193404193a00" providerId="ADAL" clId="{93057B07-D351-F140-920E-F8B69CC8D61B}" dt="2021-10-05T09:27:52.752" v="76" actId="20577"/>
      <pc:docMkLst>
        <pc:docMk/>
      </pc:docMkLst>
      <pc:sldChg chg="modSp mod">
        <pc:chgData name="Randall Eugene DURAN" userId="cecc5f5e-deed-4912-ba41-193404193a00" providerId="ADAL" clId="{93057B07-D351-F140-920E-F8B69CC8D61B}" dt="2021-10-05T09:27:52.752" v="76" actId="20577"/>
        <pc:sldMkLst>
          <pc:docMk/>
          <pc:sldMk cId="340017339" sldId="446"/>
        </pc:sldMkLst>
        <pc:spChg chg="mod">
          <ac:chgData name="Randall Eugene DURAN" userId="cecc5f5e-deed-4912-ba41-193404193a00" providerId="ADAL" clId="{93057B07-D351-F140-920E-F8B69CC8D61B}" dt="2021-10-05T09:27:52.752" v="76" actId="20577"/>
          <ac:spMkLst>
            <pc:docMk/>
            <pc:sldMk cId="340017339" sldId="44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7FEF89C-D053-4A2C-A6B5-5A5A7DCF28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6074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A3442453-7C38-4F8E-9C73-1AF050025DA3}" type="slidenum">
              <a:rPr lang="en-GB" sz="12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</a:t>
            </a:fld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55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1031">
            <a:extLst>
              <a:ext uri="{FF2B5EF4-FFF2-40B4-BE49-F238E27FC236}">
                <a16:creationId xmlns:a16="http://schemas.microsoft.com/office/drawing/2014/main" id="{51BDBB63-135E-B54E-9166-B7A67B9830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367D56-BA76-EA46-9739-129FF319EDBF}" type="slidenum">
              <a:rPr lang="en-US" altLang="en-US" sz="1000"/>
              <a:pPr/>
              <a:t>23</a:t>
            </a:fld>
            <a:endParaRPr lang="en-US" altLang="en-US" sz="1000"/>
          </a:p>
        </p:txBody>
      </p:sp>
      <p:sp>
        <p:nvSpPr>
          <p:cNvPr id="269315" name="Rectangle 2">
            <a:extLst>
              <a:ext uri="{FF2B5EF4-FFF2-40B4-BE49-F238E27FC236}">
                <a16:creationId xmlns:a16="http://schemas.microsoft.com/office/drawing/2014/main" id="{CA9FB9FA-3AC9-604C-ADBA-D59F041F7E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6" name="Rectangle 3">
            <a:extLst>
              <a:ext uri="{FF2B5EF4-FFF2-40B4-BE49-F238E27FC236}">
                <a16:creationId xmlns:a16="http://schemas.microsoft.com/office/drawing/2014/main" id="{DBC26C65-1AAC-8F4E-98CE-110AFC09D4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lnSpc>
                <a:spcPct val="90000"/>
              </a:lnSpc>
            </a:pPr>
            <a:r>
              <a:rPr lang="en-GB" altLang="en-US" sz="2400" dirty="0"/>
              <a:t>Others</a:t>
            </a:r>
          </a:p>
          <a:p>
            <a:pPr lvl="3">
              <a:lnSpc>
                <a:spcPct val="90000"/>
              </a:lnSpc>
            </a:pPr>
            <a:r>
              <a:rPr lang="en-GB" altLang="en-US" sz="2400" dirty="0" err="1"/>
              <a:t>Baycorp</a:t>
            </a:r>
            <a:r>
              <a:rPr lang="en-GB" altLang="en-US" sz="2400" dirty="0"/>
              <a:t> Advantage (Australia &amp; New Zealand)</a:t>
            </a:r>
          </a:p>
          <a:p>
            <a:pPr lvl="3">
              <a:lnSpc>
                <a:spcPct val="90000"/>
              </a:lnSpc>
            </a:pPr>
            <a:r>
              <a:rPr lang="en-GB" altLang="en-US" sz="2400" dirty="0" err="1"/>
              <a:t>Schufa</a:t>
            </a:r>
            <a:r>
              <a:rPr lang="en-GB" altLang="en-US" sz="2400" dirty="0"/>
              <a:t> (Germany)</a:t>
            </a:r>
          </a:p>
          <a:p>
            <a:pPr lvl="3">
              <a:lnSpc>
                <a:spcPct val="90000"/>
              </a:lnSpc>
            </a:pPr>
            <a:r>
              <a:rPr lang="en-GB" altLang="en-US" sz="2400" dirty="0"/>
              <a:t>BKR (the Netherlands)</a:t>
            </a:r>
          </a:p>
          <a:p>
            <a:pPr lvl="3">
              <a:lnSpc>
                <a:spcPct val="90000"/>
              </a:lnSpc>
            </a:pPr>
            <a:r>
              <a:rPr lang="en-GB" altLang="en-US" sz="2400" dirty="0"/>
              <a:t>CKP (Belgium)</a:t>
            </a:r>
          </a:p>
          <a:p>
            <a:pPr lvl="3">
              <a:lnSpc>
                <a:spcPct val="90000"/>
              </a:lnSpc>
            </a:pPr>
            <a:r>
              <a:rPr lang="en-GB" altLang="en-US" sz="2400" dirty="0"/>
              <a:t>Dun &amp; Bradstreet (</a:t>
            </a:r>
            <a:r>
              <a:rPr lang="en-GB" altLang="en-US" sz="2400" dirty="0" err="1"/>
              <a:t>MidCorp</a:t>
            </a:r>
            <a:r>
              <a:rPr lang="en-GB" altLang="en-US" sz="2400" dirty="0"/>
              <a:t>, SME)</a:t>
            </a:r>
          </a:p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24786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1031">
            <a:extLst>
              <a:ext uri="{FF2B5EF4-FFF2-40B4-BE49-F238E27FC236}">
                <a16:creationId xmlns:a16="http://schemas.microsoft.com/office/drawing/2014/main" id="{9435C02B-7293-0B45-AF15-7019D2F77F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A2F933-88A6-5A46-89C2-098478AD9784}" type="slidenum">
              <a:rPr lang="en-US" altLang="en-US" sz="1000"/>
              <a:pPr/>
              <a:t>24</a:t>
            </a:fld>
            <a:endParaRPr lang="en-US" altLang="en-US" sz="1000"/>
          </a:p>
        </p:txBody>
      </p:sp>
      <p:sp>
        <p:nvSpPr>
          <p:cNvPr id="271363" name="Rectangle 2">
            <a:extLst>
              <a:ext uri="{FF2B5EF4-FFF2-40B4-BE49-F238E27FC236}">
                <a16:creationId xmlns:a16="http://schemas.microsoft.com/office/drawing/2014/main" id="{FC444553-96E6-2249-BD73-EEA95EE1E2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4" name="Rectangle 3">
            <a:extLst>
              <a:ext uri="{FF2B5EF4-FFF2-40B4-BE49-F238E27FC236}">
                <a16:creationId xmlns:a16="http://schemas.microsoft.com/office/drawing/2014/main" id="{E7B7FE83-4AF9-9C46-8777-FC162AEC1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E308EDEA-A65F-452A-8F65-D293E989150E}" type="slidenum">
              <a:rPr lang="en-GB" sz="12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</a:t>
            </a:fld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10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1031">
            <a:extLst>
              <a:ext uri="{FF2B5EF4-FFF2-40B4-BE49-F238E27FC236}">
                <a16:creationId xmlns:a16="http://schemas.microsoft.com/office/drawing/2014/main" id="{AD5DFBC6-4FCE-8F4F-B5ED-E150EA3D63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34E40C-EB8D-BE43-BF8D-AC88A9DEEB81}" type="slidenum">
              <a:rPr lang="en-US" altLang="en-US" sz="1000"/>
              <a:pPr/>
              <a:t>15</a:t>
            </a:fld>
            <a:endParaRPr lang="en-US" altLang="en-US" sz="1000"/>
          </a:p>
        </p:txBody>
      </p:sp>
      <p:sp>
        <p:nvSpPr>
          <p:cNvPr id="265219" name="Rectangle 2">
            <a:extLst>
              <a:ext uri="{FF2B5EF4-FFF2-40B4-BE49-F238E27FC236}">
                <a16:creationId xmlns:a16="http://schemas.microsoft.com/office/drawing/2014/main" id="{B7B5AAA3-AE60-434D-A987-75E0FACAB8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>
            <a:extLst>
              <a:ext uri="{FF2B5EF4-FFF2-40B4-BE49-F238E27FC236}">
                <a16:creationId xmlns:a16="http://schemas.microsoft.com/office/drawing/2014/main" id="{72AA1919-5ED2-1543-8ECD-7C24E5E4C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1031">
            <a:extLst>
              <a:ext uri="{FF2B5EF4-FFF2-40B4-BE49-F238E27FC236}">
                <a16:creationId xmlns:a16="http://schemas.microsoft.com/office/drawing/2014/main" id="{D296DB84-0D5B-D544-AAAD-6F12F09869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37FFE3-AABE-5042-B1FA-0E7F1549F243}" type="slidenum">
              <a:rPr lang="en-US" altLang="en-US" sz="1000"/>
              <a:pPr/>
              <a:t>16</a:t>
            </a:fld>
            <a:endParaRPr lang="en-US" altLang="en-US" sz="1000"/>
          </a:p>
        </p:txBody>
      </p:sp>
      <p:sp>
        <p:nvSpPr>
          <p:cNvPr id="266243" name="Rectangle 2">
            <a:extLst>
              <a:ext uri="{FF2B5EF4-FFF2-40B4-BE49-F238E27FC236}">
                <a16:creationId xmlns:a16="http://schemas.microsoft.com/office/drawing/2014/main" id="{3D575993-ECA8-A143-9D0C-1D07ECE503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4" name="Rectangle 3">
            <a:extLst>
              <a:ext uri="{FF2B5EF4-FFF2-40B4-BE49-F238E27FC236}">
                <a16:creationId xmlns:a16="http://schemas.microsoft.com/office/drawing/2014/main" id="{E7699B55-52DB-0E44-B6E7-ECFEED7317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1031">
            <a:extLst>
              <a:ext uri="{FF2B5EF4-FFF2-40B4-BE49-F238E27FC236}">
                <a16:creationId xmlns:a16="http://schemas.microsoft.com/office/drawing/2014/main" id="{AD5DFBC6-4FCE-8F4F-B5ED-E150EA3D63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34E40C-EB8D-BE43-BF8D-AC88A9DEEB81}" type="slidenum">
              <a:rPr lang="en-US" altLang="en-US" sz="1000"/>
              <a:pPr/>
              <a:t>17</a:t>
            </a:fld>
            <a:endParaRPr lang="en-US" altLang="en-US" sz="1000"/>
          </a:p>
        </p:txBody>
      </p:sp>
      <p:sp>
        <p:nvSpPr>
          <p:cNvPr id="265219" name="Rectangle 2">
            <a:extLst>
              <a:ext uri="{FF2B5EF4-FFF2-40B4-BE49-F238E27FC236}">
                <a16:creationId xmlns:a16="http://schemas.microsoft.com/office/drawing/2014/main" id="{B7B5AAA3-AE60-434D-A987-75E0FACAB8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>
            <a:extLst>
              <a:ext uri="{FF2B5EF4-FFF2-40B4-BE49-F238E27FC236}">
                <a16:creationId xmlns:a16="http://schemas.microsoft.com/office/drawing/2014/main" id="{72AA1919-5ED2-1543-8ECD-7C24E5E4C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64101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1031">
            <a:extLst>
              <a:ext uri="{FF2B5EF4-FFF2-40B4-BE49-F238E27FC236}">
                <a16:creationId xmlns:a16="http://schemas.microsoft.com/office/drawing/2014/main" id="{D7CA1781-CA70-0E43-96EB-06D73F6706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612D85-0A07-3F4B-9A91-495E3D079159}" type="slidenum">
              <a:rPr lang="en-US" altLang="en-US" sz="1000"/>
              <a:pPr/>
              <a:t>18</a:t>
            </a:fld>
            <a:endParaRPr lang="en-US" altLang="en-US" sz="1000"/>
          </a:p>
        </p:txBody>
      </p:sp>
      <p:sp>
        <p:nvSpPr>
          <p:cNvPr id="270339" name="Rectangle 2">
            <a:extLst>
              <a:ext uri="{FF2B5EF4-FFF2-40B4-BE49-F238E27FC236}">
                <a16:creationId xmlns:a16="http://schemas.microsoft.com/office/drawing/2014/main" id="{DF964D29-3307-DD43-9E08-721472D70A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3438" cy="3482975"/>
          </a:xfrm>
          <a:ln/>
        </p:spPr>
      </p:sp>
      <p:sp>
        <p:nvSpPr>
          <p:cNvPr id="270340" name="Rectangle 3">
            <a:extLst>
              <a:ext uri="{FF2B5EF4-FFF2-40B4-BE49-F238E27FC236}">
                <a16:creationId xmlns:a16="http://schemas.microsoft.com/office/drawing/2014/main" id="{2BDFF9C4-F45E-2B49-85D2-D222DA9A0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 eaLnBrk="1" fontAlgn="base" hangingPunct="1"/>
            <a:r>
              <a:rPr lang="en-GB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AGE		32	120 points</a:t>
            </a:r>
            <a:endParaRPr lang="en-SG" dirty="0">
              <a:effectLst/>
            </a:endParaRPr>
          </a:p>
          <a:p>
            <a:pPr rtl="0" eaLnBrk="1" fontAlgn="base" hangingPunct="1"/>
            <a:r>
              <a:rPr lang="en-GB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GENDER	Female		180 points</a:t>
            </a:r>
            <a:endParaRPr lang="en-SG" dirty="0">
              <a:effectLst/>
            </a:endParaRPr>
          </a:p>
          <a:p>
            <a:pPr rtl="0" eaLnBrk="1" fontAlgn="base" hangingPunct="1"/>
            <a:r>
              <a:rPr lang="en-GB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SALARY 	$1,150		160 points</a:t>
            </a:r>
            <a:endParaRPr lang="en-SG" dirty="0">
              <a:effectLst/>
            </a:endParaRPr>
          </a:p>
          <a:p>
            <a:pPr rtl="0" eaLnBrk="1" fontAlgn="base" hangingPunct="1"/>
            <a:r>
              <a:rPr lang="en-GB" sz="1200" b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Total			460 points – deny credit</a:t>
            </a:r>
          </a:p>
          <a:p>
            <a:pPr rtl="0" eaLnBrk="1" fontAlgn="base" hangingPunct="1"/>
            <a:endParaRPr lang="en-GB" sz="1200" b="0" u="sng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What’s wrong with this scorecard?  - Discrimination based on gender?!</a:t>
            </a:r>
            <a:endParaRPr lang="en-SG" dirty="0">
              <a:effectLst/>
            </a:endParaRPr>
          </a:p>
          <a:p>
            <a:pPr rtl="0" eaLnBrk="1" fontAlgn="base" hangingPunct="1"/>
            <a:endParaRPr lang="en-GB" sz="1200" b="0" u="sng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1031">
            <a:extLst>
              <a:ext uri="{FF2B5EF4-FFF2-40B4-BE49-F238E27FC236}">
                <a16:creationId xmlns:a16="http://schemas.microsoft.com/office/drawing/2014/main" id="{7F020602-927D-2543-8BA7-F54A09E4CB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F33142-E684-5944-A7BB-EBF5FB0AB5CE}" type="slidenum">
              <a:rPr lang="en-US" altLang="en-US" sz="1000"/>
              <a:pPr/>
              <a:t>20</a:t>
            </a:fld>
            <a:endParaRPr lang="en-US" altLang="en-US" sz="1000"/>
          </a:p>
        </p:txBody>
      </p:sp>
      <p:sp>
        <p:nvSpPr>
          <p:cNvPr id="267267" name="Rectangle 2">
            <a:extLst>
              <a:ext uri="{FF2B5EF4-FFF2-40B4-BE49-F238E27FC236}">
                <a16:creationId xmlns:a16="http://schemas.microsoft.com/office/drawing/2014/main" id="{CA289151-F1FF-3C44-A243-5A298DD68D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8" name="Rectangle 3">
            <a:extLst>
              <a:ext uri="{FF2B5EF4-FFF2-40B4-BE49-F238E27FC236}">
                <a16:creationId xmlns:a16="http://schemas.microsoft.com/office/drawing/2014/main" id="{50D0236B-E0F7-4E4E-AB7A-F499BDC9EF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1031">
            <a:extLst>
              <a:ext uri="{FF2B5EF4-FFF2-40B4-BE49-F238E27FC236}">
                <a16:creationId xmlns:a16="http://schemas.microsoft.com/office/drawing/2014/main" id="{44A2D1FB-CDCD-1A4C-96B2-9BF7EAB234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F567E0-5B76-E440-926F-04A1AA15AB6B}" type="slidenum">
              <a:rPr lang="en-US" altLang="en-US" sz="1000"/>
              <a:pPr/>
              <a:t>21</a:t>
            </a:fld>
            <a:endParaRPr lang="en-US" altLang="en-US" sz="1000"/>
          </a:p>
        </p:txBody>
      </p:sp>
      <p:sp>
        <p:nvSpPr>
          <p:cNvPr id="268291" name="Rectangle 2">
            <a:extLst>
              <a:ext uri="{FF2B5EF4-FFF2-40B4-BE49-F238E27FC236}">
                <a16:creationId xmlns:a16="http://schemas.microsoft.com/office/drawing/2014/main" id="{17FA67DB-5B71-FA4F-A4F0-1947631BBA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2" name="Rectangle 3">
            <a:extLst>
              <a:ext uri="{FF2B5EF4-FFF2-40B4-BE49-F238E27FC236}">
                <a16:creationId xmlns:a16="http://schemas.microsoft.com/office/drawing/2014/main" id="{D72A02BD-EDA2-0642-A9E4-D3A96D34D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1031">
            <a:extLst>
              <a:ext uri="{FF2B5EF4-FFF2-40B4-BE49-F238E27FC236}">
                <a16:creationId xmlns:a16="http://schemas.microsoft.com/office/drawing/2014/main" id="{51BDBB63-135E-B54E-9166-B7A67B9830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367D56-BA76-EA46-9739-129FF319EDBF}" type="slidenum">
              <a:rPr lang="en-US" altLang="en-US" sz="1000"/>
              <a:pPr/>
              <a:t>22</a:t>
            </a:fld>
            <a:endParaRPr lang="en-US" altLang="en-US" sz="1000"/>
          </a:p>
        </p:txBody>
      </p:sp>
      <p:sp>
        <p:nvSpPr>
          <p:cNvPr id="269315" name="Rectangle 2">
            <a:extLst>
              <a:ext uri="{FF2B5EF4-FFF2-40B4-BE49-F238E27FC236}">
                <a16:creationId xmlns:a16="http://schemas.microsoft.com/office/drawing/2014/main" id="{CA9FB9FA-3AC9-604C-ADBA-D59F041F7E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6" name="Rectangle 3">
            <a:extLst>
              <a:ext uri="{FF2B5EF4-FFF2-40B4-BE49-F238E27FC236}">
                <a16:creationId xmlns:a16="http://schemas.microsoft.com/office/drawing/2014/main" id="{DBC26C65-1AAC-8F4E-98CE-110AFC09D4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lnSpc>
                <a:spcPct val="90000"/>
              </a:lnSpc>
            </a:pPr>
            <a:r>
              <a:rPr lang="en-GB" altLang="en-US" sz="2400" dirty="0"/>
              <a:t>Others</a:t>
            </a:r>
          </a:p>
          <a:p>
            <a:pPr lvl="3">
              <a:lnSpc>
                <a:spcPct val="90000"/>
              </a:lnSpc>
            </a:pPr>
            <a:r>
              <a:rPr lang="en-GB" altLang="en-US" sz="2400" dirty="0" err="1"/>
              <a:t>Baycorp</a:t>
            </a:r>
            <a:r>
              <a:rPr lang="en-GB" altLang="en-US" sz="2400" dirty="0"/>
              <a:t> Advantage (Australia &amp; New Zealand)</a:t>
            </a:r>
          </a:p>
          <a:p>
            <a:pPr lvl="3">
              <a:lnSpc>
                <a:spcPct val="90000"/>
              </a:lnSpc>
            </a:pPr>
            <a:r>
              <a:rPr lang="en-GB" altLang="en-US" sz="2400" dirty="0" err="1"/>
              <a:t>Schufa</a:t>
            </a:r>
            <a:r>
              <a:rPr lang="en-GB" altLang="en-US" sz="2400" dirty="0"/>
              <a:t> (Germany)</a:t>
            </a:r>
          </a:p>
          <a:p>
            <a:pPr lvl="3">
              <a:lnSpc>
                <a:spcPct val="90000"/>
              </a:lnSpc>
            </a:pPr>
            <a:r>
              <a:rPr lang="en-GB" altLang="en-US" sz="2400" dirty="0"/>
              <a:t>BKR (the Netherlands)</a:t>
            </a:r>
          </a:p>
          <a:p>
            <a:pPr lvl="3">
              <a:lnSpc>
                <a:spcPct val="90000"/>
              </a:lnSpc>
            </a:pPr>
            <a:r>
              <a:rPr lang="en-GB" altLang="en-US" sz="2400" dirty="0"/>
              <a:t>CKP (Belgium)</a:t>
            </a:r>
          </a:p>
          <a:p>
            <a:pPr lvl="3">
              <a:lnSpc>
                <a:spcPct val="90000"/>
              </a:lnSpc>
            </a:pPr>
            <a:r>
              <a:rPr lang="en-GB" altLang="en-US" sz="2400" dirty="0"/>
              <a:t>Dun &amp; Bradstreet (</a:t>
            </a:r>
            <a:r>
              <a:rPr lang="en-GB" altLang="en-US" sz="2400" dirty="0" err="1"/>
              <a:t>MidCorp</a:t>
            </a:r>
            <a:r>
              <a:rPr lang="en-GB" altLang="en-US" sz="2400" dirty="0"/>
              <a:t>, SME)</a:t>
            </a:r>
          </a:p>
          <a:p>
            <a:pPr eaLnBrk="1" hangingPunct="1"/>
            <a:endParaRPr lang="en-GB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FOS_H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388" y="104775"/>
            <a:ext cx="17589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8" descr="si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330200"/>
            <a:ext cx="1687512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5559" name="Rectangle 23"/>
          <p:cNvSpPr>
            <a:spLocks noGrp="1" noChangeArrowheads="1"/>
          </p:cNvSpPr>
          <p:nvPr>
            <p:ph type="ctrTitle"/>
          </p:nvPr>
        </p:nvSpPr>
        <p:spPr>
          <a:xfrm>
            <a:off x="141288" y="2722563"/>
            <a:ext cx="8861425" cy="51911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GB"/>
              <a:t>EI-IS301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 sz="1400" b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49421CA8-AA22-4C34-91F6-5642DD07A2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96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4BBED-FC84-4090-AF36-26ADAD88D3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0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3225" y="192088"/>
            <a:ext cx="2179638" cy="5899150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1138" y="192088"/>
            <a:ext cx="6389687" cy="58991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BEE29-21EE-4692-BCEB-5F29A9969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2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38" y="762000"/>
            <a:ext cx="8704262" cy="56388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CB50F-3AD4-468B-89C7-7C390D88F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7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5E09C-006E-41D2-B3EF-5801127668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4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1138" y="762000"/>
            <a:ext cx="4275137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762000"/>
            <a:ext cx="427672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0C49C-FFF0-4CD9-B6D7-54190DC71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9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82936-3DA0-4AE6-A48A-69614637E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6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A3897-2722-4A12-BAB4-E147435E7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3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611B0-66E3-44AD-930C-83C269D512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0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CA370-3C00-4EF5-A117-DD052BA548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2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373FC-BEF1-47D3-8A64-5470C7CAB7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9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1138" y="761999"/>
            <a:ext cx="8704262" cy="559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pic>
        <p:nvPicPr>
          <p:cNvPr id="1027" name="Picture 24" descr="FOS_H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650" y="6381750"/>
            <a:ext cx="5937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5"/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C69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GB" sz="1800" b="0">
              <a:solidFill>
                <a:srgbClr val="115DA3"/>
              </a:solidFill>
              <a:latin typeface="Arial" charset="0"/>
            </a:endParaRPr>
          </a:p>
        </p:txBody>
      </p:sp>
      <p:sp>
        <p:nvSpPr>
          <p:cNvPr id="1029" name="Rectangle 27"/>
          <p:cNvSpPr>
            <a:spLocks noChangeArrowheads="1"/>
          </p:cNvSpPr>
          <p:nvPr/>
        </p:nvSpPr>
        <p:spPr bwMode="auto">
          <a:xfrm>
            <a:off x="123825" y="6624638"/>
            <a:ext cx="117951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/>
          <a:p>
            <a:r>
              <a:rPr lang="en-US" sz="800" dirty="0">
                <a:solidFill>
                  <a:schemeClr val="tx1"/>
                </a:solidFill>
                <a:latin typeface="Arial" charset="0"/>
              </a:rPr>
              <a:t>FA-IS453</a:t>
            </a:r>
          </a:p>
        </p:txBody>
      </p:sp>
      <p:sp>
        <p:nvSpPr>
          <p:cNvPr id="64540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1850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72AECF0-5C1A-4E7C-8B2F-90C7DFF68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9" descr="sis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6464300"/>
            <a:ext cx="630238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211138" y="192088"/>
            <a:ext cx="8721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C00FF"/>
        </a:buClr>
        <a:buSzPct val="40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3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wooclap.com/IS453S9C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2749084"/>
            <a:ext cx="8194675" cy="523220"/>
          </a:xfrm>
        </p:spPr>
        <p:txBody>
          <a:bodyPr/>
          <a:lstStyle/>
          <a:p>
            <a:r>
              <a:rPr lang="en-SG" dirty="0"/>
              <a:t>Lending Business Context</a:t>
            </a:r>
            <a:endParaRPr lang="en-GB" dirty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8812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24C2-351F-0949-841C-1C6A47CA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8" y="190034"/>
            <a:ext cx="8721725" cy="523220"/>
          </a:xfrm>
        </p:spPr>
        <p:txBody>
          <a:bodyPr/>
          <a:lstStyle/>
          <a:p>
            <a:r>
              <a:rPr lang="en-GB" dirty="0"/>
              <a:t>Business Problem Context</a:t>
            </a:r>
            <a:r>
              <a:rPr lang="en-SG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AE38-4255-C943-8FFE-C2F2B0888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determinants of lending profitability</a:t>
            </a:r>
          </a:p>
          <a:p>
            <a:pPr lvl="1"/>
            <a:r>
              <a:rPr lang="en-US" dirty="0"/>
              <a:t>Interest rate charged on loans</a:t>
            </a:r>
          </a:p>
          <a:p>
            <a:pPr lvl="1"/>
            <a:r>
              <a:rPr lang="en-US" dirty="0"/>
              <a:t>Average default rate of the loan portfolio</a:t>
            </a:r>
          </a:p>
          <a:p>
            <a:r>
              <a:rPr lang="en-US" dirty="0"/>
              <a:t>To minimize losses due to defaults, it is critical to</a:t>
            </a:r>
          </a:p>
          <a:p>
            <a:pPr lvl="1"/>
            <a:r>
              <a:rPr lang="en-US" dirty="0"/>
              <a:t>Assess potential borrowers’ likelihood to default</a:t>
            </a:r>
          </a:p>
          <a:p>
            <a:pPr lvl="1"/>
            <a:r>
              <a:rPr lang="en-US" dirty="0"/>
              <a:t>Lend to those who are better credit risks</a:t>
            </a:r>
          </a:p>
          <a:p>
            <a:pPr lvl="1"/>
            <a:r>
              <a:rPr lang="en-US" dirty="0"/>
              <a:t>Limit the amount of credit provided</a:t>
            </a:r>
          </a:p>
          <a:p>
            <a:pPr lvl="1"/>
            <a:r>
              <a:rPr lang="en-US" dirty="0"/>
              <a:t>Ensure that the interest rate charged on loans reflects the average risk of default for the portfolio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C16E4-1F82-6F48-81F5-72C6AB70C0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51850" y="6597352"/>
            <a:ext cx="352425" cy="222250"/>
          </a:xfrm>
        </p:spPr>
        <p:txBody>
          <a:bodyPr/>
          <a:lstStyle/>
          <a:p>
            <a:pPr>
              <a:defRPr/>
            </a:pPr>
            <a:fld id="{DE0CB50F-3AD4-468B-89C7-7C390D88F544}" type="slidenum">
              <a:rPr lang="en-US" sz="1400" smtClean="0"/>
              <a:pPr>
                <a:defRPr/>
              </a:pPr>
              <a:t>10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21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7247C-856F-6A48-871E-10B307E3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Regulation of Lending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64E19-222B-464B-AE43-A6993CE3B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Prudential regulation</a:t>
            </a:r>
          </a:p>
          <a:p>
            <a:pPr lvl="1"/>
            <a:r>
              <a:rPr lang="en-GB" dirty="0"/>
              <a:t>Designed to ensure that financial institutions do not fail due to too many bad loans</a:t>
            </a:r>
          </a:p>
          <a:p>
            <a:pPr lvl="1"/>
            <a:r>
              <a:rPr lang="en-GB" dirty="0"/>
              <a:t>Require adequate capital buffers to protect against various risk exposures</a:t>
            </a:r>
          </a:p>
          <a:p>
            <a:pPr lvl="1"/>
            <a:r>
              <a:rPr lang="en-GB" dirty="0"/>
              <a:t>Bank’s capital is </a:t>
            </a:r>
            <a:br>
              <a:rPr lang="en-GB" dirty="0"/>
            </a:br>
            <a:r>
              <a:rPr lang="en-GB" dirty="0"/>
              <a:t>provided by shareholders</a:t>
            </a:r>
            <a:endParaRPr lang="en-SG" dirty="0"/>
          </a:p>
          <a:p>
            <a:pPr lvl="1"/>
            <a:r>
              <a:rPr lang="en-GB" dirty="0"/>
              <a:t>Regulatory requirements </a:t>
            </a:r>
            <a:br>
              <a:rPr lang="en-GB" dirty="0"/>
            </a:br>
            <a:r>
              <a:rPr lang="en-GB" dirty="0"/>
              <a:t>prevent banks from </a:t>
            </a:r>
            <a:br>
              <a:rPr lang="en-GB" dirty="0"/>
            </a:br>
            <a:r>
              <a:rPr lang="en-GB" dirty="0"/>
              <a:t>taking on too much credit </a:t>
            </a:r>
            <a:br>
              <a:rPr lang="en-GB" dirty="0"/>
            </a:br>
            <a:r>
              <a:rPr lang="en-GB" dirty="0"/>
              <a:t>risk </a:t>
            </a:r>
            <a:endParaRPr lang="en-SG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7846D-0727-8A4E-9062-518E8CC4CC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0CB50F-3AD4-468B-89C7-7C390D88F54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2050" name="Picture 2" descr="What would happen if a bank runs out of all of their money? - Quora">
            <a:extLst>
              <a:ext uri="{FF2B5EF4-FFF2-40B4-BE49-F238E27FC236}">
                <a16:creationId xmlns:a16="http://schemas.microsoft.com/office/drawing/2014/main" id="{A0B3EF50-B58C-3E46-9DB8-0D2708DF3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130" y="2924944"/>
            <a:ext cx="4215374" cy="316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951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ow biased mortgage lending keeps people of color locked out of dream homes  - CBS News">
            <a:extLst>
              <a:ext uri="{FF2B5EF4-FFF2-40B4-BE49-F238E27FC236}">
                <a16:creationId xmlns:a16="http://schemas.microsoft.com/office/drawing/2014/main" id="{32DBB43B-9DE8-904C-BB5B-4B53D7EC8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213909"/>
            <a:ext cx="4128418" cy="216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7247C-856F-6A48-871E-10B307E3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Regulation of Lending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64E19-222B-464B-AE43-A6993CE3B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Consumer protection regulations</a:t>
            </a:r>
          </a:p>
          <a:p>
            <a:pPr lvl="1"/>
            <a:r>
              <a:rPr lang="en-SG" dirty="0"/>
              <a:t>Prevent unfair or biased lending</a:t>
            </a:r>
          </a:p>
          <a:p>
            <a:pPr lvl="1"/>
            <a:r>
              <a:rPr lang="en-US" dirty="0"/>
              <a:t>Ensure that consumers are not subject to predatory lending</a:t>
            </a:r>
          </a:p>
          <a:p>
            <a:pPr lvl="1"/>
            <a:r>
              <a:rPr lang="en-SG" dirty="0"/>
              <a:t>Limit debt collection practices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7846D-0727-8A4E-9062-518E8CC4CC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0CB50F-3AD4-468B-89C7-7C390D88F54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026" name="Picture 2" descr="How to Avoid Predatory Lending - InCharge Debt Solutions">
            <a:extLst>
              <a:ext uri="{FF2B5EF4-FFF2-40B4-BE49-F238E27FC236}">
                <a16:creationId xmlns:a16="http://schemas.microsoft.com/office/drawing/2014/main" id="{832D7132-107B-9C45-861D-AAE8FE2CF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3212976"/>
            <a:ext cx="3564396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omping the loan sharks">
            <a:extLst>
              <a:ext uri="{FF2B5EF4-FFF2-40B4-BE49-F238E27FC236}">
                <a16:creationId xmlns:a16="http://schemas.microsoft.com/office/drawing/2014/main" id="{4CAA1962-2F09-0343-8857-6048F7692B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9"/>
          <a:stretch/>
        </p:blipFill>
        <p:spPr bwMode="auto">
          <a:xfrm>
            <a:off x="6391089" y="2418767"/>
            <a:ext cx="2658492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40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E0C7-A1A7-184B-8113-61E7BE45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WooClap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6856-C46A-2449-9B60-BDB441700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b="1" dirty="0">
              <a:hlinkClick r:id="rId2"/>
            </a:endParaRPr>
          </a:p>
          <a:p>
            <a:endParaRPr lang="en-SG" b="1" dirty="0">
              <a:hlinkClick r:id="rId2"/>
            </a:endParaRPr>
          </a:p>
          <a:p>
            <a:r>
              <a:rPr lang="en-SG" b="1" dirty="0">
                <a:hlinkClick r:id="rId2"/>
              </a:rPr>
              <a:t>www.wooclap.com/IS453S9CC</a:t>
            </a:r>
            <a:endParaRPr lang="en-SG" b="1" dirty="0"/>
          </a:p>
          <a:p>
            <a:endParaRPr lang="en-SG" b="1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8FA79-517E-B94B-AF26-978F360AE2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0CB50F-3AD4-468B-89C7-7C390D88F54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2A90D6D-19A7-1A4A-9B9B-A0271612B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20888"/>
            <a:ext cx="8523709" cy="184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91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38" y="190035"/>
            <a:ext cx="8721725" cy="523220"/>
          </a:xfrm>
        </p:spPr>
        <p:txBody>
          <a:bodyPr/>
          <a:lstStyle/>
          <a:p>
            <a:r>
              <a:rPr lang="en-SG" dirty="0"/>
              <a:t>Manual Credit Assessment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38" y="956071"/>
            <a:ext cx="8593137" cy="5929313"/>
          </a:xfrm>
        </p:spPr>
        <p:txBody>
          <a:bodyPr>
            <a:normAutofit/>
          </a:bodyPr>
          <a:lstStyle/>
          <a:p>
            <a:r>
              <a:rPr lang="en-US" dirty="0"/>
              <a:t>For many years, credit requests were evaluated manually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Slow approval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Subject to individual biases</a:t>
            </a:r>
          </a:p>
          <a:p>
            <a:r>
              <a:rPr lang="en-US" dirty="0"/>
              <a:t>Today, manual credit review is mainly limited to</a:t>
            </a:r>
            <a:endParaRPr lang="en-SG" dirty="0"/>
          </a:p>
          <a:p>
            <a:pPr lvl="1"/>
            <a:r>
              <a:rPr lang="en-US" dirty="0"/>
              <a:t>Corporate</a:t>
            </a:r>
            <a:endParaRPr lang="en-SG" dirty="0"/>
          </a:p>
          <a:p>
            <a:pPr lvl="1"/>
            <a:r>
              <a:rPr lang="en-US" dirty="0"/>
              <a:t>High-value</a:t>
            </a:r>
            <a:endParaRPr lang="en-SG" dirty="0"/>
          </a:p>
          <a:p>
            <a:pPr lvl="1"/>
            <a:r>
              <a:rPr lang="en-US" dirty="0"/>
              <a:t>Borderline cases</a:t>
            </a:r>
            <a:endParaRPr lang="en-SG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51850" y="6597352"/>
            <a:ext cx="352425" cy="222250"/>
          </a:xfrm>
        </p:spPr>
        <p:txBody>
          <a:bodyPr/>
          <a:lstStyle/>
          <a:p>
            <a:pPr>
              <a:defRPr/>
            </a:pPr>
            <a:fld id="{DE0CB50F-3AD4-468B-89C7-7C390D88F544}" type="slidenum">
              <a:rPr lang="en-US" sz="1400" smtClean="0"/>
              <a:pPr>
                <a:defRPr/>
              </a:pPr>
              <a:t>14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0017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>
            <a:extLst>
              <a:ext uri="{FF2B5EF4-FFF2-40B4-BE49-F238E27FC236}">
                <a16:creationId xmlns:a16="http://schemas.microsoft.com/office/drawing/2014/main" id="{1F831664-4EC3-654F-BE74-73ED0B229A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51850" y="6597352"/>
            <a:ext cx="352425" cy="222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CFDA9D-91F5-6045-B519-1B062F7B2E01}" type="slidenum">
              <a:rPr lang="en-US" altLang="en-US" sz="1400"/>
              <a:pPr/>
              <a:t>15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76803" name="Rectangle 4">
            <a:extLst>
              <a:ext uri="{FF2B5EF4-FFF2-40B4-BE49-F238E27FC236}">
                <a16:creationId xmlns:a16="http://schemas.microsoft.com/office/drawing/2014/main" id="{3D058BE1-37F4-3345-8361-112F07D2C5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Credit Assessment</a:t>
            </a:r>
          </a:p>
        </p:txBody>
      </p:sp>
      <p:sp>
        <p:nvSpPr>
          <p:cNvPr id="76804" name="Rectangle 5">
            <a:extLst>
              <a:ext uri="{FF2B5EF4-FFF2-40B4-BE49-F238E27FC236}">
                <a16:creationId xmlns:a16="http://schemas.microsoft.com/office/drawing/2014/main" id="{C1170085-F547-E742-8676-E77B32AD2C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967" y="954377"/>
            <a:ext cx="8807896" cy="56388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altLang="en-US" dirty="0">
                <a:ea typeface="+mn-ea"/>
                <a:cs typeface="+mn-cs"/>
              </a:rPr>
              <a:t>Estimates whether applicant will successfully repay his/her loan based on various information</a:t>
            </a:r>
          </a:p>
          <a:p>
            <a:pPr lvl="1">
              <a:buClr>
                <a:schemeClr val="tx1"/>
              </a:buClr>
              <a:buSzPct val="60000"/>
            </a:pPr>
            <a:r>
              <a:rPr lang="en-GB" altLang="en-US" dirty="0">
                <a:ea typeface="+mn-ea"/>
                <a:cs typeface="+mn-cs"/>
              </a:rPr>
              <a:t>Applicant characteristics</a:t>
            </a:r>
          </a:p>
          <a:p>
            <a:pPr lvl="1">
              <a:buClr>
                <a:schemeClr val="tx1"/>
              </a:buClr>
              <a:buSzPct val="60000"/>
            </a:pPr>
            <a:r>
              <a:rPr lang="en-GB" altLang="en-US" dirty="0">
                <a:ea typeface="+mn-ea"/>
                <a:cs typeface="+mn-cs"/>
              </a:rPr>
              <a:t>Credit bureau information</a:t>
            </a:r>
          </a:p>
          <a:p>
            <a:pPr lvl="1">
              <a:buClr>
                <a:schemeClr val="tx1"/>
              </a:buClr>
              <a:buSzPct val="60000"/>
            </a:pPr>
            <a:r>
              <a:rPr lang="en-GB" altLang="en-US" dirty="0">
                <a:ea typeface="+mn-ea"/>
                <a:cs typeface="+mn-cs"/>
              </a:rPr>
              <a:t>Application information of other applicants</a:t>
            </a:r>
          </a:p>
          <a:p>
            <a:pPr lvl="1">
              <a:buClr>
                <a:schemeClr val="tx1"/>
              </a:buClr>
              <a:buSzPct val="60000"/>
            </a:pPr>
            <a:r>
              <a:rPr lang="en-GB" altLang="en-US" dirty="0">
                <a:ea typeface="+mn-ea"/>
                <a:cs typeface="+mn-cs"/>
              </a:rPr>
              <a:t>Repayment behavior of other applicants</a:t>
            </a:r>
          </a:p>
          <a:p>
            <a:pPr marL="0" indent="0">
              <a:buNone/>
            </a:pPr>
            <a:endParaRPr lang="en-GB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>
            <a:extLst>
              <a:ext uri="{FF2B5EF4-FFF2-40B4-BE49-F238E27FC236}">
                <a16:creationId xmlns:a16="http://schemas.microsoft.com/office/drawing/2014/main" id="{7826F743-E0AC-7846-9367-18B980B201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51850" y="6597352"/>
            <a:ext cx="352425" cy="222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8FACFC-5FCC-CB42-9A4F-6570B2B6390E}" type="slidenum">
              <a:rPr lang="en-US" altLang="en-US" sz="1400"/>
              <a:pPr/>
              <a:t>16</a:t>
            </a:fld>
            <a:endParaRPr lang="en-US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77827" name="Rectangle 4">
            <a:extLst>
              <a:ext uri="{FF2B5EF4-FFF2-40B4-BE49-F238E27FC236}">
                <a16:creationId xmlns:a16="http://schemas.microsoft.com/office/drawing/2014/main" id="{4DCA6D3C-AC67-D744-B7A6-EA8989FE79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Judgmental vs. Statistical Assessment</a:t>
            </a:r>
          </a:p>
        </p:txBody>
      </p:sp>
      <p:sp>
        <p:nvSpPr>
          <p:cNvPr id="77828" name="Rectangle 5">
            <a:extLst>
              <a:ext uri="{FF2B5EF4-FFF2-40B4-BE49-F238E27FC236}">
                <a16:creationId xmlns:a16="http://schemas.microsoft.com/office/drawing/2014/main" id="{0B529054-E8D0-5B45-A971-6CAED659B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1138" y="856456"/>
            <a:ext cx="8704262" cy="5638800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</a:pPr>
            <a:r>
              <a:rPr lang="en-GB" altLang="en-US" dirty="0"/>
              <a:t> Judgmental</a:t>
            </a:r>
          </a:p>
          <a:p>
            <a:pPr lvl="1">
              <a:buClr>
                <a:schemeClr val="tx1"/>
              </a:buClr>
            </a:pPr>
            <a:r>
              <a:rPr lang="en-GB" altLang="en-US" sz="2400" dirty="0"/>
              <a:t>Based on:</a:t>
            </a:r>
          </a:p>
          <a:p>
            <a:pPr lvl="2">
              <a:buClr>
                <a:schemeClr val="tx1"/>
              </a:buClr>
            </a:pPr>
            <a:r>
              <a:rPr lang="en-GB" altLang="en-US" sz="2400" dirty="0"/>
              <a:t>Experience of the lender / loan officer</a:t>
            </a:r>
          </a:p>
          <a:p>
            <a:pPr lvl="2">
              <a:buClr>
                <a:schemeClr val="tx1"/>
              </a:buClr>
            </a:pPr>
            <a:r>
              <a:rPr lang="en-GB" altLang="en-US" sz="2400" dirty="0"/>
              <a:t>Knowledge of the customer</a:t>
            </a:r>
          </a:p>
          <a:p>
            <a:pPr lvl="1">
              <a:buClr>
                <a:schemeClr val="tx1"/>
              </a:buClr>
            </a:pPr>
            <a:r>
              <a:rPr lang="en-GB" altLang="en-US" sz="2400" dirty="0"/>
              <a:t>5 C’s: character, capital, collateral, capacity, condition</a:t>
            </a:r>
          </a:p>
          <a:p>
            <a:pPr marL="0" indent="0">
              <a:buClr>
                <a:schemeClr val="tx1"/>
              </a:buClr>
            </a:pPr>
            <a:r>
              <a:rPr lang="en-GB" altLang="en-US" sz="2400" dirty="0"/>
              <a:t> </a:t>
            </a:r>
            <a:r>
              <a:rPr lang="en-GB" altLang="en-US" dirty="0"/>
              <a:t>Statistical</a:t>
            </a:r>
          </a:p>
          <a:p>
            <a:pPr lvl="1">
              <a:buClr>
                <a:schemeClr val="tx1"/>
              </a:buClr>
            </a:pPr>
            <a:r>
              <a:rPr lang="en-GB" altLang="en-US" sz="2400" dirty="0"/>
              <a:t>Based on multivariate correlations between inputs and risk of default</a:t>
            </a:r>
          </a:p>
          <a:p>
            <a:pPr marL="0" indent="0">
              <a:buClr>
                <a:schemeClr val="tx1"/>
              </a:buClr>
            </a:pPr>
            <a:r>
              <a:rPr lang="en-GB" altLang="en-US" dirty="0"/>
              <a:t> Both assume that the future will resemble the past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>
            <a:extLst>
              <a:ext uri="{FF2B5EF4-FFF2-40B4-BE49-F238E27FC236}">
                <a16:creationId xmlns:a16="http://schemas.microsoft.com/office/drawing/2014/main" id="{1F831664-4EC3-654F-BE74-73ED0B229A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51850" y="6597352"/>
            <a:ext cx="352425" cy="222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CFDA9D-91F5-6045-B519-1B062F7B2E01}" type="slidenum">
              <a:rPr lang="en-US" altLang="en-US" sz="1400"/>
              <a:pPr/>
              <a:t>17</a:t>
            </a:fld>
            <a:endParaRPr lang="en-US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76803" name="Rectangle 4">
            <a:extLst>
              <a:ext uri="{FF2B5EF4-FFF2-40B4-BE49-F238E27FC236}">
                <a16:creationId xmlns:a16="http://schemas.microsoft.com/office/drawing/2014/main" id="{3D058BE1-37F4-3345-8361-112F07D2C5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Credit Assessment</a:t>
            </a:r>
          </a:p>
        </p:txBody>
      </p:sp>
      <p:sp>
        <p:nvSpPr>
          <p:cNvPr id="76804" name="Rectangle 5">
            <a:extLst>
              <a:ext uri="{FF2B5EF4-FFF2-40B4-BE49-F238E27FC236}">
                <a16:creationId xmlns:a16="http://schemas.microsoft.com/office/drawing/2014/main" id="{C1170085-F547-E742-8676-E77B32AD2C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504" y="954377"/>
            <a:ext cx="8807896" cy="56388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altLang="en-US" dirty="0">
                <a:ea typeface="+mn-ea"/>
                <a:cs typeface="+mn-cs"/>
              </a:rPr>
              <a:t>Develop models (also called ‘scorecards’)</a:t>
            </a:r>
          </a:p>
          <a:p>
            <a:pPr lvl="1">
              <a:buClr>
                <a:schemeClr val="tx1"/>
              </a:buClr>
            </a:pPr>
            <a:r>
              <a:rPr lang="en-GB" altLang="en-US" dirty="0">
                <a:ea typeface="+mn-ea"/>
                <a:cs typeface="+mn-cs"/>
              </a:rPr>
              <a:t>Estimate the probability of default given a customer’s profile</a:t>
            </a:r>
          </a:p>
          <a:p>
            <a:pPr>
              <a:buClr>
                <a:schemeClr val="tx1"/>
              </a:buClr>
            </a:pPr>
            <a:r>
              <a:rPr lang="en-GB" altLang="en-US" dirty="0">
                <a:ea typeface="+mn-ea"/>
                <a:cs typeface="+mn-cs"/>
              </a:rPr>
              <a:t>Typically, scorecards </a:t>
            </a:r>
          </a:p>
          <a:p>
            <a:pPr lvl="1">
              <a:buClr>
                <a:schemeClr val="tx1"/>
              </a:buClr>
            </a:pPr>
            <a:r>
              <a:rPr lang="en-GB" altLang="en-US" dirty="0">
                <a:ea typeface="+mn-ea"/>
                <a:cs typeface="+mn-cs"/>
              </a:rPr>
              <a:t>Assign points to ranges for each input variable</a:t>
            </a:r>
          </a:p>
          <a:p>
            <a:pPr lvl="1">
              <a:buClr>
                <a:schemeClr val="tx1"/>
              </a:buClr>
            </a:pPr>
            <a:r>
              <a:rPr lang="en-GB" altLang="en-US" dirty="0">
                <a:ea typeface="+mn-ea"/>
                <a:cs typeface="+mn-cs"/>
              </a:rPr>
              <a:t>The points are then summed</a:t>
            </a:r>
          </a:p>
          <a:p>
            <a:pPr lvl="1">
              <a:buClr>
                <a:schemeClr val="tx1"/>
              </a:buClr>
            </a:pPr>
            <a:r>
              <a:rPr lang="en-GB" altLang="en-US" dirty="0">
                <a:ea typeface="+mn-ea"/>
                <a:cs typeface="+mn-cs"/>
              </a:rPr>
              <a:t>Compared with a threshold (cut-off) defined by the institution</a:t>
            </a:r>
          </a:p>
          <a:p>
            <a:pPr marL="0" indent="0"/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0084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 Box 2">
            <a:extLst>
              <a:ext uri="{FF2B5EF4-FFF2-40B4-BE49-F238E27FC236}">
                <a16:creationId xmlns:a16="http://schemas.microsoft.com/office/drawing/2014/main" id="{19A233A1-3AB2-BB41-828E-AA45511EB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944" y="1772816"/>
            <a:ext cx="510540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2000" b="0" dirty="0">
              <a:cs typeface="Arial" panose="020B0604020202020204" pitchFamily="34" charset="0"/>
            </a:endParaRPr>
          </a:p>
          <a:p>
            <a:pPr eaLnBrk="1" hangingPunct="1"/>
            <a:endParaRPr lang="en-GB" altLang="en-US" sz="2000" b="0" dirty="0">
              <a:cs typeface="Arial" panose="020B0604020202020204" pitchFamily="34" charset="0"/>
            </a:endParaRPr>
          </a:p>
          <a:p>
            <a:pPr eaLnBrk="1" hangingPunct="1"/>
            <a:endParaRPr lang="en-GB" altLang="en-US" sz="2000" b="0" dirty="0">
              <a:cs typeface="Arial" panose="020B0604020202020204" pitchFamily="34" charset="0"/>
            </a:endParaRPr>
          </a:p>
          <a:p>
            <a:pPr eaLnBrk="1" hangingPunct="1"/>
            <a:endParaRPr lang="en-GB" altLang="en-US" sz="2000" b="0" dirty="0">
              <a:cs typeface="Arial" panose="020B0604020202020204" pitchFamily="34" charset="0"/>
            </a:endParaRPr>
          </a:p>
          <a:p>
            <a:pPr eaLnBrk="1" hangingPunct="1"/>
            <a:r>
              <a:rPr lang="en-GB" altLang="en-US" sz="1600" b="0" dirty="0">
                <a:cs typeface="Arial" panose="020B0604020202020204" pitchFamily="34" charset="0"/>
              </a:rPr>
              <a:t>				</a:t>
            </a:r>
          </a:p>
          <a:p>
            <a:pPr eaLnBrk="1" hangingPunct="1"/>
            <a:r>
              <a:rPr lang="en-GB" altLang="en-US" sz="2000" b="0" dirty="0">
                <a:cs typeface="Arial" panose="020B0604020202020204" pitchFamily="34" charset="0"/>
              </a:rPr>
              <a:t>				120 points</a:t>
            </a:r>
          </a:p>
          <a:p>
            <a:pPr eaLnBrk="1" hangingPunct="1"/>
            <a:r>
              <a:rPr lang="en-GB" altLang="en-US" sz="2000" b="0" dirty="0">
                <a:cs typeface="Arial" panose="020B0604020202020204" pitchFamily="34" charset="0"/>
              </a:rPr>
              <a:t>				180 points</a:t>
            </a:r>
          </a:p>
          <a:p>
            <a:pPr eaLnBrk="1" hangingPunct="1"/>
            <a:r>
              <a:rPr lang="en-GB" altLang="en-US" sz="2000" b="0" dirty="0">
                <a:cs typeface="Arial" panose="020B0604020202020204" pitchFamily="34" charset="0"/>
              </a:rPr>
              <a:t>				160 points</a:t>
            </a:r>
          </a:p>
          <a:p>
            <a:pPr eaLnBrk="1" hangingPunct="1"/>
            <a:endParaRPr lang="en-GB" altLang="en-US" sz="2000" b="0" u="sng" dirty="0">
              <a:cs typeface="Arial" panose="020B0604020202020204" pitchFamily="34" charset="0"/>
            </a:endParaRPr>
          </a:p>
          <a:p>
            <a:pPr eaLnBrk="1" hangingPunct="1"/>
            <a:r>
              <a:rPr lang="en-GB" altLang="en-US" sz="2000" b="0" u="sng" dirty="0">
                <a:cs typeface="Arial" panose="020B0604020202020204" pitchFamily="34" charset="0"/>
              </a:rPr>
              <a:t>Total				460 points </a:t>
            </a:r>
          </a:p>
        </p:txBody>
      </p:sp>
      <p:sp>
        <p:nvSpPr>
          <p:cNvPr id="81922" name="Slide Number Placeholder 3">
            <a:extLst>
              <a:ext uri="{FF2B5EF4-FFF2-40B4-BE49-F238E27FC236}">
                <a16:creationId xmlns:a16="http://schemas.microsoft.com/office/drawing/2014/main" id="{2D25EBDB-7C06-7347-89BB-E84E90496E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51850" y="6597352"/>
            <a:ext cx="528157" cy="217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E9386A-33BC-7E41-A0DE-1E8359C7E870}" type="slidenum">
              <a:rPr lang="en-US" altLang="en-US" sz="1400"/>
              <a:pPr/>
              <a:t>18</a:t>
            </a:fld>
            <a:endParaRPr lang="en-US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81923" name="Rectangle 194">
            <a:extLst>
              <a:ext uri="{FF2B5EF4-FFF2-40B4-BE49-F238E27FC236}">
                <a16:creationId xmlns:a16="http://schemas.microsoft.com/office/drawing/2014/main" id="{FD260551-7E01-0148-83FC-094958B95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962" y="260648"/>
            <a:ext cx="8721725" cy="523220"/>
          </a:xfrm>
        </p:spPr>
        <p:txBody>
          <a:bodyPr/>
          <a:lstStyle/>
          <a:p>
            <a:r>
              <a:rPr lang="en-GB" altLang="en-US" dirty="0"/>
              <a:t>Simplified Scorecard Example</a:t>
            </a:r>
            <a:endParaRPr lang="en-US" altLang="en-US" dirty="0"/>
          </a:p>
        </p:txBody>
      </p:sp>
      <p:sp>
        <p:nvSpPr>
          <p:cNvPr id="81924" name="Text Box 2">
            <a:extLst>
              <a:ext uri="{FF2B5EF4-FFF2-40B4-BE49-F238E27FC236}">
                <a16:creationId xmlns:a16="http://schemas.microsoft.com/office/drawing/2014/main" id="{52FE339C-4FDD-554A-9394-8F934F768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5112" y="1772816"/>
            <a:ext cx="510540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000" b="0" dirty="0">
                <a:cs typeface="Arial" panose="020B0604020202020204" pitchFamily="34" charset="0"/>
              </a:rPr>
              <a:t>A new customer applies for credit. </a:t>
            </a:r>
          </a:p>
          <a:p>
            <a:pPr eaLnBrk="1" hangingPunct="1"/>
            <a:r>
              <a:rPr lang="en-GB" altLang="en-US" sz="2000" b="0" dirty="0">
                <a:cs typeface="Arial" panose="020B0604020202020204" pitchFamily="34" charset="0"/>
              </a:rPr>
              <a:t> </a:t>
            </a:r>
          </a:p>
          <a:p>
            <a:pPr eaLnBrk="1" hangingPunct="1"/>
            <a:r>
              <a:rPr lang="en-GB" altLang="en-US" sz="2000" b="0" dirty="0">
                <a:cs typeface="Arial" panose="020B0604020202020204" pitchFamily="34" charset="0"/>
              </a:rPr>
              <a:t>Based on the credit scoring model </a:t>
            </a:r>
          </a:p>
          <a:p>
            <a:pPr eaLnBrk="1" hangingPunct="1"/>
            <a:r>
              <a:rPr lang="en-GB" altLang="en-US" sz="2000" b="0" dirty="0">
                <a:cs typeface="Arial" panose="020B0604020202020204" pitchFamily="34" charset="0"/>
              </a:rPr>
              <a:t>should she be approved?</a:t>
            </a:r>
          </a:p>
          <a:p>
            <a:pPr eaLnBrk="1" hangingPunct="1"/>
            <a:r>
              <a:rPr lang="en-GB" altLang="en-US" sz="1600" b="0" dirty="0">
                <a:cs typeface="Arial" panose="020B0604020202020204" pitchFamily="34" charset="0"/>
              </a:rPr>
              <a:t>				</a:t>
            </a:r>
          </a:p>
          <a:p>
            <a:pPr eaLnBrk="1" hangingPunct="1"/>
            <a:r>
              <a:rPr lang="en-GB" altLang="en-US" sz="2000" b="0" dirty="0">
                <a:cs typeface="Arial" panose="020B0604020202020204" pitchFamily="34" charset="0"/>
              </a:rPr>
              <a:t>AGE		32		</a:t>
            </a:r>
          </a:p>
          <a:p>
            <a:pPr eaLnBrk="1" hangingPunct="1"/>
            <a:r>
              <a:rPr lang="en-GB" altLang="en-US" sz="2000" b="0" dirty="0">
                <a:cs typeface="Arial" panose="020B0604020202020204" pitchFamily="34" charset="0"/>
              </a:rPr>
              <a:t>GENDER	Female		</a:t>
            </a:r>
          </a:p>
          <a:p>
            <a:pPr eaLnBrk="1" hangingPunct="1"/>
            <a:r>
              <a:rPr lang="en-GB" altLang="en-US" sz="2000" b="0" dirty="0">
                <a:cs typeface="Arial" panose="020B0604020202020204" pitchFamily="34" charset="0"/>
              </a:rPr>
              <a:t>SALARY 	$1,150		</a:t>
            </a:r>
          </a:p>
          <a:p>
            <a:pPr eaLnBrk="1" hangingPunct="1"/>
            <a:endParaRPr lang="en-GB" altLang="en-US" sz="2000" b="0" u="sng" dirty="0">
              <a:cs typeface="Arial" panose="020B0604020202020204" pitchFamily="34" charset="0"/>
            </a:endParaRPr>
          </a:p>
        </p:txBody>
      </p:sp>
      <p:sp>
        <p:nvSpPr>
          <p:cNvPr id="81925" name="Text Box 3">
            <a:extLst>
              <a:ext uri="{FF2B5EF4-FFF2-40B4-BE49-F238E27FC236}">
                <a16:creationId xmlns:a16="http://schemas.microsoft.com/office/drawing/2014/main" id="{E9F1CFFC-D575-854F-AF19-16ADA224F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" y="1124868"/>
            <a:ext cx="46698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000" b="0" dirty="0">
                <a:cs typeface="Arial" panose="020B0604020202020204" pitchFamily="34" charset="0"/>
              </a:rPr>
              <a:t>Credit approval scorecard cut-off = 500</a:t>
            </a:r>
          </a:p>
        </p:txBody>
      </p:sp>
      <p:sp>
        <p:nvSpPr>
          <p:cNvPr id="4119556" name="Text Box 4">
            <a:extLst>
              <a:ext uri="{FF2B5EF4-FFF2-40B4-BE49-F238E27FC236}">
                <a16:creationId xmlns:a16="http://schemas.microsoft.com/office/drawing/2014/main" id="{744B3747-6868-8C44-AB14-114A6B7FF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716" y="4868252"/>
            <a:ext cx="16241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2000" dirty="0">
                <a:solidFill>
                  <a:srgbClr val="FF0000"/>
                </a:solidFill>
              </a:rPr>
              <a:t>Deny Credit</a:t>
            </a:r>
          </a:p>
        </p:txBody>
      </p:sp>
      <p:grpSp>
        <p:nvGrpSpPr>
          <p:cNvPr id="81927" name="Group 5">
            <a:extLst>
              <a:ext uri="{FF2B5EF4-FFF2-40B4-BE49-F238E27FC236}">
                <a16:creationId xmlns:a16="http://schemas.microsoft.com/office/drawing/2014/main" id="{1DC59F87-2F05-FD44-9C5D-11F96701B8DB}"/>
              </a:ext>
            </a:extLst>
          </p:cNvPr>
          <p:cNvGrpSpPr>
            <a:grpSpLocks/>
          </p:cNvGrpSpPr>
          <p:nvPr/>
        </p:nvGrpSpPr>
        <p:grpSpPr bwMode="auto">
          <a:xfrm>
            <a:off x="104600" y="476672"/>
            <a:ext cx="3891336" cy="5040560"/>
            <a:chOff x="192" y="576"/>
            <a:chExt cx="2117" cy="2907"/>
          </a:xfrm>
        </p:grpSpPr>
        <p:grpSp>
          <p:nvGrpSpPr>
            <p:cNvPr id="81929" name="Group 6">
              <a:extLst>
                <a:ext uri="{FF2B5EF4-FFF2-40B4-BE49-F238E27FC236}">
                  <a16:creationId xmlns:a16="http://schemas.microsoft.com/office/drawing/2014/main" id="{2AEB67BA-D86B-104B-A3E1-A0A5EBAAC7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248"/>
              <a:ext cx="2117" cy="2235"/>
              <a:chOff x="-3" y="785"/>
              <a:chExt cx="2117" cy="2235"/>
            </a:xfrm>
          </p:grpSpPr>
          <p:grpSp>
            <p:nvGrpSpPr>
              <p:cNvPr id="81931" name="Group 7">
                <a:extLst>
                  <a:ext uri="{FF2B5EF4-FFF2-40B4-BE49-F238E27FC236}">
                    <a16:creationId xmlns:a16="http://schemas.microsoft.com/office/drawing/2014/main" id="{FEE61BE6-C03A-CC40-8B08-A20C7E247F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788"/>
                <a:ext cx="2111" cy="2229"/>
                <a:chOff x="0" y="788"/>
                <a:chExt cx="2111" cy="2229"/>
              </a:xfrm>
            </p:grpSpPr>
            <p:grpSp>
              <p:nvGrpSpPr>
                <p:cNvPr id="81933" name="Group 8">
                  <a:extLst>
                    <a:ext uri="{FF2B5EF4-FFF2-40B4-BE49-F238E27FC236}">
                      <a16:creationId xmlns:a16="http://schemas.microsoft.com/office/drawing/2014/main" id="{66EA5287-EE7B-A643-98F6-89A97A3E67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788"/>
                  <a:ext cx="861" cy="326"/>
                  <a:chOff x="0" y="788"/>
                  <a:chExt cx="861" cy="326"/>
                </a:xfrm>
              </p:grpSpPr>
              <p:sp>
                <p:nvSpPr>
                  <p:cNvPr id="82109" name="Rectangle 9">
                    <a:extLst>
                      <a:ext uri="{FF2B5EF4-FFF2-40B4-BE49-F238E27FC236}">
                        <a16:creationId xmlns:a16="http://schemas.microsoft.com/office/drawing/2014/main" id="{12D136CE-39E7-0C47-823F-36416BAEBC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788"/>
                    <a:ext cx="861" cy="326"/>
                  </a:xfrm>
                  <a:prstGeom prst="rect">
                    <a:avLst/>
                  </a:prstGeom>
                  <a:solidFill>
                    <a:srgbClr val="B0B0B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grpSp>
                <p:nvGrpSpPr>
                  <p:cNvPr id="82110" name="Group 10">
                    <a:extLst>
                      <a:ext uri="{FF2B5EF4-FFF2-40B4-BE49-F238E27FC236}">
                        <a16:creationId xmlns:a16="http://schemas.microsoft.com/office/drawing/2014/main" id="{57449C1D-24EF-9A4C-9036-22D84CD334F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788"/>
                    <a:ext cx="861" cy="326"/>
                    <a:chOff x="0" y="788"/>
                    <a:chExt cx="861" cy="326"/>
                  </a:xfrm>
                </p:grpSpPr>
                <p:sp>
                  <p:nvSpPr>
                    <p:cNvPr id="82111" name="Rectangle 11">
                      <a:extLst>
                        <a:ext uri="{FF2B5EF4-FFF2-40B4-BE49-F238E27FC236}">
                          <a16:creationId xmlns:a16="http://schemas.microsoft.com/office/drawing/2014/main" id="{C98A2D5A-54D1-1346-BBDC-B43981C9B26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788"/>
                      <a:ext cx="861" cy="326"/>
                    </a:xfrm>
                    <a:prstGeom prst="rect">
                      <a:avLst/>
                    </a:prstGeom>
                    <a:solidFill>
                      <a:srgbClr val="B0B0B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GB" altLang="en-US" sz="1400" b="1" dirty="0">
                          <a:solidFill>
                            <a:srgbClr val="0033AA"/>
                          </a:solidFill>
                        </a:rPr>
                        <a:t>Characteristic</a:t>
                      </a:r>
                      <a:br>
                        <a:rPr lang="en-GB" altLang="en-US" sz="1400" b="1" dirty="0">
                          <a:solidFill>
                            <a:srgbClr val="0033AA"/>
                          </a:solidFill>
                        </a:rPr>
                      </a:br>
                      <a:r>
                        <a:rPr lang="en-GB" altLang="en-US" sz="1400" b="1" dirty="0">
                          <a:solidFill>
                            <a:srgbClr val="0033AA"/>
                          </a:solidFill>
                        </a:rPr>
                        <a:t>Name</a:t>
                      </a:r>
                      <a:endParaRPr lang="en-GB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112" name="Rectangle 12">
                      <a:extLst>
                        <a:ext uri="{FF2B5EF4-FFF2-40B4-BE49-F238E27FC236}">
                          <a16:creationId xmlns:a16="http://schemas.microsoft.com/office/drawing/2014/main" id="{1E4C7BA6-A9E5-5045-ABAD-4D99F4B087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788"/>
                      <a:ext cx="861" cy="326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  <p:grpSp>
              <p:nvGrpSpPr>
                <p:cNvPr id="81934" name="Group 13">
                  <a:extLst>
                    <a:ext uri="{FF2B5EF4-FFF2-40B4-BE49-F238E27FC236}">
                      <a16:creationId xmlns:a16="http://schemas.microsoft.com/office/drawing/2014/main" id="{110B21AF-90E4-7641-AD57-50D0BA2CBA0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61" y="788"/>
                  <a:ext cx="587" cy="326"/>
                  <a:chOff x="861" y="788"/>
                  <a:chExt cx="587" cy="326"/>
                </a:xfrm>
              </p:grpSpPr>
              <p:sp>
                <p:nvSpPr>
                  <p:cNvPr id="82105" name="Rectangle 14">
                    <a:extLst>
                      <a:ext uri="{FF2B5EF4-FFF2-40B4-BE49-F238E27FC236}">
                        <a16:creationId xmlns:a16="http://schemas.microsoft.com/office/drawing/2014/main" id="{620A6010-374B-A34A-AB09-74537C7960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61" y="788"/>
                    <a:ext cx="587" cy="326"/>
                  </a:xfrm>
                  <a:prstGeom prst="rect">
                    <a:avLst/>
                  </a:prstGeom>
                  <a:solidFill>
                    <a:srgbClr val="B0B0B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grpSp>
                <p:nvGrpSpPr>
                  <p:cNvPr id="82106" name="Group 15">
                    <a:extLst>
                      <a:ext uri="{FF2B5EF4-FFF2-40B4-BE49-F238E27FC236}">
                        <a16:creationId xmlns:a16="http://schemas.microsoft.com/office/drawing/2014/main" id="{EE9F4493-1D73-AC48-AEF2-05F075F42D0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61" y="788"/>
                    <a:ext cx="587" cy="326"/>
                    <a:chOff x="861" y="788"/>
                    <a:chExt cx="587" cy="326"/>
                  </a:xfrm>
                </p:grpSpPr>
                <p:sp>
                  <p:nvSpPr>
                    <p:cNvPr id="82107" name="Rectangle 16">
                      <a:extLst>
                        <a:ext uri="{FF2B5EF4-FFF2-40B4-BE49-F238E27FC236}">
                          <a16:creationId xmlns:a16="http://schemas.microsoft.com/office/drawing/2014/main" id="{73A6CDC5-8B20-A940-862A-ABAE0B27097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1" y="788"/>
                      <a:ext cx="587" cy="326"/>
                    </a:xfrm>
                    <a:prstGeom prst="rect">
                      <a:avLst/>
                    </a:prstGeom>
                    <a:solidFill>
                      <a:srgbClr val="B0B0B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en-GB" altLang="en-US" sz="1400" b="1" dirty="0">
                          <a:solidFill>
                            <a:srgbClr val="0033AA"/>
                          </a:solidFill>
                        </a:rPr>
                        <a:t>Attribute</a:t>
                      </a:r>
                      <a:endParaRPr lang="en-GB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108" name="Rectangle 17">
                      <a:extLst>
                        <a:ext uri="{FF2B5EF4-FFF2-40B4-BE49-F238E27FC236}">
                          <a16:creationId xmlns:a16="http://schemas.microsoft.com/office/drawing/2014/main" id="{A5300566-DBFB-3F4F-83D9-129F32DD508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1" y="788"/>
                      <a:ext cx="587" cy="326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  <p:grpSp>
              <p:nvGrpSpPr>
                <p:cNvPr id="81935" name="Group 18">
                  <a:extLst>
                    <a:ext uri="{FF2B5EF4-FFF2-40B4-BE49-F238E27FC236}">
                      <a16:creationId xmlns:a16="http://schemas.microsoft.com/office/drawing/2014/main" id="{E1D2097E-8706-B94D-97BC-BDEE8D2854F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8" y="788"/>
                  <a:ext cx="663" cy="326"/>
                  <a:chOff x="1448" y="788"/>
                  <a:chExt cx="663" cy="326"/>
                </a:xfrm>
              </p:grpSpPr>
              <p:sp>
                <p:nvSpPr>
                  <p:cNvPr id="82101" name="Rectangle 19">
                    <a:extLst>
                      <a:ext uri="{FF2B5EF4-FFF2-40B4-BE49-F238E27FC236}">
                        <a16:creationId xmlns:a16="http://schemas.microsoft.com/office/drawing/2014/main" id="{BA8E619A-1D2B-174E-AC2D-EA03A25292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8" y="788"/>
                    <a:ext cx="663" cy="326"/>
                  </a:xfrm>
                  <a:prstGeom prst="rect">
                    <a:avLst/>
                  </a:prstGeom>
                  <a:solidFill>
                    <a:srgbClr val="B0B0B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grpSp>
                <p:nvGrpSpPr>
                  <p:cNvPr id="82102" name="Group 20">
                    <a:extLst>
                      <a:ext uri="{FF2B5EF4-FFF2-40B4-BE49-F238E27FC236}">
                        <a16:creationId xmlns:a16="http://schemas.microsoft.com/office/drawing/2014/main" id="{ADA8990F-49D1-3E4C-81AF-261FEA2033B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48" y="788"/>
                    <a:ext cx="663" cy="326"/>
                    <a:chOff x="1448" y="788"/>
                    <a:chExt cx="663" cy="326"/>
                  </a:xfrm>
                </p:grpSpPr>
                <p:sp>
                  <p:nvSpPr>
                    <p:cNvPr id="82103" name="Rectangle 21">
                      <a:extLst>
                        <a:ext uri="{FF2B5EF4-FFF2-40B4-BE49-F238E27FC236}">
                          <a16:creationId xmlns:a16="http://schemas.microsoft.com/office/drawing/2014/main" id="{19DF5FD2-C6B3-F24D-ACCF-6649E63E649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48" y="788"/>
                      <a:ext cx="663" cy="326"/>
                    </a:xfrm>
                    <a:prstGeom prst="rect">
                      <a:avLst/>
                    </a:prstGeom>
                    <a:solidFill>
                      <a:srgbClr val="B0B0B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GB" altLang="en-US" sz="1400" b="1">
                          <a:solidFill>
                            <a:srgbClr val="0033AA"/>
                          </a:solidFill>
                        </a:rPr>
                        <a:t>Scorecard</a:t>
                      </a:r>
                      <a:br>
                        <a:rPr lang="en-GB" altLang="en-US" sz="1400" b="1">
                          <a:solidFill>
                            <a:srgbClr val="0033AA"/>
                          </a:solidFill>
                        </a:rPr>
                      </a:br>
                      <a:r>
                        <a:rPr lang="en-GB" altLang="en-US" sz="1400" b="1">
                          <a:solidFill>
                            <a:srgbClr val="0033AA"/>
                          </a:solidFill>
                        </a:rPr>
                        <a:t>Points</a:t>
                      </a:r>
                      <a:endParaRPr lang="en-GB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104" name="Rectangle 22">
                      <a:extLst>
                        <a:ext uri="{FF2B5EF4-FFF2-40B4-BE49-F238E27FC236}">
                          <a16:creationId xmlns:a16="http://schemas.microsoft.com/office/drawing/2014/main" id="{6A62E5D6-2109-C94B-AC53-2DB847B857F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48" y="788"/>
                      <a:ext cx="663" cy="326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  <p:grpSp>
              <p:nvGrpSpPr>
                <p:cNvPr id="81936" name="Group 23">
                  <a:extLst>
                    <a:ext uri="{FF2B5EF4-FFF2-40B4-BE49-F238E27FC236}">
                      <a16:creationId xmlns:a16="http://schemas.microsoft.com/office/drawing/2014/main" id="{8514B344-2573-A949-8A18-C50733116AE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1114"/>
                  <a:ext cx="861" cy="173"/>
                  <a:chOff x="0" y="1114"/>
                  <a:chExt cx="861" cy="173"/>
                </a:xfrm>
              </p:grpSpPr>
              <p:sp>
                <p:nvSpPr>
                  <p:cNvPr id="82097" name="Rectangle 24">
                    <a:extLst>
                      <a:ext uri="{FF2B5EF4-FFF2-40B4-BE49-F238E27FC236}">
                        <a16:creationId xmlns:a16="http://schemas.microsoft.com/office/drawing/2014/main" id="{90D4A15D-2521-1E43-80A9-D0D69E8F83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1114"/>
                    <a:ext cx="861" cy="173"/>
                  </a:xfrm>
                  <a:prstGeom prst="rect">
                    <a:avLst/>
                  </a:prstGeom>
                  <a:solidFill>
                    <a:srgbClr val="D3D3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grpSp>
                <p:nvGrpSpPr>
                  <p:cNvPr id="82098" name="Group 25">
                    <a:extLst>
                      <a:ext uri="{FF2B5EF4-FFF2-40B4-BE49-F238E27FC236}">
                        <a16:creationId xmlns:a16="http://schemas.microsoft.com/office/drawing/2014/main" id="{A16A0A22-F9EB-E149-B4B7-45CC5B38517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1114"/>
                    <a:ext cx="861" cy="173"/>
                    <a:chOff x="0" y="1114"/>
                    <a:chExt cx="861" cy="173"/>
                  </a:xfrm>
                </p:grpSpPr>
                <p:sp>
                  <p:nvSpPr>
                    <p:cNvPr id="82099" name="Rectangle 26">
                      <a:extLst>
                        <a:ext uri="{FF2B5EF4-FFF2-40B4-BE49-F238E27FC236}">
                          <a16:creationId xmlns:a16="http://schemas.microsoft.com/office/drawing/2014/main" id="{0F598E49-73B5-DF48-8028-FB03ED06B2D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114"/>
                      <a:ext cx="861" cy="173"/>
                    </a:xfrm>
                    <a:prstGeom prst="rect">
                      <a:avLst/>
                    </a:prstGeom>
                    <a:solidFill>
                      <a:srgbClr val="D3D3D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en-GB" altLang="en-US" sz="1200">
                          <a:solidFill>
                            <a:srgbClr val="000000"/>
                          </a:solidFill>
                        </a:rPr>
                        <a:t>AGE 1</a:t>
                      </a:r>
                      <a:endParaRPr lang="en-GB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100" name="Rectangle 27">
                      <a:extLst>
                        <a:ext uri="{FF2B5EF4-FFF2-40B4-BE49-F238E27FC236}">
                          <a16:creationId xmlns:a16="http://schemas.microsoft.com/office/drawing/2014/main" id="{1EB5D13F-8092-2D48-A808-52641944C28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114"/>
                      <a:ext cx="861" cy="173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  <p:grpSp>
              <p:nvGrpSpPr>
                <p:cNvPr id="81937" name="Group 28">
                  <a:extLst>
                    <a:ext uri="{FF2B5EF4-FFF2-40B4-BE49-F238E27FC236}">
                      <a16:creationId xmlns:a16="http://schemas.microsoft.com/office/drawing/2014/main" id="{E4F77883-22A9-6F46-8232-DBB3EA86AB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61" y="1114"/>
                  <a:ext cx="587" cy="173"/>
                  <a:chOff x="861" y="1114"/>
                  <a:chExt cx="587" cy="173"/>
                </a:xfrm>
              </p:grpSpPr>
              <p:sp>
                <p:nvSpPr>
                  <p:cNvPr id="82093" name="Rectangle 29">
                    <a:extLst>
                      <a:ext uri="{FF2B5EF4-FFF2-40B4-BE49-F238E27FC236}">
                        <a16:creationId xmlns:a16="http://schemas.microsoft.com/office/drawing/2014/main" id="{30F64E8D-3916-2445-88B8-5733A28662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61" y="1114"/>
                    <a:ext cx="587" cy="173"/>
                  </a:xfrm>
                  <a:prstGeom prst="rect">
                    <a:avLst/>
                  </a:prstGeom>
                  <a:solidFill>
                    <a:srgbClr val="D3D3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grpSp>
                <p:nvGrpSpPr>
                  <p:cNvPr id="82094" name="Group 30">
                    <a:extLst>
                      <a:ext uri="{FF2B5EF4-FFF2-40B4-BE49-F238E27FC236}">
                        <a16:creationId xmlns:a16="http://schemas.microsoft.com/office/drawing/2014/main" id="{ACD505C5-CBFA-1341-884D-D1FE1588706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61" y="1114"/>
                    <a:ext cx="587" cy="173"/>
                    <a:chOff x="861" y="1114"/>
                    <a:chExt cx="587" cy="173"/>
                  </a:xfrm>
                </p:grpSpPr>
                <p:sp>
                  <p:nvSpPr>
                    <p:cNvPr id="82095" name="Rectangle 31">
                      <a:extLst>
                        <a:ext uri="{FF2B5EF4-FFF2-40B4-BE49-F238E27FC236}">
                          <a16:creationId xmlns:a16="http://schemas.microsoft.com/office/drawing/2014/main" id="{C83598AE-312A-D14A-8171-7DE2E4FE5D4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1" y="1114"/>
                      <a:ext cx="587" cy="173"/>
                    </a:xfrm>
                    <a:prstGeom prst="rect">
                      <a:avLst/>
                    </a:prstGeom>
                    <a:solidFill>
                      <a:srgbClr val="D3D3D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en-GB" altLang="en-US" sz="1200">
                          <a:solidFill>
                            <a:srgbClr val="000000"/>
                          </a:solidFill>
                        </a:rPr>
                        <a:t>Up to 26</a:t>
                      </a:r>
                      <a:endParaRPr lang="en-GB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096" name="Rectangle 32">
                      <a:extLst>
                        <a:ext uri="{FF2B5EF4-FFF2-40B4-BE49-F238E27FC236}">
                          <a16:creationId xmlns:a16="http://schemas.microsoft.com/office/drawing/2014/main" id="{BD614DD7-F1DE-E645-BF36-FA8C7D312C9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1" y="1114"/>
                      <a:ext cx="587" cy="173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  <p:grpSp>
              <p:nvGrpSpPr>
                <p:cNvPr id="81938" name="Group 33">
                  <a:extLst>
                    <a:ext uri="{FF2B5EF4-FFF2-40B4-BE49-F238E27FC236}">
                      <a16:creationId xmlns:a16="http://schemas.microsoft.com/office/drawing/2014/main" id="{D6060710-110B-7C49-87E1-A0AA98253B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8" y="1114"/>
                  <a:ext cx="663" cy="173"/>
                  <a:chOff x="1448" y="1114"/>
                  <a:chExt cx="663" cy="173"/>
                </a:xfrm>
              </p:grpSpPr>
              <p:sp>
                <p:nvSpPr>
                  <p:cNvPr id="82089" name="Rectangle 34">
                    <a:extLst>
                      <a:ext uri="{FF2B5EF4-FFF2-40B4-BE49-F238E27FC236}">
                        <a16:creationId xmlns:a16="http://schemas.microsoft.com/office/drawing/2014/main" id="{BB265FA7-E784-EB49-AC34-A54C08811E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8" y="1114"/>
                    <a:ext cx="663" cy="173"/>
                  </a:xfrm>
                  <a:prstGeom prst="rect">
                    <a:avLst/>
                  </a:prstGeom>
                  <a:solidFill>
                    <a:srgbClr val="D3D3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grpSp>
                <p:nvGrpSpPr>
                  <p:cNvPr id="82090" name="Group 35">
                    <a:extLst>
                      <a:ext uri="{FF2B5EF4-FFF2-40B4-BE49-F238E27FC236}">
                        <a16:creationId xmlns:a16="http://schemas.microsoft.com/office/drawing/2014/main" id="{85759700-D66C-7745-8786-4FA766E8D5A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48" y="1114"/>
                    <a:ext cx="663" cy="173"/>
                    <a:chOff x="1448" y="1114"/>
                    <a:chExt cx="663" cy="173"/>
                  </a:xfrm>
                </p:grpSpPr>
                <p:sp>
                  <p:nvSpPr>
                    <p:cNvPr id="82091" name="Rectangle 36">
                      <a:extLst>
                        <a:ext uri="{FF2B5EF4-FFF2-40B4-BE49-F238E27FC236}">
                          <a16:creationId xmlns:a16="http://schemas.microsoft.com/office/drawing/2014/main" id="{D3966BCE-C3BB-7146-BAF6-36EDA7AE121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48" y="1114"/>
                      <a:ext cx="663" cy="173"/>
                    </a:xfrm>
                    <a:prstGeom prst="rect">
                      <a:avLst/>
                    </a:prstGeom>
                    <a:solidFill>
                      <a:srgbClr val="D3D3D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r" eaLnBrk="1" hangingPunct="1"/>
                      <a:r>
                        <a:rPr lang="en-GB" altLang="en-US" sz="1200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en-GB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092" name="Rectangle 37">
                      <a:extLst>
                        <a:ext uri="{FF2B5EF4-FFF2-40B4-BE49-F238E27FC236}">
                          <a16:creationId xmlns:a16="http://schemas.microsoft.com/office/drawing/2014/main" id="{B51A4D51-87ED-F748-B1D1-E70AA06462E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48" y="1114"/>
                      <a:ext cx="663" cy="173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  <p:grpSp>
              <p:nvGrpSpPr>
                <p:cNvPr id="81939" name="Group 38">
                  <a:extLst>
                    <a:ext uri="{FF2B5EF4-FFF2-40B4-BE49-F238E27FC236}">
                      <a16:creationId xmlns:a16="http://schemas.microsoft.com/office/drawing/2014/main" id="{D3319F1A-0FA1-C742-907C-E96697FD968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1287"/>
                  <a:ext cx="861" cy="173"/>
                  <a:chOff x="0" y="1287"/>
                  <a:chExt cx="861" cy="173"/>
                </a:xfrm>
              </p:grpSpPr>
              <p:sp>
                <p:nvSpPr>
                  <p:cNvPr id="82085" name="Rectangle 39">
                    <a:extLst>
                      <a:ext uri="{FF2B5EF4-FFF2-40B4-BE49-F238E27FC236}">
                        <a16:creationId xmlns:a16="http://schemas.microsoft.com/office/drawing/2014/main" id="{7C8042C7-A004-8B46-843A-3CC3127E59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1287"/>
                    <a:ext cx="861" cy="173"/>
                  </a:xfrm>
                  <a:prstGeom prst="rect">
                    <a:avLst/>
                  </a:prstGeom>
                  <a:solidFill>
                    <a:srgbClr val="D3D3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grpSp>
                <p:nvGrpSpPr>
                  <p:cNvPr id="82086" name="Group 40">
                    <a:extLst>
                      <a:ext uri="{FF2B5EF4-FFF2-40B4-BE49-F238E27FC236}">
                        <a16:creationId xmlns:a16="http://schemas.microsoft.com/office/drawing/2014/main" id="{9CBFC6C7-BE91-794D-B926-2C83363B265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1287"/>
                    <a:ext cx="861" cy="173"/>
                    <a:chOff x="0" y="1287"/>
                    <a:chExt cx="861" cy="173"/>
                  </a:xfrm>
                </p:grpSpPr>
                <p:sp>
                  <p:nvSpPr>
                    <p:cNvPr id="82087" name="Rectangle 41">
                      <a:extLst>
                        <a:ext uri="{FF2B5EF4-FFF2-40B4-BE49-F238E27FC236}">
                          <a16:creationId xmlns:a16="http://schemas.microsoft.com/office/drawing/2014/main" id="{41FF5AAE-D210-5842-BDC8-01EB0A5D866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287"/>
                      <a:ext cx="861" cy="173"/>
                    </a:xfrm>
                    <a:prstGeom prst="rect">
                      <a:avLst/>
                    </a:prstGeom>
                    <a:solidFill>
                      <a:srgbClr val="D3D3D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en-GB" altLang="en-US" sz="1200">
                          <a:solidFill>
                            <a:srgbClr val="000000"/>
                          </a:solidFill>
                        </a:rPr>
                        <a:t>AGE 2</a:t>
                      </a:r>
                      <a:endParaRPr lang="en-GB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088" name="Rectangle 42">
                      <a:extLst>
                        <a:ext uri="{FF2B5EF4-FFF2-40B4-BE49-F238E27FC236}">
                          <a16:creationId xmlns:a16="http://schemas.microsoft.com/office/drawing/2014/main" id="{2F6B94B9-9807-4847-9CAE-B517DD57A98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287"/>
                      <a:ext cx="861" cy="173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  <p:grpSp>
              <p:nvGrpSpPr>
                <p:cNvPr id="81940" name="Group 43">
                  <a:extLst>
                    <a:ext uri="{FF2B5EF4-FFF2-40B4-BE49-F238E27FC236}">
                      <a16:creationId xmlns:a16="http://schemas.microsoft.com/office/drawing/2014/main" id="{2BD25AFE-39F5-DD48-9195-C6FBC70CB87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61" y="1287"/>
                  <a:ext cx="587" cy="173"/>
                  <a:chOff x="861" y="1287"/>
                  <a:chExt cx="587" cy="173"/>
                </a:xfrm>
              </p:grpSpPr>
              <p:sp>
                <p:nvSpPr>
                  <p:cNvPr id="82081" name="Rectangle 44">
                    <a:extLst>
                      <a:ext uri="{FF2B5EF4-FFF2-40B4-BE49-F238E27FC236}">
                        <a16:creationId xmlns:a16="http://schemas.microsoft.com/office/drawing/2014/main" id="{26F3EFAB-4CF5-6B44-B373-5F1FA9DA63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61" y="1287"/>
                    <a:ext cx="587" cy="173"/>
                  </a:xfrm>
                  <a:prstGeom prst="rect">
                    <a:avLst/>
                  </a:prstGeom>
                  <a:solidFill>
                    <a:srgbClr val="D3D3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grpSp>
                <p:nvGrpSpPr>
                  <p:cNvPr id="82082" name="Group 45">
                    <a:extLst>
                      <a:ext uri="{FF2B5EF4-FFF2-40B4-BE49-F238E27FC236}">
                        <a16:creationId xmlns:a16="http://schemas.microsoft.com/office/drawing/2014/main" id="{1B4F47C5-BCF0-4C48-B5E2-97A436D72DB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61" y="1287"/>
                    <a:ext cx="587" cy="173"/>
                    <a:chOff x="861" y="1287"/>
                    <a:chExt cx="587" cy="173"/>
                  </a:xfrm>
                </p:grpSpPr>
                <p:sp>
                  <p:nvSpPr>
                    <p:cNvPr id="82083" name="Rectangle 46">
                      <a:extLst>
                        <a:ext uri="{FF2B5EF4-FFF2-40B4-BE49-F238E27FC236}">
                          <a16:creationId xmlns:a16="http://schemas.microsoft.com/office/drawing/2014/main" id="{8B894C58-80CB-2449-8C3D-670323DBAE3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1" y="1287"/>
                      <a:ext cx="587" cy="173"/>
                    </a:xfrm>
                    <a:prstGeom prst="rect">
                      <a:avLst/>
                    </a:prstGeom>
                    <a:solidFill>
                      <a:srgbClr val="D3D3D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en-GB" altLang="en-US" sz="1200" dirty="0">
                          <a:solidFill>
                            <a:srgbClr val="000000"/>
                          </a:solidFill>
                        </a:rPr>
                        <a:t>26 - 35</a:t>
                      </a:r>
                      <a:endParaRPr lang="en-GB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084" name="Rectangle 47">
                      <a:extLst>
                        <a:ext uri="{FF2B5EF4-FFF2-40B4-BE49-F238E27FC236}">
                          <a16:creationId xmlns:a16="http://schemas.microsoft.com/office/drawing/2014/main" id="{E76E0FC6-9A40-0145-A19A-2AFD0DC1D4B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1" y="1287"/>
                      <a:ext cx="587" cy="173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  <p:grpSp>
              <p:nvGrpSpPr>
                <p:cNvPr id="81941" name="Group 48">
                  <a:extLst>
                    <a:ext uri="{FF2B5EF4-FFF2-40B4-BE49-F238E27FC236}">
                      <a16:creationId xmlns:a16="http://schemas.microsoft.com/office/drawing/2014/main" id="{8A7FC2B6-BE32-2942-B5E6-FA55CA28A2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8" y="1287"/>
                  <a:ext cx="663" cy="173"/>
                  <a:chOff x="1448" y="1287"/>
                  <a:chExt cx="663" cy="173"/>
                </a:xfrm>
              </p:grpSpPr>
              <p:sp>
                <p:nvSpPr>
                  <p:cNvPr id="82077" name="Rectangle 49">
                    <a:extLst>
                      <a:ext uri="{FF2B5EF4-FFF2-40B4-BE49-F238E27FC236}">
                        <a16:creationId xmlns:a16="http://schemas.microsoft.com/office/drawing/2014/main" id="{881060E1-989C-5F43-AA41-6AFE054B9A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8" y="1287"/>
                    <a:ext cx="663" cy="173"/>
                  </a:xfrm>
                  <a:prstGeom prst="rect">
                    <a:avLst/>
                  </a:prstGeom>
                  <a:solidFill>
                    <a:srgbClr val="D3D3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grpSp>
                <p:nvGrpSpPr>
                  <p:cNvPr id="82078" name="Group 50">
                    <a:extLst>
                      <a:ext uri="{FF2B5EF4-FFF2-40B4-BE49-F238E27FC236}">
                        <a16:creationId xmlns:a16="http://schemas.microsoft.com/office/drawing/2014/main" id="{D345287E-AAD7-C149-AFB5-4775AFC91D9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48" y="1287"/>
                    <a:ext cx="663" cy="173"/>
                    <a:chOff x="1448" y="1287"/>
                    <a:chExt cx="663" cy="173"/>
                  </a:xfrm>
                </p:grpSpPr>
                <p:sp>
                  <p:nvSpPr>
                    <p:cNvPr id="82079" name="Rectangle 51">
                      <a:extLst>
                        <a:ext uri="{FF2B5EF4-FFF2-40B4-BE49-F238E27FC236}">
                          <a16:creationId xmlns:a16="http://schemas.microsoft.com/office/drawing/2014/main" id="{6305A120-2C20-3F42-B556-A6053A3CC79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48" y="1287"/>
                      <a:ext cx="663" cy="173"/>
                    </a:xfrm>
                    <a:prstGeom prst="rect">
                      <a:avLst/>
                    </a:prstGeom>
                    <a:solidFill>
                      <a:srgbClr val="D3D3D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r" eaLnBrk="1" hangingPunct="1"/>
                      <a:r>
                        <a:rPr lang="en-GB" altLang="en-US" sz="1200">
                          <a:solidFill>
                            <a:srgbClr val="000000"/>
                          </a:solidFill>
                        </a:rPr>
                        <a:t>120</a:t>
                      </a:r>
                      <a:endParaRPr lang="en-GB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080" name="Rectangle 52">
                      <a:extLst>
                        <a:ext uri="{FF2B5EF4-FFF2-40B4-BE49-F238E27FC236}">
                          <a16:creationId xmlns:a16="http://schemas.microsoft.com/office/drawing/2014/main" id="{B95135FD-FF3D-1B49-A9F6-0187C5A895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48" y="1287"/>
                      <a:ext cx="663" cy="173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  <p:grpSp>
              <p:nvGrpSpPr>
                <p:cNvPr id="81942" name="Group 53">
                  <a:extLst>
                    <a:ext uri="{FF2B5EF4-FFF2-40B4-BE49-F238E27FC236}">
                      <a16:creationId xmlns:a16="http://schemas.microsoft.com/office/drawing/2014/main" id="{F5FD4755-D32E-0249-9FA2-C69DF07048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1460"/>
                  <a:ext cx="861" cy="173"/>
                  <a:chOff x="0" y="1460"/>
                  <a:chExt cx="861" cy="173"/>
                </a:xfrm>
              </p:grpSpPr>
              <p:sp>
                <p:nvSpPr>
                  <p:cNvPr id="82073" name="Rectangle 54">
                    <a:extLst>
                      <a:ext uri="{FF2B5EF4-FFF2-40B4-BE49-F238E27FC236}">
                        <a16:creationId xmlns:a16="http://schemas.microsoft.com/office/drawing/2014/main" id="{4893CB05-C014-8B4E-B450-ECF3BA9BDD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1460"/>
                    <a:ext cx="861" cy="173"/>
                  </a:xfrm>
                  <a:prstGeom prst="rect">
                    <a:avLst/>
                  </a:prstGeom>
                  <a:solidFill>
                    <a:srgbClr val="D3D3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grpSp>
                <p:nvGrpSpPr>
                  <p:cNvPr id="82074" name="Group 55">
                    <a:extLst>
                      <a:ext uri="{FF2B5EF4-FFF2-40B4-BE49-F238E27FC236}">
                        <a16:creationId xmlns:a16="http://schemas.microsoft.com/office/drawing/2014/main" id="{AC6CDDB8-948D-634B-AC3B-2A8FBB244E0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1460"/>
                    <a:ext cx="861" cy="173"/>
                    <a:chOff x="0" y="1460"/>
                    <a:chExt cx="861" cy="173"/>
                  </a:xfrm>
                </p:grpSpPr>
                <p:sp>
                  <p:nvSpPr>
                    <p:cNvPr id="82075" name="Rectangle 56">
                      <a:extLst>
                        <a:ext uri="{FF2B5EF4-FFF2-40B4-BE49-F238E27FC236}">
                          <a16:creationId xmlns:a16="http://schemas.microsoft.com/office/drawing/2014/main" id="{4269FDEF-5B58-114C-BCD2-1F401C490A3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460"/>
                      <a:ext cx="861" cy="173"/>
                    </a:xfrm>
                    <a:prstGeom prst="rect">
                      <a:avLst/>
                    </a:prstGeom>
                    <a:solidFill>
                      <a:srgbClr val="D3D3D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en-GB" altLang="en-US" sz="1200">
                          <a:solidFill>
                            <a:srgbClr val="000000"/>
                          </a:solidFill>
                        </a:rPr>
                        <a:t>AGE 3</a:t>
                      </a:r>
                      <a:endParaRPr lang="en-GB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076" name="Rectangle 57">
                      <a:extLst>
                        <a:ext uri="{FF2B5EF4-FFF2-40B4-BE49-F238E27FC236}">
                          <a16:creationId xmlns:a16="http://schemas.microsoft.com/office/drawing/2014/main" id="{B7782A9A-E85A-AF4F-97A2-B79D6FE910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460"/>
                      <a:ext cx="861" cy="173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  <p:grpSp>
              <p:nvGrpSpPr>
                <p:cNvPr id="81943" name="Group 58">
                  <a:extLst>
                    <a:ext uri="{FF2B5EF4-FFF2-40B4-BE49-F238E27FC236}">
                      <a16:creationId xmlns:a16="http://schemas.microsoft.com/office/drawing/2014/main" id="{F0728AEA-AE21-A942-84DD-D3BAE10793D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61" y="1460"/>
                  <a:ext cx="587" cy="173"/>
                  <a:chOff x="861" y="1460"/>
                  <a:chExt cx="587" cy="173"/>
                </a:xfrm>
              </p:grpSpPr>
              <p:sp>
                <p:nvSpPr>
                  <p:cNvPr id="82069" name="Rectangle 59">
                    <a:extLst>
                      <a:ext uri="{FF2B5EF4-FFF2-40B4-BE49-F238E27FC236}">
                        <a16:creationId xmlns:a16="http://schemas.microsoft.com/office/drawing/2014/main" id="{9DDAC78F-2CAC-4C4B-9FF8-E8458FAF53A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61" y="1460"/>
                    <a:ext cx="587" cy="173"/>
                  </a:xfrm>
                  <a:prstGeom prst="rect">
                    <a:avLst/>
                  </a:prstGeom>
                  <a:solidFill>
                    <a:srgbClr val="D3D3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grpSp>
                <p:nvGrpSpPr>
                  <p:cNvPr id="82070" name="Group 60">
                    <a:extLst>
                      <a:ext uri="{FF2B5EF4-FFF2-40B4-BE49-F238E27FC236}">
                        <a16:creationId xmlns:a16="http://schemas.microsoft.com/office/drawing/2014/main" id="{0783A4CA-A06A-E040-AEF6-3FD4B8F1A1D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61" y="1460"/>
                    <a:ext cx="587" cy="173"/>
                    <a:chOff x="861" y="1460"/>
                    <a:chExt cx="587" cy="173"/>
                  </a:xfrm>
                </p:grpSpPr>
                <p:sp>
                  <p:nvSpPr>
                    <p:cNvPr id="82071" name="Rectangle 61">
                      <a:extLst>
                        <a:ext uri="{FF2B5EF4-FFF2-40B4-BE49-F238E27FC236}">
                          <a16:creationId xmlns:a16="http://schemas.microsoft.com/office/drawing/2014/main" id="{FE5AED47-07FC-2B40-9B3D-2690D040868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1" y="1460"/>
                      <a:ext cx="587" cy="173"/>
                    </a:xfrm>
                    <a:prstGeom prst="rect">
                      <a:avLst/>
                    </a:prstGeom>
                    <a:solidFill>
                      <a:srgbClr val="D3D3D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en-GB" altLang="en-US" sz="1200">
                          <a:solidFill>
                            <a:srgbClr val="000000"/>
                          </a:solidFill>
                        </a:rPr>
                        <a:t>35 - 37</a:t>
                      </a:r>
                      <a:endParaRPr lang="en-GB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072" name="Rectangle 62">
                      <a:extLst>
                        <a:ext uri="{FF2B5EF4-FFF2-40B4-BE49-F238E27FC236}">
                          <a16:creationId xmlns:a16="http://schemas.microsoft.com/office/drawing/2014/main" id="{619D8290-7E17-9143-8C6A-0EBD3905B91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1" y="1460"/>
                      <a:ext cx="587" cy="173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  <p:grpSp>
              <p:nvGrpSpPr>
                <p:cNvPr id="81944" name="Group 63">
                  <a:extLst>
                    <a:ext uri="{FF2B5EF4-FFF2-40B4-BE49-F238E27FC236}">
                      <a16:creationId xmlns:a16="http://schemas.microsoft.com/office/drawing/2014/main" id="{78F4085F-072C-0242-8603-8A71DD6E402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8" y="1460"/>
                  <a:ext cx="663" cy="173"/>
                  <a:chOff x="1448" y="1460"/>
                  <a:chExt cx="663" cy="173"/>
                </a:xfrm>
              </p:grpSpPr>
              <p:sp>
                <p:nvSpPr>
                  <p:cNvPr id="82065" name="Rectangle 64">
                    <a:extLst>
                      <a:ext uri="{FF2B5EF4-FFF2-40B4-BE49-F238E27FC236}">
                        <a16:creationId xmlns:a16="http://schemas.microsoft.com/office/drawing/2014/main" id="{F0211A0A-49E9-AB44-8817-080B3AF494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8" y="1460"/>
                    <a:ext cx="663" cy="173"/>
                  </a:xfrm>
                  <a:prstGeom prst="rect">
                    <a:avLst/>
                  </a:prstGeom>
                  <a:solidFill>
                    <a:srgbClr val="D3D3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grpSp>
                <p:nvGrpSpPr>
                  <p:cNvPr id="82066" name="Group 65">
                    <a:extLst>
                      <a:ext uri="{FF2B5EF4-FFF2-40B4-BE49-F238E27FC236}">
                        <a16:creationId xmlns:a16="http://schemas.microsoft.com/office/drawing/2014/main" id="{74A5A152-CDA6-724A-8850-F30F5E51749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48" y="1460"/>
                    <a:ext cx="663" cy="173"/>
                    <a:chOff x="1448" y="1460"/>
                    <a:chExt cx="663" cy="173"/>
                  </a:xfrm>
                </p:grpSpPr>
                <p:sp>
                  <p:nvSpPr>
                    <p:cNvPr id="82067" name="Rectangle 66">
                      <a:extLst>
                        <a:ext uri="{FF2B5EF4-FFF2-40B4-BE49-F238E27FC236}">
                          <a16:creationId xmlns:a16="http://schemas.microsoft.com/office/drawing/2014/main" id="{61877A0D-CEF7-E940-8741-86388741D1A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48" y="1460"/>
                      <a:ext cx="663" cy="173"/>
                    </a:xfrm>
                    <a:prstGeom prst="rect">
                      <a:avLst/>
                    </a:prstGeom>
                    <a:solidFill>
                      <a:srgbClr val="D3D3D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r" eaLnBrk="1" hangingPunct="1"/>
                      <a:r>
                        <a:rPr lang="en-GB" altLang="en-US" sz="1200">
                          <a:solidFill>
                            <a:srgbClr val="000000"/>
                          </a:solidFill>
                        </a:rPr>
                        <a:t>185</a:t>
                      </a:r>
                      <a:endParaRPr lang="en-GB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068" name="Rectangle 67">
                      <a:extLst>
                        <a:ext uri="{FF2B5EF4-FFF2-40B4-BE49-F238E27FC236}">
                          <a16:creationId xmlns:a16="http://schemas.microsoft.com/office/drawing/2014/main" id="{BCDDEE45-7C13-8442-956B-69AA37447EB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48" y="1460"/>
                      <a:ext cx="663" cy="173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  <p:grpSp>
              <p:nvGrpSpPr>
                <p:cNvPr id="81945" name="Group 68">
                  <a:extLst>
                    <a:ext uri="{FF2B5EF4-FFF2-40B4-BE49-F238E27FC236}">
                      <a16:creationId xmlns:a16="http://schemas.microsoft.com/office/drawing/2014/main" id="{E702CC0F-4671-284C-B5A8-DF7120679B1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1633"/>
                  <a:ext cx="861" cy="173"/>
                  <a:chOff x="0" y="1633"/>
                  <a:chExt cx="861" cy="173"/>
                </a:xfrm>
              </p:grpSpPr>
              <p:sp>
                <p:nvSpPr>
                  <p:cNvPr id="82061" name="Rectangle 69">
                    <a:extLst>
                      <a:ext uri="{FF2B5EF4-FFF2-40B4-BE49-F238E27FC236}">
                        <a16:creationId xmlns:a16="http://schemas.microsoft.com/office/drawing/2014/main" id="{9A8B9D16-858B-104B-AB72-A7D04A0FC4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1633"/>
                    <a:ext cx="861" cy="173"/>
                  </a:xfrm>
                  <a:prstGeom prst="rect">
                    <a:avLst/>
                  </a:prstGeom>
                  <a:solidFill>
                    <a:srgbClr val="D3D3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grpSp>
                <p:nvGrpSpPr>
                  <p:cNvPr id="82062" name="Group 70">
                    <a:extLst>
                      <a:ext uri="{FF2B5EF4-FFF2-40B4-BE49-F238E27FC236}">
                        <a16:creationId xmlns:a16="http://schemas.microsoft.com/office/drawing/2014/main" id="{4BAED849-31D3-DD46-9FBD-0557476C4F7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1633"/>
                    <a:ext cx="861" cy="173"/>
                    <a:chOff x="0" y="1633"/>
                    <a:chExt cx="861" cy="173"/>
                  </a:xfrm>
                </p:grpSpPr>
                <p:sp>
                  <p:nvSpPr>
                    <p:cNvPr id="82063" name="Rectangle 71">
                      <a:extLst>
                        <a:ext uri="{FF2B5EF4-FFF2-40B4-BE49-F238E27FC236}">
                          <a16:creationId xmlns:a16="http://schemas.microsoft.com/office/drawing/2014/main" id="{0500671A-2D94-764E-9720-52CADA5564A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633"/>
                      <a:ext cx="861" cy="173"/>
                    </a:xfrm>
                    <a:prstGeom prst="rect">
                      <a:avLst/>
                    </a:prstGeom>
                    <a:solidFill>
                      <a:srgbClr val="D3D3D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en-GB" altLang="en-US" sz="1200">
                          <a:solidFill>
                            <a:srgbClr val="000000"/>
                          </a:solidFill>
                        </a:rPr>
                        <a:t>AGE 4</a:t>
                      </a:r>
                      <a:endParaRPr lang="en-GB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064" name="Rectangle 72">
                      <a:extLst>
                        <a:ext uri="{FF2B5EF4-FFF2-40B4-BE49-F238E27FC236}">
                          <a16:creationId xmlns:a16="http://schemas.microsoft.com/office/drawing/2014/main" id="{6510E197-3105-0944-AFD1-B5B2F953F5D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633"/>
                      <a:ext cx="861" cy="173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  <p:grpSp>
              <p:nvGrpSpPr>
                <p:cNvPr id="81946" name="Group 73">
                  <a:extLst>
                    <a:ext uri="{FF2B5EF4-FFF2-40B4-BE49-F238E27FC236}">
                      <a16:creationId xmlns:a16="http://schemas.microsoft.com/office/drawing/2014/main" id="{0FB22A95-D0C9-D147-AFA7-AF45728791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61" y="1633"/>
                  <a:ext cx="587" cy="173"/>
                  <a:chOff x="861" y="1633"/>
                  <a:chExt cx="587" cy="173"/>
                </a:xfrm>
              </p:grpSpPr>
              <p:sp>
                <p:nvSpPr>
                  <p:cNvPr id="82057" name="Rectangle 74">
                    <a:extLst>
                      <a:ext uri="{FF2B5EF4-FFF2-40B4-BE49-F238E27FC236}">
                        <a16:creationId xmlns:a16="http://schemas.microsoft.com/office/drawing/2014/main" id="{82A922C9-978A-1B47-B2C7-45C5CC5818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61" y="1633"/>
                    <a:ext cx="587" cy="173"/>
                  </a:xfrm>
                  <a:prstGeom prst="rect">
                    <a:avLst/>
                  </a:prstGeom>
                  <a:solidFill>
                    <a:srgbClr val="D3D3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grpSp>
                <p:nvGrpSpPr>
                  <p:cNvPr id="82058" name="Group 75">
                    <a:extLst>
                      <a:ext uri="{FF2B5EF4-FFF2-40B4-BE49-F238E27FC236}">
                        <a16:creationId xmlns:a16="http://schemas.microsoft.com/office/drawing/2014/main" id="{882CABE9-D10D-D546-9B2A-DDDB9A49CB9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61" y="1633"/>
                    <a:ext cx="587" cy="173"/>
                    <a:chOff x="861" y="1633"/>
                    <a:chExt cx="587" cy="173"/>
                  </a:xfrm>
                </p:grpSpPr>
                <p:sp>
                  <p:nvSpPr>
                    <p:cNvPr id="82059" name="Rectangle 76">
                      <a:extLst>
                        <a:ext uri="{FF2B5EF4-FFF2-40B4-BE49-F238E27FC236}">
                          <a16:creationId xmlns:a16="http://schemas.microsoft.com/office/drawing/2014/main" id="{9C6B89D6-498C-164D-9871-B8B6EB08C3B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1" y="1633"/>
                      <a:ext cx="587" cy="173"/>
                    </a:xfrm>
                    <a:prstGeom prst="rect">
                      <a:avLst/>
                    </a:prstGeom>
                    <a:solidFill>
                      <a:srgbClr val="D3D3D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en-GB" altLang="en-US" sz="1200">
                          <a:solidFill>
                            <a:srgbClr val="000000"/>
                          </a:solidFill>
                        </a:rPr>
                        <a:t>37+</a:t>
                      </a:r>
                      <a:endParaRPr lang="en-GB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060" name="Rectangle 77">
                      <a:extLst>
                        <a:ext uri="{FF2B5EF4-FFF2-40B4-BE49-F238E27FC236}">
                          <a16:creationId xmlns:a16="http://schemas.microsoft.com/office/drawing/2014/main" id="{412E73C8-FC15-D34E-B057-C0D630C83D9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1" y="1633"/>
                      <a:ext cx="587" cy="173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  <p:grpSp>
              <p:nvGrpSpPr>
                <p:cNvPr id="81947" name="Group 78">
                  <a:extLst>
                    <a:ext uri="{FF2B5EF4-FFF2-40B4-BE49-F238E27FC236}">
                      <a16:creationId xmlns:a16="http://schemas.microsoft.com/office/drawing/2014/main" id="{29A65529-75C7-7E4F-BE82-73469C57E7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8" y="1633"/>
                  <a:ext cx="663" cy="173"/>
                  <a:chOff x="1448" y="1633"/>
                  <a:chExt cx="663" cy="173"/>
                </a:xfrm>
              </p:grpSpPr>
              <p:sp>
                <p:nvSpPr>
                  <p:cNvPr id="82053" name="Rectangle 79">
                    <a:extLst>
                      <a:ext uri="{FF2B5EF4-FFF2-40B4-BE49-F238E27FC236}">
                        <a16:creationId xmlns:a16="http://schemas.microsoft.com/office/drawing/2014/main" id="{311BE334-BB3D-6249-A4C6-890FD54999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8" y="1633"/>
                    <a:ext cx="663" cy="173"/>
                  </a:xfrm>
                  <a:prstGeom prst="rect">
                    <a:avLst/>
                  </a:prstGeom>
                  <a:solidFill>
                    <a:srgbClr val="D3D3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grpSp>
                <p:nvGrpSpPr>
                  <p:cNvPr id="82054" name="Group 80">
                    <a:extLst>
                      <a:ext uri="{FF2B5EF4-FFF2-40B4-BE49-F238E27FC236}">
                        <a16:creationId xmlns:a16="http://schemas.microsoft.com/office/drawing/2014/main" id="{B4A74795-D9C5-D040-91FD-9174648CAF3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48" y="1633"/>
                    <a:ext cx="663" cy="173"/>
                    <a:chOff x="1448" y="1633"/>
                    <a:chExt cx="663" cy="173"/>
                  </a:xfrm>
                </p:grpSpPr>
                <p:sp>
                  <p:nvSpPr>
                    <p:cNvPr id="82055" name="Rectangle 81">
                      <a:extLst>
                        <a:ext uri="{FF2B5EF4-FFF2-40B4-BE49-F238E27FC236}">
                          <a16:creationId xmlns:a16="http://schemas.microsoft.com/office/drawing/2014/main" id="{FB5C88C1-8B18-7F4B-ACA3-B44D58D9A4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48" y="1633"/>
                      <a:ext cx="663" cy="173"/>
                    </a:xfrm>
                    <a:prstGeom prst="rect">
                      <a:avLst/>
                    </a:prstGeom>
                    <a:solidFill>
                      <a:srgbClr val="D3D3D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r" eaLnBrk="1" hangingPunct="1"/>
                      <a:r>
                        <a:rPr lang="en-GB" altLang="en-US" sz="1200">
                          <a:solidFill>
                            <a:srgbClr val="000000"/>
                          </a:solidFill>
                        </a:rPr>
                        <a:t>225</a:t>
                      </a:r>
                      <a:endParaRPr lang="en-GB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056" name="Rectangle 82">
                      <a:extLst>
                        <a:ext uri="{FF2B5EF4-FFF2-40B4-BE49-F238E27FC236}">
                          <a16:creationId xmlns:a16="http://schemas.microsoft.com/office/drawing/2014/main" id="{0D383369-A6F2-AA4A-9F0B-ECA120C8892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48" y="1633"/>
                      <a:ext cx="663" cy="173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  <p:grpSp>
              <p:nvGrpSpPr>
                <p:cNvPr id="81948" name="Group 83">
                  <a:extLst>
                    <a:ext uri="{FF2B5EF4-FFF2-40B4-BE49-F238E27FC236}">
                      <a16:creationId xmlns:a16="http://schemas.microsoft.com/office/drawing/2014/main" id="{5C436413-6E97-4145-A031-BA905690003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1806"/>
                  <a:ext cx="861" cy="173"/>
                  <a:chOff x="0" y="1806"/>
                  <a:chExt cx="861" cy="173"/>
                </a:xfrm>
              </p:grpSpPr>
              <p:sp>
                <p:nvSpPr>
                  <p:cNvPr id="82049" name="Rectangle 84">
                    <a:extLst>
                      <a:ext uri="{FF2B5EF4-FFF2-40B4-BE49-F238E27FC236}">
                        <a16:creationId xmlns:a16="http://schemas.microsoft.com/office/drawing/2014/main" id="{39A51FD4-EBE2-434B-B927-2D2CC0B43B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1806"/>
                    <a:ext cx="861" cy="173"/>
                  </a:xfrm>
                  <a:prstGeom prst="rect">
                    <a:avLst/>
                  </a:prstGeom>
                  <a:solidFill>
                    <a:srgbClr val="D3D3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grpSp>
                <p:nvGrpSpPr>
                  <p:cNvPr id="82050" name="Group 85">
                    <a:extLst>
                      <a:ext uri="{FF2B5EF4-FFF2-40B4-BE49-F238E27FC236}">
                        <a16:creationId xmlns:a16="http://schemas.microsoft.com/office/drawing/2014/main" id="{FCF4EAC9-0D82-B441-8576-61EEC8FD1E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1806"/>
                    <a:ext cx="861" cy="173"/>
                    <a:chOff x="0" y="1806"/>
                    <a:chExt cx="861" cy="173"/>
                  </a:xfrm>
                </p:grpSpPr>
                <p:sp>
                  <p:nvSpPr>
                    <p:cNvPr id="82051" name="Rectangle 86">
                      <a:extLst>
                        <a:ext uri="{FF2B5EF4-FFF2-40B4-BE49-F238E27FC236}">
                          <a16:creationId xmlns:a16="http://schemas.microsoft.com/office/drawing/2014/main" id="{D1F34CFB-D982-114B-B097-6DE81C16208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806"/>
                      <a:ext cx="861" cy="173"/>
                    </a:xfrm>
                    <a:prstGeom prst="rect">
                      <a:avLst/>
                    </a:prstGeom>
                    <a:solidFill>
                      <a:srgbClr val="D3D3D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en-GB" altLang="en-US" sz="1200">
                          <a:solidFill>
                            <a:srgbClr val="000000"/>
                          </a:solidFill>
                        </a:rPr>
                        <a:t>GENDER 1</a:t>
                      </a:r>
                      <a:endParaRPr lang="en-GB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052" name="Rectangle 87">
                      <a:extLst>
                        <a:ext uri="{FF2B5EF4-FFF2-40B4-BE49-F238E27FC236}">
                          <a16:creationId xmlns:a16="http://schemas.microsoft.com/office/drawing/2014/main" id="{59F12CF0-3454-6548-9A67-70BC0CE76F0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806"/>
                      <a:ext cx="861" cy="173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  <p:grpSp>
              <p:nvGrpSpPr>
                <p:cNvPr id="81949" name="Group 88">
                  <a:extLst>
                    <a:ext uri="{FF2B5EF4-FFF2-40B4-BE49-F238E27FC236}">
                      <a16:creationId xmlns:a16="http://schemas.microsoft.com/office/drawing/2014/main" id="{2A44F4E4-9F7B-9A42-AE46-1E5FB358A9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61" y="1806"/>
                  <a:ext cx="587" cy="173"/>
                  <a:chOff x="861" y="1806"/>
                  <a:chExt cx="587" cy="173"/>
                </a:xfrm>
              </p:grpSpPr>
              <p:sp>
                <p:nvSpPr>
                  <p:cNvPr id="82045" name="Rectangle 89">
                    <a:extLst>
                      <a:ext uri="{FF2B5EF4-FFF2-40B4-BE49-F238E27FC236}">
                        <a16:creationId xmlns:a16="http://schemas.microsoft.com/office/drawing/2014/main" id="{FC2BD53B-0DCF-CE4E-80BF-6B0EB244DF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61" y="1806"/>
                    <a:ext cx="587" cy="173"/>
                  </a:xfrm>
                  <a:prstGeom prst="rect">
                    <a:avLst/>
                  </a:prstGeom>
                  <a:solidFill>
                    <a:srgbClr val="D3D3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grpSp>
                <p:nvGrpSpPr>
                  <p:cNvPr id="82046" name="Group 90">
                    <a:extLst>
                      <a:ext uri="{FF2B5EF4-FFF2-40B4-BE49-F238E27FC236}">
                        <a16:creationId xmlns:a16="http://schemas.microsoft.com/office/drawing/2014/main" id="{DEA0D00C-C51C-0241-90AB-405877EAE0C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61" y="1806"/>
                    <a:ext cx="587" cy="173"/>
                    <a:chOff x="861" y="1806"/>
                    <a:chExt cx="587" cy="173"/>
                  </a:xfrm>
                </p:grpSpPr>
                <p:sp>
                  <p:nvSpPr>
                    <p:cNvPr id="82047" name="Rectangle 91">
                      <a:extLst>
                        <a:ext uri="{FF2B5EF4-FFF2-40B4-BE49-F238E27FC236}">
                          <a16:creationId xmlns:a16="http://schemas.microsoft.com/office/drawing/2014/main" id="{F534714B-07BD-5744-9279-F674EB76855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1" y="1806"/>
                      <a:ext cx="587" cy="173"/>
                    </a:xfrm>
                    <a:prstGeom prst="rect">
                      <a:avLst/>
                    </a:prstGeom>
                    <a:solidFill>
                      <a:srgbClr val="D3D3D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en-GB" altLang="en-US" sz="1200">
                          <a:solidFill>
                            <a:srgbClr val="000000"/>
                          </a:solidFill>
                        </a:rPr>
                        <a:t>Male</a:t>
                      </a:r>
                      <a:endParaRPr lang="en-GB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048" name="Rectangle 92">
                      <a:extLst>
                        <a:ext uri="{FF2B5EF4-FFF2-40B4-BE49-F238E27FC236}">
                          <a16:creationId xmlns:a16="http://schemas.microsoft.com/office/drawing/2014/main" id="{0519CF01-FA5A-1045-86ED-25DD0BC5FEF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1" y="1806"/>
                      <a:ext cx="587" cy="173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  <p:grpSp>
              <p:nvGrpSpPr>
                <p:cNvPr id="81950" name="Group 93">
                  <a:extLst>
                    <a:ext uri="{FF2B5EF4-FFF2-40B4-BE49-F238E27FC236}">
                      <a16:creationId xmlns:a16="http://schemas.microsoft.com/office/drawing/2014/main" id="{6CA12FF2-414E-5644-AFFF-EAE278C25E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8" y="1806"/>
                  <a:ext cx="663" cy="173"/>
                  <a:chOff x="1448" y="1806"/>
                  <a:chExt cx="663" cy="173"/>
                </a:xfrm>
              </p:grpSpPr>
              <p:sp>
                <p:nvSpPr>
                  <p:cNvPr id="82041" name="Rectangle 94">
                    <a:extLst>
                      <a:ext uri="{FF2B5EF4-FFF2-40B4-BE49-F238E27FC236}">
                        <a16:creationId xmlns:a16="http://schemas.microsoft.com/office/drawing/2014/main" id="{F892699A-60F9-6B40-9960-D4C9C1E0BE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8" y="1806"/>
                    <a:ext cx="663" cy="173"/>
                  </a:xfrm>
                  <a:prstGeom prst="rect">
                    <a:avLst/>
                  </a:prstGeom>
                  <a:solidFill>
                    <a:srgbClr val="D3D3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grpSp>
                <p:nvGrpSpPr>
                  <p:cNvPr id="82042" name="Group 95">
                    <a:extLst>
                      <a:ext uri="{FF2B5EF4-FFF2-40B4-BE49-F238E27FC236}">
                        <a16:creationId xmlns:a16="http://schemas.microsoft.com/office/drawing/2014/main" id="{9F7E3B73-D055-4842-8D3D-ABF4EA9206C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48" y="1806"/>
                    <a:ext cx="663" cy="173"/>
                    <a:chOff x="1448" y="1806"/>
                    <a:chExt cx="663" cy="173"/>
                  </a:xfrm>
                </p:grpSpPr>
                <p:sp>
                  <p:nvSpPr>
                    <p:cNvPr id="82043" name="Rectangle 96">
                      <a:extLst>
                        <a:ext uri="{FF2B5EF4-FFF2-40B4-BE49-F238E27FC236}">
                          <a16:creationId xmlns:a16="http://schemas.microsoft.com/office/drawing/2014/main" id="{39600DD5-CA11-3A4B-AACE-02859283BFC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48" y="1806"/>
                      <a:ext cx="663" cy="173"/>
                    </a:xfrm>
                    <a:prstGeom prst="rect">
                      <a:avLst/>
                    </a:prstGeom>
                    <a:solidFill>
                      <a:srgbClr val="D3D3D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r" eaLnBrk="1" hangingPunct="1"/>
                      <a:r>
                        <a:rPr lang="en-GB" altLang="en-US" sz="1200">
                          <a:solidFill>
                            <a:srgbClr val="000000"/>
                          </a:solidFill>
                        </a:rPr>
                        <a:t>90</a:t>
                      </a:r>
                      <a:endParaRPr lang="en-GB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044" name="Rectangle 97">
                      <a:extLst>
                        <a:ext uri="{FF2B5EF4-FFF2-40B4-BE49-F238E27FC236}">
                          <a16:creationId xmlns:a16="http://schemas.microsoft.com/office/drawing/2014/main" id="{860A01FF-4E91-3B4F-9AAC-DAAC0DCE91B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48" y="1806"/>
                      <a:ext cx="663" cy="173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  <p:grpSp>
              <p:nvGrpSpPr>
                <p:cNvPr id="81951" name="Group 98">
                  <a:extLst>
                    <a:ext uri="{FF2B5EF4-FFF2-40B4-BE49-F238E27FC236}">
                      <a16:creationId xmlns:a16="http://schemas.microsoft.com/office/drawing/2014/main" id="{AC531AC4-D17F-8542-B772-65D1B25DD7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1979"/>
                  <a:ext cx="861" cy="173"/>
                  <a:chOff x="0" y="1979"/>
                  <a:chExt cx="861" cy="173"/>
                </a:xfrm>
              </p:grpSpPr>
              <p:sp>
                <p:nvSpPr>
                  <p:cNvPr id="82037" name="Rectangle 99">
                    <a:extLst>
                      <a:ext uri="{FF2B5EF4-FFF2-40B4-BE49-F238E27FC236}">
                        <a16:creationId xmlns:a16="http://schemas.microsoft.com/office/drawing/2014/main" id="{B4422C9B-7952-CD44-B9BE-5F91EF3B8C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1979"/>
                    <a:ext cx="861" cy="173"/>
                  </a:xfrm>
                  <a:prstGeom prst="rect">
                    <a:avLst/>
                  </a:prstGeom>
                  <a:solidFill>
                    <a:srgbClr val="D3D3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grpSp>
                <p:nvGrpSpPr>
                  <p:cNvPr id="82038" name="Group 100">
                    <a:extLst>
                      <a:ext uri="{FF2B5EF4-FFF2-40B4-BE49-F238E27FC236}">
                        <a16:creationId xmlns:a16="http://schemas.microsoft.com/office/drawing/2014/main" id="{37A79A8F-74DE-124A-A841-EAC24E39576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1979"/>
                    <a:ext cx="861" cy="173"/>
                    <a:chOff x="0" y="1979"/>
                    <a:chExt cx="861" cy="173"/>
                  </a:xfrm>
                </p:grpSpPr>
                <p:sp>
                  <p:nvSpPr>
                    <p:cNvPr id="82039" name="Rectangle 101">
                      <a:extLst>
                        <a:ext uri="{FF2B5EF4-FFF2-40B4-BE49-F238E27FC236}">
                          <a16:creationId xmlns:a16="http://schemas.microsoft.com/office/drawing/2014/main" id="{19F5BBA8-3EE0-314D-983D-3E0F1DC3E2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979"/>
                      <a:ext cx="861" cy="173"/>
                    </a:xfrm>
                    <a:prstGeom prst="rect">
                      <a:avLst/>
                    </a:prstGeom>
                    <a:solidFill>
                      <a:srgbClr val="D3D3D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en-GB" altLang="en-US" sz="1200">
                          <a:solidFill>
                            <a:srgbClr val="000000"/>
                          </a:solidFill>
                        </a:rPr>
                        <a:t>GENDER 2</a:t>
                      </a:r>
                      <a:endParaRPr lang="en-GB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040" name="Rectangle 102">
                      <a:extLst>
                        <a:ext uri="{FF2B5EF4-FFF2-40B4-BE49-F238E27FC236}">
                          <a16:creationId xmlns:a16="http://schemas.microsoft.com/office/drawing/2014/main" id="{984A7D2C-DCC6-7244-B811-3782DFB4463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979"/>
                      <a:ext cx="861" cy="173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  <p:grpSp>
              <p:nvGrpSpPr>
                <p:cNvPr id="81952" name="Group 103">
                  <a:extLst>
                    <a:ext uri="{FF2B5EF4-FFF2-40B4-BE49-F238E27FC236}">
                      <a16:creationId xmlns:a16="http://schemas.microsoft.com/office/drawing/2014/main" id="{F6431295-E018-AA4E-B576-D734711272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61" y="1979"/>
                  <a:ext cx="587" cy="173"/>
                  <a:chOff x="861" y="1979"/>
                  <a:chExt cx="587" cy="173"/>
                </a:xfrm>
              </p:grpSpPr>
              <p:sp>
                <p:nvSpPr>
                  <p:cNvPr id="82033" name="Rectangle 104">
                    <a:extLst>
                      <a:ext uri="{FF2B5EF4-FFF2-40B4-BE49-F238E27FC236}">
                        <a16:creationId xmlns:a16="http://schemas.microsoft.com/office/drawing/2014/main" id="{4B56A667-58BB-5C49-811F-DA6ED8224E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61" y="1979"/>
                    <a:ext cx="587" cy="173"/>
                  </a:xfrm>
                  <a:prstGeom prst="rect">
                    <a:avLst/>
                  </a:prstGeom>
                  <a:solidFill>
                    <a:srgbClr val="D3D3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grpSp>
                <p:nvGrpSpPr>
                  <p:cNvPr id="82034" name="Group 105">
                    <a:extLst>
                      <a:ext uri="{FF2B5EF4-FFF2-40B4-BE49-F238E27FC236}">
                        <a16:creationId xmlns:a16="http://schemas.microsoft.com/office/drawing/2014/main" id="{FF57277C-A032-494C-B851-325888554B9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61" y="1979"/>
                    <a:ext cx="587" cy="173"/>
                    <a:chOff x="861" y="1979"/>
                    <a:chExt cx="587" cy="173"/>
                  </a:xfrm>
                </p:grpSpPr>
                <p:sp>
                  <p:nvSpPr>
                    <p:cNvPr id="82035" name="Rectangle 106">
                      <a:extLst>
                        <a:ext uri="{FF2B5EF4-FFF2-40B4-BE49-F238E27FC236}">
                          <a16:creationId xmlns:a16="http://schemas.microsoft.com/office/drawing/2014/main" id="{9DE0F1A0-A180-9F4B-A2DD-4FC2FCD34A6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1" y="1979"/>
                      <a:ext cx="587" cy="173"/>
                    </a:xfrm>
                    <a:prstGeom prst="rect">
                      <a:avLst/>
                    </a:prstGeom>
                    <a:solidFill>
                      <a:srgbClr val="D3D3D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en-GB" altLang="en-US" sz="1200">
                          <a:solidFill>
                            <a:srgbClr val="000000"/>
                          </a:solidFill>
                        </a:rPr>
                        <a:t>Female</a:t>
                      </a:r>
                      <a:endParaRPr lang="en-GB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036" name="Rectangle 107">
                      <a:extLst>
                        <a:ext uri="{FF2B5EF4-FFF2-40B4-BE49-F238E27FC236}">
                          <a16:creationId xmlns:a16="http://schemas.microsoft.com/office/drawing/2014/main" id="{F12DA898-CE2E-6E4F-9AFF-95616928EB6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1" y="1979"/>
                      <a:ext cx="587" cy="173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  <p:grpSp>
              <p:nvGrpSpPr>
                <p:cNvPr id="81953" name="Group 108">
                  <a:extLst>
                    <a:ext uri="{FF2B5EF4-FFF2-40B4-BE49-F238E27FC236}">
                      <a16:creationId xmlns:a16="http://schemas.microsoft.com/office/drawing/2014/main" id="{A4224502-AD29-C844-A2CB-5E62F5B78F8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8" y="1979"/>
                  <a:ext cx="663" cy="173"/>
                  <a:chOff x="1448" y="1979"/>
                  <a:chExt cx="663" cy="173"/>
                </a:xfrm>
              </p:grpSpPr>
              <p:sp>
                <p:nvSpPr>
                  <p:cNvPr id="82029" name="Rectangle 109">
                    <a:extLst>
                      <a:ext uri="{FF2B5EF4-FFF2-40B4-BE49-F238E27FC236}">
                        <a16:creationId xmlns:a16="http://schemas.microsoft.com/office/drawing/2014/main" id="{5C97AACC-E979-D941-9132-1B68250243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8" y="1979"/>
                    <a:ext cx="663" cy="173"/>
                  </a:xfrm>
                  <a:prstGeom prst="rect">
                    <a:avLst/>
                  </a:prstGeom>
                  <a:solidFill>
                    <a:srgbClr val="D3D3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grpSp>
                <p:nvGrpSpPr>
                  <p:cNvPr id="82030" name="Group 110">
                    <a:extLst>
                      <a:ext uri="{FF2B5EF4-FFF2-40B4-BE49-F238E27FC236}">
                        <a16:creationId xmlns:a16="http://schemas.microsoft.com/office/drawing/2014/main" id="{22A4C2C3-8F44-D24C-A6CB-2AB3E699287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48" y="1979"/>
                    <a:ext cx="663" cy="173"/>
                    <a:chOff x="1448" y="1979"/>
                    <a:chExt cx="663" cy="173"/>
                  </a:xfrm>
                </p:grpSpPr>
                <p:sp>
                  <p:nvSpPr>
                    <p:cNvPr id="82031" name="Rectangle 111">
                      <a:extLst>
                        <a:ext uri="{FF2B5EF4-FFF2-40B4-BE49-F238E27FC236}">
                          <a16:creationId xmlns:a16="http://schemas.microsoft.com/office/drawing/2014/main" id="{C1A70A19-AF25-7240-92D1-A16589A98A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48" y="1979"/>
                      <a:ext cx="663" cy="173"/>
                    </a:xfrm>
                    <a:prstGeom prst="rect">
                      <a:avLst/>
                    </a:prstGeom>
                    <a:solidFill>
                      <a:srgbClr val="D3D3D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r" eaLnBrk="1" hangingPunct="1"/>
                      <a:r>
                        <a:rPr lang="en-GB" altLang="en-US" sz="1200">
                          <a:solidFill>
                            <a:srgbClr val="000000"/>
                          </a:solidFill>
                        </a:rPr>
                        <a:t>180</a:t>
                      </a:r>
                      <a:endParaRPr lang="en-GB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032" name="Rectangle 112">
                      <a:extLst>
                        <a:ext uri="{FF2B5EF4-FFF2-40B4-BE49-F238E27FC236}">
                          <a16:creationId xmlns:a16="http://schemas.microsoft.com/office/drawing/2014/main" id="{05B02F43-89F4-8B4B-BD86-700B15A7AC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48" y="1979"/>
                      <a:ext cx="663" cy="173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  <p:grpSp>
              <p:nvGrpSpPr>
                <p:cNvPr id="81954" name="Group 113">
                  <a:extLst>
                    <a:ext uri="{FF2B5EF4-FFF2-40B4-BE49-F238E27FC236}">
                      <a16:creationId xmlns:a16="http://schemas.microsoft.com/office/drawing/2014/main" id="{84ADE02B-6BF3-D841-9C60-B26A4B3DA9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2152"/>
                  <a:ext cx="861" cy="173"/>
                  <a:chOff x="0" y="2152"/>
                  <a:chExt cx="861" cy="173"/>
                </a:xfrm>
              </p:grpSpPr>
              <p:sp>
                <p:nvSpPr>
                  <p:cNvPr id="82025" name="Rectangle 114">
                    <a:extLst>
                      <a:ext uri="{FF2B5EF4-FFF2-40B4-BE49-F238E27FC236}">
                        <a16:creationId xmlns:a16="http://schemas.microsoft.com/office/drawing/2014/main" id="{3809031D-544F-A245-BAF1-3B7FF30313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2152"/>
                    <a:ext cx="861" cy="173"/>
                  </a:xfrm>
                  <a:prstGeom prst="rect">
                    <a:avLst/>
                  </a:prstGeom>
                  <a:solidFill>
                    <a:srgbClr val="D3D3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grpSp>
                <p:nvGrpSpPr>
                  <p:cNvPr id="82026" name="Group 115">
                    <a:extLst>
                      <a:ext uri="{FF2B5EF4-FFF2-40B4-BE49-F238E27FC236}">
                        <a16:creationId xmlns:a16="http://schemas.microsoft.com/office/drawing/2014/main" id="{2908FD03-53F5-0740-8C75-A8C2D5C282B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2152"/>
                    <a:ext cx="861" cy="173"/>
                    <a:chOff x="0" y="2152"/>
                    <a:chExt cx="861" cy="173"/>
                  </a:xfrm>
                </p:grpSpPr>
                <p:sp>
                  <p:nvSpPr>
                    <p:cNvPr id="82027" name="Rectangle 116">
                      <a:extLst>
                        <a:ext uri="{FF2B5EF4-FFF2-40B4-BE49-F238E27FC236}">
                          <a16:creationId xmlns:a16="http://schemas.microsoft.com/office/drawing/2014/main" id="{9C328911-150C-FC48-9691-C9F2C3C5140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2152"/>
                      <a:ext cx="861" cy="173"/>
                    </a:xfrm>
                    <a:prstGeom prst="rect">
                      <a:avLst/>
                    </a:prstGeom>
                    <a:solidFill>
                      <a:srgbClr val="D3D3D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en-GB" altLang="en-US" sz="1200">
                          <a:solidFill>
                            <a:srgbClr val="000000"/>
                          </a:solidFill>
                        </a:rPr>
                        <a:t>SALARY 1</a:t>
                      </a:r>
                      <a:endParaRPr lang="en-GB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028" name="Rectangle 117">
                      <a:extLst>
                        <a:ext uri="{FF2B5EF4-FFF2-40B4-BE49-F238E27FC236}">
                          <a16:creationId xmlns:a16="http://schemas.microsoft.com/office/drawing/2014/main" id="{39D034E9-7C7C-C441-80E0-041BC7FF19A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2152"/>
                      <a:ext cx="861" cy="173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  <p:grpSp>
              <p:nvGrpSpPr>
                <p:cNvPr id="81955" name="Group 118">
                  <a:extLst>
                    <a:ext uri="{FF2B5EF4-FFF2-40B4-BE49-F238E27FC236}">
                      <a16:creationId xmlns:a16="http://schemas.microsoft.com/office/drawing/2014/main" id="{AC924C53-A9AA-4845-8DDF-CF76FF3C6E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61" y="2152"/>
                  <a:ext cx="587" cy="173"/>
                  <a:chOff x="861" y="2152"/>
                  <a:chExt cx="587" cy="173"/>
                </a:xfrm>
              </p:grpSpPr>
              <p:sp>
                <p:nvSpPr>
                  <p:cNvPr id="82021" name="Rectangle 119">
                    <a:extLst>
                      <a:ext uri="{FF2B5EF4-FFF2-40B4-BE49-F238E27FC236}">
                        <a16:creationId xmlns:a16="http://schemas.microsoft.com/office/drawing/2014/main" id="{6BF10F40-5624-D246-A820-83EB05136B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61" y="2152"/>
                    <a:ext cx="587" cy="173"/>
                  </a:xfrm>
                  <a:prstGeom prst="rect">
                    <a:avLst/>
                  </a:prstGeom>
                  <a:solidFill>
                    <a:srgbClr val="D3D3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grpSp>
                <p:nvGrpSpPr>
                  <p:cNvPr id="82022" name="Group 120">
                    <a:extLst>
                      <a:ext uri="{FF2B5EF4-FFF2-40B4-BE49-F238E27FC236}">
                        <a16:creationId xmlns:a16="http://schemas.microsoft.com/office/drawing/2014/main" id="{A3C8A0B9-8991-A541-B48D-295E6CE9C27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61" y="2152"/>
                    <a:ext cx="587" cy="173"/>
                    <a:chOff x="861" y="2152"/>
                    <a:chExt cx="587" cy="173"/>
                  </a:xfrm>
                </p:grpSpPr>
                <p:sp>
                  <p:nvSpPr>
                    <p:cNvPr id="82023" name="Rectangle 121">
                      <a:extLst>
                        <a:ext uri="{FF2B5EF4-FFF2-40B4-BE49-F238E27FC236}">
                          <a16:creationId xmlns:a16="http://schemas.microsoft.com/office/drawing/2014/main" id="{C63027A8-4B93-354A-8719-2C453508590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1" y="2152"/>
                      <a:ext cx="587" cy="173"/>
                    </a:xfrm>
                    <a:prstGeom prst="rect">
                      <a:avLst/>
                    </a:prstGeom>
                    <a:solidFill>
                      <a:srgbClr val="D3D3D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en-GB" altLang="en-US" sz="1200">
                          <a:solidFill>
                            <a:srgbClr val="000000"/>
                          </a:solidFill>
                        </a:rPr>
                        <a:t>Up to 500</a:t>
                      </a:r>
                      <a:endParaRPr lang="en-GB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024" name="Rectangle 122">
                      <a:extLst>
                        <a:ext uri="{FF2B5EF4-FFF2-40B4-BE49-F238E27FC236}">
                          <a16:creationId xmlns:a16="http://schemas.microsoft.com/office/drawing/2014/main" id="{C24ABB2D-B688-4D44-9875-6E6C764E4E0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1" y="2152"/>
                      <a:ext cx="587" cy="173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  <p:grpSp>
              <p:nvGrpSpPr>
                <p:cNvPr id="81956" name="Group 123">
                  <a:extLst>
                    <a:ext uri="{FF2B5EF4-FFF2-40B4-BE49-F238E27FC236}">
                      <a16:creationId xmlns:a16="http://schemas.microsoft.com/office/drawing/2014/main" id="{FA60B1EC-BA9D-9C4E-B441-9089B5B8C0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8" y="2152"/>
                  <a:ext cx="663" cy="173"/>
                  <a:chOff x="1448" y="2152"/>
                  <a:chExt cx="663" cy="173"/>
                </a:xfrm>
              </p:grpSpPr>
              <p:sp>
                <p:nvSpPr>
                  <p:cNvPr id="82017" name="Rectangle 124">
                    <a:extLst>
                      <a:ext uri="{FF2B5EF4-FFF2-40B4-BE49-F238E27FC236}">
                        <a16:creationId xmlns:a16="http://schemas.microsoft.com/office/drawing/2014/main" id="{32C3C715-171A-FF45-B475-D6F71D7C55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8" y="2152"/>
                    <a:ext cx="663" cy="173"/>
                  </a:xfrm>
                  <a:prstGeom prst="rect">
                    <a:avLst/>
                  </a:prstGeom>
                  <a:solidFill>
                    <a:srgbClr val="D3D3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grpSp>
                <p:nvGrpSpPr>
                  <p:cNvPr id="82018" name="Group 125">
                    <a:extLst>
                      <a:ext uri="{FF2B5EF4-FFF2-40B4-BE49-F238E27FC236}">
                        <a16:creationId xmlns:a16="http://schemas.microsoft.com/office/drawing/2014/main" id="{B3C398F6-269F-3B42-B55B-BC55A53843A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48" y="2152"/>
                    <a:ext cx="663" cy="173"/>
                    <a:chOff x="1448" y="2152"/>
                    <a:chExt cx="663" cy="173"/>
                  </a:xfrm>
                </p:grpSpPr>
                <p:sp>
                  <p:nvSpPr>
                    <p:cNvPr id="82019" name="Rectangle 126">
                      <a:extLst>
                        <a:ext uri="{FF2B5EF4-FFF2-40B4-BE49-F238E27FC236}">
                          <a16:creationId xmlns:a16="http://schemas.microsoft.com/office/drawing/2014/main" id="{8015F743-6C54-2146-9826-BE2C67B82F3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48" y="2152"/>
                      <a:ext cx="663" cy="173"/>
                    </a:xfrm>
                    <a:prstGeom prst="rect">
                      <a:avLst/>
                    </a:prstGeom>
                    <a:solidFill>
                      <a:srgbClr val="D3D3D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r" eaLnBrk="1" hangingPunct="1"/>
                      <a:r>
                        <a:rPr lang="en-GB" altLang="en-US" sz="1200">
                          <a:solidFill>
                            <a:srgbClr val="000000"/>
                          </a:solidFill>
                        </a:rPr>
                        <a:t>120</a:t>
                      </a:r>
                      <a:endParaRPr lang="en-GB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020" name="Rectangle 127">
                      <a:extLst>
                        <a:ext uri="{FF2B5EF4-FFF2-40B4-BE49-F238E27FC236}">
                          <a16:creationId xmlns:a16="http://schemas.microsoft.com/office/drawing/2014/main" id="{7A7C58F6-B7BE-6045-9A3B-C86A1C31237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48" y="2152"/>
                      <a:ext cx="663" cy="173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  <p:grpSp>
              <p:nvGrpSpPr>
                <p:cNvPr id="81957" name="Group 128">
                  <a:extLst>
                    <a:ext uri="{FF2B5EF4-FFF2-40B4-BE49-F238E27FC236}">
                      <a16:creationId xmlns:a16="http://schemas.microsoft.com/office/drawing/2014/main" id="{74728D7E-D87D-7B46-836F-37BD63D250D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2325"/>
                  <a:ext cx="861" cy="173"/>
                  <a:chOff x="0" y="2325"/>
                  <a:chExt cx="861" cy="173"/>
                </a:xfrm>
              </p:grpSpPr>
              <p:sp>
                <p:nvSpPr>
                  <p:cNvPr id="82013" name="Rectangle 129">
                    <a:extLst>
                      <a:ext uri="{FF2B5EF4-FFF2-40B4-BE49-F238E27FC236}">
                        <a16:creationId xmlns:a16="http://schemas.microsoft.com/office/drawing/2014/main" id="{8AF5EE27-5CD5-1F43-9EAD-5C336A6BCC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2325"/>
                    <a:ext cx="861" cy="173"/>
                  </a:xfrm>
                  <a:prstGeom prst="rect">
                    <a:avLst/>
                  </a:prstGeom>
                  <a:solidFill>
                    <a:srgbClr val="D3D3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grpSp>
                <p:nvGrpSpPr>
                  <p:cNvPr id="82014" name="Group 130">
                    <a:extLst>
                      <a:ext uri="{FF2B5EF4-FFF2-40B4-BE49-F238E27FC236}">
                        <a16:creationId xmlns:a16="http://schemas.microsoft.com/office/drawing/2014/main" id="{5D9DF3ED-01C7-E448-9226-472513C235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2325"/>
                    <a:ext cx="861" cy="173"/>
                    <a:chOff x="0" y="2325"/>
                    <a:chExt cx="861" cy="173"/>
                  </a:xfrm>
                </p:grpSpPr>
                <p:sp>
                  <p:nvSpPr>
                    <p:cNvPr id="82015" name="Rectangle 131">
                      <a:extLst>
                        <a:ext uri="{FF2B5EF4-FFF2-40B4-BE49-F238E27FC236}">
                          <a16:creationId xmlns:a16="http://schemas.microsoft.com/office/drawing/2014/main" id="{AFDEA8E0-511C-DB46-81FD-C20AD33412D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2325"/>
                      <a:ext cx="861" cy="173"/>
                    </a:xfrm>
                    <a:prstGeom prst="rect">
                      <a:avLst/>
                    </a:prstGeom>
                    <a:solidFill>
                      <a:srgbClr val="D3D3D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en-GB" altLang="en-US" sz="1200">
                          <a:solidFill>
                            <a:srgbClr val="000000"/>
                          </a:solidFill>
                        </a:rPr>
                        <a:t>SALARY 2</a:t>
                      </a:r>
                      <a:endParaRPr lang="en-GB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016" name="Rectangle 132">
                      <a:extLst>
                        <a:ext uri="{FF2B5EF4-FFF2-40B4-BE49-F238E27FC236}">
                          <a16:creationId xmlns:a16="http://schemas.microsoft.com/office/drawing/2014/main" id="{71D7FEF2-68D3-914A-B081-35AF80B5C1D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2325"/>
                      <a:ext cx="861" cy="173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  <p:grpSp>
              <p:nvGrpSpPr>
                <p:cNvPr id="81958" name="Group 133">
                  <a:extLst>
                    <a:ext uri="{FF2B5EF4-FFF2-40B4-BE49-F238E27FC236}">
                      <a16:creationId xmlns:a16="http://schemas.microsoft.com/office/drawing/2014/main" id="{197F32F9-EAEA-7746-B943-F199F37A42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61" y="2325"/>
                  <a:ext cx="587" cy="173"/>
                  <a:chOff x="861" y="2325"/>
                  <a:chExt cx="587" cy="173"/>
                </a:xfrm>
              </p:grpSpPr>
              <p:sp>
                <p:nvSpPr>
                  <p:cNvPr id="82009" name="Rectangle 134">
                    <a:extLst>
                      <a:ext uri="{FF2B5EF4-FFF2-40B4-BE49-F238E27FC236}">
                        <a16:creationId xmlns:a16="http://schemas.microsoft.com/office/drawing/2014/main" id="{ACC4F942-02D1-F743-A53D-24EE925825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61" y="2325"/>
                    <a:ext cx="587" cy="173"/>
                  </a:xfrm>
                  <a:prstGeom prst="rect">
                    <a:avLst/>
                  </a:prstGeom>
                  <a:solidFill>
                    <a:srgbClr val="D3D3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grpSp>
                <p:nvGrpSpPr>
                  <p:cNvPr id="82010" name="Group 135">
                    <a:extLst>
                      <a:ext uri="{FF2B5EF4-FFF2-40B4-BE49-F238E27FC236}">
                        <a16:creationId xmlns:a16="http://schemas.microsoft.com/office/drawing/2014/main" id="{EEB582E6-EB1D-F446-8F1B-5D767B0237B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61" y="2325"/>
                    <a:ext cx="587" cy="173"/>
                    <a:chOff x="861" y="2325"/>
                    <a:chExt cx="587" cy="173"/>
                  </a:xfrm>
                </p:grpSpPr>
                <p:sp>
                  <p:nvSpPr>
                    <p:cNvPr id="82011" name="Rectangle 136">
                      <a:extLst>
                        <a:ext uri="{FF2B5EF4-FFF2-40B4-BE49-F238E27FC236}">
                          <a16:creationId xmlns:a16="http://schemas.microsoft.com/office/drawing/2014/main" id="{89F1F4D0-DF5B-C94D-8A69-F48AF14D980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1" y="2325"/>
                      <a:ext cx="587" cy="173"/>
                    </a:xfrm>
                    <a:prstGeom prst="rect">
                      <a:avLst/>
                    </a:prstGeom>
                    <a:solidFill>
                      <a:srgbClr val="D3D3D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en-GB" altLang="en-US" sz="1200">
                          <a:solidFill>
                            <a:srgbClr val="000000"/>
                          </a:solidFill>
                        </a:rPr>
                        <a:t>501-1000</a:t>
                      </a:r>
                      <a:endParaRPr lang="en-GB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012" name="Rectangle 137">
                      <a:extLst>
                        <a:ext uri="{FF2B5EF4-FFF2-40B4-BE49-F238E27FC236}">
                          <a16:creationId xmlns:a16="http://schemas.microsoft.com/office/drawing/2014/main" id="{A937D722-EE38-4B4D-9718-80B393F753F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1" y="2325"/>
                      <a:ext cx="587" cy="173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  <p:grpSp>
              <p:nvGrpSpPr>
                <p:cNvPr id="81959" name="Group 138">
                  <a:extLst>
                    <a:ext uri="{FF2B5EF4-FFF2-40B4-BE49-F238E27FC236}">
                      <a16:creationId xmlns:a16="http://schemas.microsoft.com/office/drawing/2014/main" id="{B3A3ABA2-25FB-DA47-BEC5-37C691CDF9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8" y="2325"/>
                  <a:ext cx="663" cy="173"/>
                  <a:chOff x="1448" y="2325"/>
                  <a:chExt cx="663" cy="173"/>
                </a:xfrm>
              </p:grpSpPr>
              <p:sp>
                <p:nvSpPr>
                  <p:cNvPr id="82005" name="Rectangle 139">
                    <a:extLst>
                      <a:ext uri="{FF2B5EF4-FFF2-40B4-BE49-F238E27FC236}">
                        <a16:creationId xmlns:a16="http://schemas.microsoft.com/office/drawing/2014/main" id="{3A76F9AA-9D4F-DE43-895C-6CC561BE03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8" y="2325"/>
                    <a:ext cx="663" cy="173"/>
                  </a:xfrm>
                  <a:prstGeom prst="rect">
                    <a:avLst/>
                  </a:prstGeom>
                  <a:solidFill>
                    <a:srgbClr val="D3D3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grpSp>
                <p:nvGrpSpPr>
                  <p:cNvPr id="82006" name="Group 140">
                    <a:extLst>
                      <a:ext uri="{FF2B5EF4-FFF2-40B4-BE49-F238E27FC236}">
                        <a16:creationId xmlns:a16="http://schemas.microsoft.com/office/drawing/2014/main" id="{B742BC5B-1C5E-ED49-863D-74B84F608EE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48" y="2325"/>
                    <a:ext cx="663" cy="173"/>
                    <a:chOff x="1448" y="2325"/>
                    <a:chExt cx="663" cy="173"/>
                  </a:xfrm>
                </p:grpSpPr>
                <p:sp>
                  <p:nvSpPr>
                    <p:cNvPr id="82007" name="Rectangle 141">
                      <a:extLst>
                        <a:ext uri="{FF2B5EF4-FFF2-40B4-BE49-F238E27FC236}">
                          <a16:creationId xmlns:a16="http://schemas.microsoft.com/office/drawing/2014/main" id="{51C16A58-4AC5-EB44-B568-EFB337CB9C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48" y="2325"/>
                      <a:ext cx="663" cy="173"/>
                    </a:xfrm>
                    <a:prstGeom prst="rect">
                      <a:avLst/>
                    </a:prstGeom>
                    <a:solidFill>
                      <a:srgbClr val="D3D3D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r" eaLnBrk="1" hangingPunct="1"/>
                      <a:r>
                        <a:rPr lang="en-GB" altLang="en-US" sz="1200">
                          <a:solidFill>
                            <a:srgbClr val="000000"/>
                          </a:solidFill>
                        </a:rPr>
                        <a:t>140</a:t>
                      </a:r>
                      <a:endParaRPr lang="en-GB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008" name="Rectangle 142">
                      <a:extLst>
                        <a:ext uri="{FF2B5EF4-FFF2-40B4-BE49-F238E27FC236}">
                          <a16:creationId xmlns:a16="http://schemas.microsoft.com/office/drawing/2014/main" id="{022A07C3-85A1-ED4E-87E5-5387DDD50D2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48" y="2325"/>
                      <a:ext cx="663" cy="173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  <p:grpSp>
              <p:nvGrpSpPr>
                <p:cNvPr id="81960" name="Group 143">
                  <a:extLst>
                    <a:ext uri="{FF2B5EF4-FFF2-40B4-BE49-F238E27FC236}">
                      <a16:creationId xmlns:a16="http://schemas.microsoft.com/office/drawing/2014/main" id="{CFA010E0-F94A-5548-AAA7-AA1276AF1D6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2498"/>
                  <a:ext cx="861" cy="173"/>
                  <a:chOff x="0" y="2498"/>
                  <a:chExt cx="861" cy="173"/>
                </a:xfrm>
              </p:grpSpPr>
              <p:sp>
                <p:nvSpPr>
                  <p:cNvPr id="82001" name="Rectangle 144">
                    <a:extLst>
                      <a:ext uri="{FF2B5EF4-FFF2-40B4-BE49-F238E27FC236}">
                        <a16:creationId xmlns:a16="http://schemas.microsoft.com/office/drawing/2014/main" id="{6F337F86-FA4C-E44F-917F-AE052B8C9C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2498"/>
                    <a:ext cx="861" cy="173"/>
                  </a:xfrm>
                  <a:prstGeom prst="rect">
                    <a:avLst/>
                  </a:prstGeom>
                  <a:solidFill>
                    <a:srgbClr val="D3D3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grpSp>
                <p:nvGrpSpPr>
                  <p:cNvPr id="82002" name="Group 145">
                    <a:extLst>
                      <a:ext uri="{FF2B5EF4-FFF2-40B4-BE49-F238E27FC236}">
                        <a16:creationId xmlns:a16="http://schemas.microsoft.com/office/drawing/2014/main" id="{429E8869-189C-A04F-929D-6CDBC8C080F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2498"/>
                    <a:ext cx="861" cy="173"/>
                    <a:chOff x="0" y="2498"/>
                    <a:chExt cx="861" cy="173"/>
                  </a:xfrm>
                </p:grpSpPr>
                <p:sp>
                  <p:nvSpPr>
                    <p:cNvPr id="82003" name="Rectangle 146">
                      <a:extLst>
                        <a:ext uri="{FF2B5EF4-FFF2-40B4-BE49-F238E27FC236}">
                          <a16:creationId xmlns:a16="http://schemas.microsoft.com/office/drawing/2014/main" id="{4B8CE357-29B0-8048-9F60-3A3DA69FE8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2498"/>
                      <a:ext cx="861" cy="173"/>
                    </a:xfrm>
                    <a:prstGeom prst="rect">
                      <a:avLst/>
                    </a:prstGeom>
                    <a:solidFill>
                      <a:srgbClr val="D3D3D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en-GB" altLang="en-US" sz="1200">
                          <a:solidFill>
                            <a:srgbClr val="000000"/>
                          </a:solidFill>
                        </a:rPr>
                        <a:t>SALARY 3</a:t>
                      </a:r>
                      <a:endParaRPr lang="en-GB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004" name="Rectangle 147">
                      <a:extLst>
                        <a:ext uri="{FF2B5EF4-FFF2-40B4-BE49-F238E27FC236}">
                          <a16:creationId xmlns:a16="http://schemas.microsoft.com/office/drawing/2014/main" id="{8EC4CDF7-D90B-C34B-9DF8-96021A34FB9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2498"/>
                      <a:ext cx="861" cy="173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  <p:grpSp>
              <p:nvGrpSpPr>
                <p:cNvPr id="81961" name="Group 148">
                  <a:extLst>
                    <a:ext uri="{FF2B5EF4-FFF2-40B4-BE49-F238E27FC236}">
                      <a16:creationId xmlns:a16="http://schemas.microsoft.com/office/drawing/2014/main" id="{A3BEAE8B-533D-9D4C-AE45-34A5F15219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61" y="2498"/>
                  <a:ext cx="587" cy="173"/>
                  <a:chOff x="861" y="2498"/>
                  <a:chExt cx="587" cy="173"/>
                </a:xfrm>
              </p:grpSpPr>
              <p:sp>
                <p:nvSpPr>
                  <p:cNvPr id="81997" name="Rectangle 149">
                    <a:extLst>
                      <a:ext uri="{FF2B5EF4-FFF2-40B4-BE49-F238E27FC236}">
                        <a16:creationId xmlns:a16="http://schemas.microsoft.com/office/drawing/2014/main" id="{DA9D13E1-374D-FE41-8096-AE0D616F76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61" y="2498"/>
                    <a:ext cx="587" cy="173"/>
                  </a:xfrm>
                  <a:prstGeom prst="rect">
                    <a:avLst/>
                  </a:prstGeom>
                  <a:solidFill>
                    <a:srgbClr val="D3D3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grpSp>
                <p:nvGrpSpPr>
                  <p:cNvPr id="81998" name="Group 150">
                    <a:extLst>
                      <a:ext uri="{FF2B5EF4-FFF2-40B4-BE49-F238E27FC236}">
                        <a16:creationId xmlns:a16="http://schemas.microsoft.com/office/drawing/2014/main" id="{BFC0FC91-A71C-C048-A6A0-C472B14C79B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61" y="2498"/>
                    <a:ext cx="587" cy="173"/>
                    <a:chOff x="861" y="2498"/>
                    <a:chExt cx="587" cy="173"/>
                  </a:xfrm>
                </p:grpSpPr>
                <p:sp>
                  <p:nvSpPr>
                    <p:cNvPr id="81999" name="Rectangle 151">
                      <a:extLst>
                        <a:ext uri="{FF2B5EF4-FFF2-40B4-BE49-F238E27FC236}">
                          <a16:creationId xmlns:a16="http://schemas.microsoft.com/office/drawing/2014/main" id="{E34A5F30-D2CA-0D4F-BDBE-AD69F236641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1" y="2498"/>
                      <a:ext cx="587" cy="173"/>
                    </a:xfrm>
                    <a:prstGeom prst="rect">
                      <a:avLst/>
                    </a:prstGeom>
                    <a:solidFill>
                      <a:srgbClr val="D3D3D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en-GB" altLang="en-US" sz="1200">
                          <a:solidFill>
                            <a:srgbClr val="000000"/>
                          </a:solidFill>
                        </a:rPr>
                        <a:t>1001-1500</a:t>
                      </a:r>
                      <a:endParaRPr lang="en-GB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000" name="Rectangle 152">
                      <a:extLst>
                        <a:ext uri="{FF2B5EF4-FFF2-40B4-BE49-F238E27FC236}">
                          <a16:creationId xmlns:a16="http://schemas.microsoft.com/office/drawing/2014/main" id="{61795A10-EDA2-614F-9CC7-78BED3A1AB2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1" y="2498"/>
                      <a:ext cx="587" cy="173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  <p:grpSp>
              <p:nvGrpSpPr>
                <p:cNvPr id="81962" name="Group 153">
                  <a:extLst>
                    <a:ext uri="{FF2B5EF4-FFF2-40B4-BE49-F238E27FC236}">
                      <a16:creationId xmlns:a16="http://schemas.microsoft.com/office/drawing/2014/main" id="{89BC91BA-5195-164F-AF9D-E6D4DD8738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8" y="2498"/>
                  <a:ext cx="663" cy="173"/>
                  <a:chOff x="1448" y="2498"/>
                  <a:chExt cx="663" cy="173"/>
                </a:xfrm>
              </p:grpSpPr>
              <p:sp>
                <p:nvSpPr>
                  <p:cNvPr id="81993" name="Rectangle 154">
                    <a:extLst>
                      <a:ext uri="{FF2B5EF4-FFF2-40B4-BE49-F238E27FC236}">
                        <a16:creationId xmlns:a16="http://schemas.microsoft.com/office/drawing/2014/main" id="{539235B6-0BD9-514B-B42C-1BCC398819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8" y="2498"/>
                    <a:ext cx="663" cy="173"/>
                  </a:xfrm>
                  <a:prstGeom prst="rect">
                    <a:avLst/>
                  </a:prstGeom>
                  <a:solidFill>
                    <a:srgbClr val="D3D3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grpSp>
                <p:nvGrpSpPr>
                  <p:cNvPr id="81994" name="Group 155">
                    <a:extLst>
                      <a:ext uri="{FF2B5EF4-FFF2-40B4-BE49-F238E27FC236}">
                        <a16:creationId xmlns:a16="http://schemas.microsoft.com/office/drawing/2014/main" id="{8C14361F-33F0-3E4D-A89D-5A2B1BFF59F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48" y="2498"/>
                    <a:ext cx="663" cy="173"/>
                    <a:chOff x="1448" y="2498"/>
                    <a:chExt cx="663" cy="173"/>
                  </a:xfrm>
                </p:grpSpPr>
                <p:sp>
                  <p:nvSpPr>
                    <p:cNvPr id="81995" name="Rectangle 156">
                      <a:extLst>
                        <a:ext uri="{FF2B5EF4-FFF2-40B4-BE49-F238E27FC236}">
                          <a16:creationId xmlns:a16="http://schemas.microsoft.com/office/drawing/2014/main" id="{34F7CCFC-2CB9-484C-BA0B-3FA860CB66E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48" y="2498"/>
                      <a:ext cx="663" cy="173"/>
                    </a:xfrm>
                    <a:prstGeom prst="rect">
                      <a:avLst/>
                    </a:prstGeom>
                    <a:solidFill>
                      <a:srgbClr val="D3D3D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r" eaLnBrk="1" hangingPunct="1"/>
                      <a:r>
                        <a:rPr lang="en-GB" altLang="en-US" sz="1200">
                          <a:solidFill>
                            <a:srgbClr val="000000"/>
                          </a:solidFill>
                        </a:rPr>
                        <a:t>160</a:t>
                      </a:r>
                      <a:endParaRPr lang="en-GB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1996" name="Rectangle 157">
                      <a:extLst>
                        <a:ext uri="{FF2B5EF4-FFF2-40B4-BE49-F238E27FC236}">
                          <a16:creationId xmlns:a16="http://schemas.microsoft.com/office/drawing/2014/main" id="{ED813C4D-396E-D540-9760-342FF12354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48" y="2498"/>
                      <a:ext cx="663" cy="173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  <p:grpSp>
              <p:nvGrpSpPr>
                <p:cNvPr id="81963" name="Group 158">
                  <a:extLst>
                    <a:ext uri="{FF2B5EF4-FFF2-40B4-BE49-F238E27FC236}">
                      <a16:creationId xmlns:a16="http://schemas.microsoft.com/office/drawing/2014/main" id="{1D823BE6-0E17-7649-B61B-C498D37B3B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2671"/>
                  <a:ext cx="861" cy="173"/>
                  <a:chOff x="0" y="2671"/>
                  <a:chExt cx="861" cy="173"/>
                </a:xfrm>
              </p:grpSpPr>
              <p:sp>
                <p:nvSpPr>
                  <p:cNvPr id="81989" name="Rectangle 159">
                    <a:extLst>
                      <a:ext uri="{FF2B5EF4-FFF2-40B4-BE49-F238E27FC236}">
                        <a16:creationId xmlns:a16="http://schemas.microsoft.com/office/drawing/2014/main" id="{6ED921A1-9725-2D4F-BE94-220AE87895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2671"/>
                    <a:ext cx="861" cy="173"/>
                  </a:xfrm>
                  <a:prstGeom prst="rect">
                    <a:avLst/>
                  </a:prstGeom>
                  <a:solidFill>
                    <a:srgbClr val="D3D3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grpSp>
                <p:nvGrpSpPr>
                  <p:cNvPr id="81990" name="Group 160">
                    <a:extLst>
                      <a:ext uri="{FF2B5EF4-FFF2-40B4-BE49-F238E27FC236}">
                        <a16:creationId xmlns:a16="http://schemas.microsoft.com/office/drawing/2014/main" id="{378B4CC0-99A5-5E45-BF89-A7D90E21FF2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2671"/>
                    <a:ext cx="861" cy="173"/>
                    <a:chOff x="0" y="2671"/>
                    <a:chExt cx="861" cy="173"/>
                  </a:xfrm>
                </p:grpSpPr>
                <p:sp>
                  <p:nvSpPr>
                    <p:cNvPr id="81991" name="Rectangle 161">
                      <a:extLst>
                        <a:ext uri="{FF2B5EF4-FFF2-40B4-BE49-F238E27FC236}">
                          <a16:creationId xmlns:a16="http://schemas.microsoft.com/office/drawing/2014/main" id="{E6EA6254-50E3-BB4B-A77C-64CA67CF9F8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2671"/>
                      <a:ext cx="861" cy="173"/>
                    </a:xfrm>
                    <a:prstGeom prst="rect">
                      <a:avLst/>
                    </a:prstGeom>
                    <a:solidFill>
                      <a:srgbClr val="D3D3D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en-GB" altLang="en-US" sz="1200">
                          <a:solidFill>
                            <a:srgbClr val="000000"/>
                          </a:solidFill>
                        </a:rPr>
                        <a:t>SALARY 4</a:t>
                      </a:r>
                      <a:endParaRPr lang="en-GB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1992" name="Rectangle 162">
                      <a:extLst>
                        <a:ext uri="{FF2B5EF4-FFF2-40B4-BE49-F238E27FC236}">
                          <a16:creationId xmlns:a16="http://schemas.microsoft.com/office/drawing/2014/main" id="{28C6666A-5006-1D4E-B281-19F206473A3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2671"/>
                      <a:ext cx="861" cy="173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  <p:grpSp>
              <p:nvGrpSpPr>
                <p:cNvPr id="81964" name="Group 163">
                  <a:extLst>
                    <a:ext uri="{FF2B5EF4-FFF2-40B4-BE49-F238E27FC236}">
                      <a16:creationId xmlns:a16="http://schemas.microsoft.com/office/drawing/2014/main" id="{FC6D2606-CCD9-A64F-875A-86EBBAD8D33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61" y="2671"/>
                  <a:ext cx="587" cy="173"/>
                  <a:chOff x="861" y="2671"/>
                  <a:chExt cx="587" cy="173"/>
                </a:xfrm>
              </p:grpSpPr>
              <p:sp>
                <p:nvSpPr>
                  <p:cNvPr id="81985" name="Rectangle 164">
                    <a:extLst>
                      <a:ext uri="{FF2B5EF4-FFF2-40B4-BE49-F238E27FC236}">
                        <a16:creationId xmlns:a16="http://schemas.microsoft.com/office/drawing/2014/main" id="{60C38A18-5E62-A940-9AD7-69121326FC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61" y="2671"/>
                    <a:ext cx="587" cy="173"/>
                  </a:xfrm>
                  <a:prstGeom prst="rect">
                    <a:avLst/>
                  </a:prstGeom>
                  <a:solidFill>
                    <a:srgbClr val="D3D3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grpSp>
                <p:nvGrpSpPr>
                  <p:cNvPr id="81986" name="Group 165">
                    <a:extLst>
                      <a:ext uri="{FF2B5EF4-FFF2-40B4-BE49-F238E27FC236}">
                        <a16:creationId xmlns:a16="http://schemas.microsoft.com/office/drawing/2014/main" id="{B09D979C-258B-7B4B-A013-38C33D4A0F1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61" y="2671"/>
                    <a:ext cx="587" cy="173"/>
                    <a:chOff x="861" y="2671"/>
                    <a:chExt cx="587" cy="173"/>
                  </a:xfrm>
                </p:grpSpPr>
                <p:sp>
                  <p:nvSpPr>
                    <p:cNvPr id="81987" name="Rectangle 166">
                      <a:extLst>
                        <a:ext uri="{FF2B5EF4-FFF2-40B4-BE49-F238E27FC236}">
                          <a16:creationId xmlns:a16="http://schemas.microsoft.com/office/drawing/2014/main" id="{C65B78D8-3745-3343-B53F-0C552B2C6D8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1" y="2671"/>
                      <a:ext cx="587" cy="173"/>
                    </a:xfrm>
                    <a:prstGeom prst="rect">
                      <a:avLst/>
                    </a:prstGeom>
                    <a:solidFill>
                      <a:srgbClr val="D3D3D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en-GB" altLang="en-US" sz="1200">
                          <a:solidFill>
                            <a:srgbClr val="000000"/>
                          </a:solidFill>
                        </a:rPr>
                        <a:t>1501-2000</a:t>
                      </a:r>
                      <a:endParaRPr lang="en-GB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1988" name="Rectangle 167">
                      <a:extLst>
                        <a:ext uri="{FF2B5EF4-FFF2-40B4-BE49-F238E27FC236}">
                          <a16:creationId xmlns:a16="http://schemas.microsoft.com/office/drawing/2014/main" id="{1CE1483E-6005-5647-B2C0-DA3A03B1CC8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1" y="2671"/>
                      <a:ext cx="587" cy="173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  <p:grpSp>
              <p:nvGrpSpPr>
                <p:cNvPr id="81965" name="Group 168">
                  <a:extLst>
                    <a:ext uri="{FF2B5EF4-FFF2-40B4-BE49-F238E27FC236}">
                      <a16:creationId xmlns:a16="http://schemas.microsoft.com/office/drawing/2014/main" id="{CF3C230E-C811-4D4C-8124-703A549B3A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8" y="2671"/>
                  <a:ext cx="663" cy="173"/>
                  <a:chOff x="1448" y="2671"/>
                  <a:chExt cx="663" cy="173"/>
                </a:xfrm>
              </p:grpSpPr>
              <p:sp>
                <p:nvSpPr>
                  <p:cNvPr id="81981" name="Rectangle 169">
                    <a:extLst>
                      <a:ext uri="{FF2B5EF4-FFF2-40B4-BE49-F238E27FC236}">
                        <a16:creationId xmlns:a16="http://schemas.microsoft.com/office/drawing/2014/main" id="{82413CCD-8689-3B40-A301-0A514B6934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8" y="2671"/>
                    <a:ext cx="663" cy="173"/>
                  </a:xfrm>
                  <a:prstGeom prst="rect">
                    <a:avLst/>
                  </a:prstGeom>
                  <a:solidFill>
                    <a:srgbClr val="D3D3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grpSp>
                <p:nvGrpSpPr>
                  <p:cNvPr id="81982" name="Group 170">
                    <a:extLst>
                      <a:ext uri="{FF2B5EF4-FFF2-40B4-BE49-F238E27FC236}">
                        <a16:creationId xmlns:a16="http://schemas.microsoft.com/office/drawing/2014/main" id="{29B19B43-5B7A-4545-8945-EB4478A60B7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48" y="2671"/>
                    <a:ext cx="663" cy="173"/>
                    <a:chOff x="1448" y="2671"/>
                    <a:chExt cx="663" cy="173"/>
                  </a:xfrm>
                </p:grpSpPr>
                <p:sp>
                  <p:nvSpPr>
                    <p:cNvPr id="81983" name="Rectangle 171">
                      <a:extLst>
                        <a:ext uri="{FF2B5EF4-FFF2-40B4-BE49-F238E27FC236}">
                          <a16:creationId xmlns:a16="http://schemas.microsoft.com/office/drawing/2014/main" id="{22293A8E-3713-D147-AE3A-8C8488E272E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48" y="2671"/>
                      <a:ext cx="663" cy="173"/>
                    </a:xfrm>
                    <a:prstGeom prst="rect">
                      <a:avLst/>
                    </a:prstGeom>
                    <a:solidFill>
                      <a:srgbClr val="D3D3D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r" eaLnBrk="1" hangingPunct="1"/>
                      <a:r>
                        <a:rPr lang="en-GB" altLang="en-US" sz="1200">
                          <a:solidFill>
                            <a:srgbClr val="000000"/>
                          </a:solidFill>
                        </a:rPr>
                        <a:t>200</a:t>
                      </a:r>
                      <a:endParaRPr lang="en-GB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1984" name="Rectangle 172">
                      <a:extLst>
                        <a:ext uri="{FF2B5EF4-FFF2-40B4-BE49-F238E27FC236}">
                          <a16:creationId xmlns:a16="http://schemas.microsoft.com/office/drawing/2014/main" id="{A6EC5A6D-1055-6848-A766-D46ACA98C61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48" y="2671"/>
                      <a:ext cx="663" cy="173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  <p:grpSp>
              <p:nvGrpSpPr>
                <p:cNvPr id="81966" name="Group 173">
                  <a:extLst>
                    <a:ext uri="{FF2B5EF4-FFF2-40B4-BE49-F238E27FC236}">
                      <a16:creationId xmlns:a16="http://schemas.microsoft.com/office/drawing/2014/main" id="{6B3E046F-B0B3-4447-89D8-A2D89F66B1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2844"/>
                  <a:ext cx="861" cy="173"/>
                  <a:chOff x="0" y="2844"/>
                  <a:chExt cx="861" cy="173"/>
                </a:xfrm>
              </p:grpSpPr>
              <p:sp>
                <p:nvSpPr>
                  <p:cNvPr id="81977" name="Rectangle 174">
                    <a:extLst>
                      <a:ext uri="{FF2B5EF4-FFF2-40B4-BE49-F238E27FC236}">
                        <a16:creationId xmlns:a16="http://schemas.microsoft.com/office/drawing/2014/main" id="{AD96DAAC-2EB4-5B47-B172-284DBA0B14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2844"/>
                    <a:ext cx="861" cy="173"/>
                  </a:xfrm>
                  <a:prstGeom prst="rect">
                    <a:avLst/>
                  </a:prstGeom>
                  <a:solidFill>
                    <a:srgbClr val="D3D3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grpSp>
                <p:nvGrpSpPr>
                  <p:cNvPr id="81978" name="Group 175">
                    <a:extLst>
                      <a:ext uri="{FF2B5EF4-FFF2-40B4-BE49-F238E27FC236}">
                        <a16:creationId xmlns:a16="http://schemas.microsoft.com/office/drawing/2014/main" id="{8205961D-03CE-044A-BEB2-07BC7107D42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2844"/>
                    <a:ext cx="861" cy="173"/>
                    <a:chOff x="0" y="2844"/>
                    <a:chExt cx="861" cy="173"/>
                  </a:xfrm>
                </p:grpSpPr>
                <p:sp>
                  <p:nvSpPr>
                    <p:cNvPr id="81979" name="Rectangle 176">
                      <a:extLst>
                        <a:ext uri="{FF2B5EF4-FFF2-40B4-BE49-F238E27FC236}">
                          <a16:creationId xmlns:a16="http://schemas.microsoft.com/office/drawing/2014/main" id="{94804441-27DE-B846-BEE2-F7FAD6D7710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2844"/>
                      <a:ext cx="861" cy="173"/>
                    </a:xfrm>
                    <a:prstGeom prst="rect">
                      <a:avLst/>
                    </a:prstGeom>
                    <a:solidFill>
                      <a:srgbClr val="D3D3D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en-GB" altLang="en-US" sz="1200">
                          <a:solidFill>
                            <a:srgbClr val="000000"/>
                          </a:solidFill>
                        </a:rPr>
                        <a:t>SALARY 5</a:t>
                      </a:r>
                      <a:endParaRPr lang="en-GB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1980" name="Rectangle 177">
                      <a:extLst>
                        <a:ext uri="{FF2B5EF4-FFF2-40B4-BE49-F238E27FC236}">
                          <a16:creationId xmlns:a16="http://schemas.microsoft.com/office/drawing/2014/main" id="{5A1C5C04-8BF4-9743-9983-BD6579CB120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2844"/>
                      <a:ext cx="861" cy="173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  <p:grpSp>
              <p:nvGrpSpPr>
                <p:cNvPr id="81967" name="Group 178">
                  <a:extLst>
                    <a:ext uri="{FF2B5EF4-FFF2-40B4-BE49-F238E27FC236}">
                      <a16:creationId xmlns:a16="http://schemas.microsoft.com/office/drawing/2014/main" id="{53BFD548-6E26-B54E-A403-08DE5F94EAF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61" y="2844"/>
                  <a:ext cx="587" cy="173"/>
                  <a:chOff x="861" y="2844"/>
                  <a:chExt cx="587" cy="173"/>
                </a:xfrm>
              </p:grpSpPr>
              <p:sp>
                <p:nvSpPr>
                  <p:cNvPr id="81973" name="Rectangle 179">
                    <a:extLst>
                      <a:ext uri="{FF2B5EF4-FFF2-40B4-BE49-F238E27FC236}">
                        <a16:creationId xmlns:a16="http://schemas.microsoft.com/office/drawing/2014/main" id="{1BB92A55-938F-9647-B3F1-BFB6D74485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61" y="2844"/>
                    <a:ext cx="587" cy="173"/>
                  </a:xfrm>
                  <a:prstGeom prst="rect">
                    <a:avLst/>
                  </a:prstGeom>
                  <a:solidFill>
                    <a:srgbClr val="D3D3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grpSp>
                <p:nvGrpSpPr>
                  <p:cNvPr id="81974" name="Group 180">
                    <a:extLst>
                      <a:ext uri="{FF2B5EF4-FFF2-40B4-BE49-F238E27FC236}">
                        <a16:creationId xmlns:a16="http://schemas.microsoft.com/office/drawing/2014/main" id="{E9B1CF0E-E968-084B-82AB-BAAF0DAB755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61" y="2844"/>
                    <a:ext cx="587" cy="173"/>
                    <a:chOff x="861" y="2844"/>
                    <a:chExt cx="587" cy="173"/>
                  </a:xfrm>
                </p:grpSpPr>
                <p:sp>
                  <p:nvSpPr>
                    <p:cNvPr id="81975" name="Rectangle 181">
                      <a:extLst>
                        <a:ext uri="{FF2B5EF4-FFF2-40B4-BE49-F238E27FC236}">
                          <a16:creationId xmlns:a16="http://schemas.microsoft.com/office/drawing/2014/main" id="{E6C601E8-CB82-194F-8BF1-D0EBF5A1BA4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1" y="2844"/>
                      <a:ext cx="587" cy="173"/>
                    </a:xfrm>
                    <a:prstGeom prst="rect">
                      <a:avLst/>
                    </a:prstGeom>
                    <a:solidFill>
                      <a:srgbClr val="D3D3D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en-GB" altLang="en-US" sz="1200">
                          <a:solidFill>
                            <a:srgbClr val="000000"/>
                          </a:solidFill>
                        </a:rPr>
                        <a:t>2001+</a:t>
                      </a:r>
                      <a:endParaRPr lang="en-GB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1976" name="Rectangle 182">
                      <a:extLst>
                        <a:ext uri="{FF2B5EF4-FFF2-40B4-BE49-F238E27FC236}">
                          <a16:creationId xmlns:a16="http://schemas.microsoft.com/office/drawing/2014/main" id="{E7B2DE62-75F8-2241-BEF6-505C165BC3F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1" y="2844"/>
                      <a:ext cx="587" cy="173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  <p:grpSp>
              <p:nvGrpSpPr>
                <p:cNvPr id="81968" name="Group 183">
                  <a:extLst>
                    <a:ext uri="{FF2B5EF4-FFF2-40B4-BE49-F238E27FC236}">
                      <a16:creationId xmlns:a16="http://schemas.microsoft.com/office/drawing/2014/main" id="{1A921418-4B1B-1F4F-A7C6-3B22B0C62C1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8" y="2844"/>
                  <a:ext cx="663" cy="173"/>
                  <a:chOff x="1448" y="2844"/>
                  <a:chExt cx="663" cy="173"/>
                </a:xfrm>
              </p:grpSpPr>
              <p:sp>
                <p:nvSpPr>
                  <p:cNvPr id="81969" name="Rectangle 184">
                    <a:extLst>
                      <a:ext uri="{FF2B5EF4-FFF2-40B4-BE49-F238E27FC236}">
                        <a16:creationId xmlns:a16="http://schemas.microsoft.com/office/drawing/2014/main" id="{3FFADE12-AF5B-A441-AF09-7C9FB0CCCD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8" y="2844"/>
                    <a:ext cx="663" cy="173"/>
                  </a:xfrm>
                  <a:prstGeom prst="rect">
                    <a:avLst/>
                  </a:prstGeom>
                  <a:solidFill>
                    <a:srgbClr val="D3D3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grpSp>
                <p:nvGrpSpPr>
                  <p:cNvPr id="81970" name="Group 185">
                    <a:extLst>
                      <a:ext uri="{FF2B5EF4-FFF2-40B4-BE49-F238E27FC236}">
                        <a16:creationId xmlns:a16="http://schemas.microsoft.com/office/drawing/2014/main" id="{9C0D7DE9-D74F-8E41-958A-ADAB88A6A1D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48" y="2844"/>
                    <a:ext cx="663" cy="173"/>
                    <a:chOff x="1448" y="2844"/>
                    <a:chExt cx="663" cy="173"/>
                  </a:xfrm>
                </p:grpSpPr>
                <p:sp>
                  <p:nvSpPr>
                    <p:cNvPr id="81971" name="Rectangle 186">
                      <a:extLst>
                        <a:ext uri="{FF2B5EF4-FFF2-40B4-BE49-F238E27FC236}">
                          <a16:creationId xmlns:a16="http://schemas.microsoft.com/office/drawing/2014/main" id="{C74BBF3C-0682-4C42-8A7E-F8132FEF376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48" y="2844"/>
                      <a:ext cx="663" cy="173"/>
                    </a:xfrm>
                    <a:prstGeom prst="rect">
                      <a:avLst/>
                    </a:prstGeom>
                    <a:solidFill>
                      <a:srgbClr val="D3D3D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r" eaLnBrk="1" hangingPunct="1"/>
                      <a:r>
                        <a:rPr lang="en-GB" altLang="en-US" sz="1200">
                          <a:solidFill>
                            <a:srgbClr val="000000"/>
                          </a:solidFill>
                        </a:rPr>
                        <a:t>240</a:t>
                      </a:r>
                      <a:endParaRPr lang="en-GB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1972" name="Rectangle 187">
                      <a:extLst>
                        <a:ext uri="{FF2B5EF4-FFF2-40B4-BE49-F238E27FC236}">
                          <a16:creationId xmlns:a16="http://schemas.microsoft.com/office/drawing/2014/main" id="{87B5E8D2-D690-BD41-A19D-D9377166B01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48" y="2844"/>
                      <a:ext cx="663" cy="173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</p:grpSp>
          <p:sp>
            <p:nvSpPr>
              <p:cNvPr id="81932" name="Rectangle 188">
                <a:extLst>
                  <a:ext uri="{FF2B5EF4-FFF2-40B4-BE49-F238E27FC236}">
                    <a16:creationId xmlns:a16="http://schemas.microsoft.com/office/drawing/2014/main" id="{04512D79-D53B-5547-9F4B-762C62800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" y="785"/>
                <a:ext cx="2117" cy="223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81930" name="Text Box 189">
              <a:extLst>
                <a:ext uri="{FF2B5EF4-FFF2-40B4-BE49-F238E27FC236}">
                  <a16:creationId xmlns:a16="http://schemas.microsoft.com/office/drawing/2014/main" id="{6D0E599A-0C28-5B41-AF97-5F8590482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576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 b="1"/>
            </a:p>
          </p:txBody>
        </p:sp>
      </p:grpSp>
      <p:sp>
        <p:nvSpPr>
          <p:cNvPr id="194" name="Text Box 3">
            <a:extLst>
              <a:ext uri="{FF2B5EF4-FFF2-40B4-BE49-F238E27FC236}">
                <a16:creationId xmlns:a16="http://schemas.microsoft.com/office/drawing/2014/main" id="{F3BF43E1-C953-9C49-90C1-BB6EF66DD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5693429"/>
            <a:ext cx="46698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000" b="0" dirty="0">
                <a:cs typeface="Arial" panose="020B0604020202020204" pitchFamily="34" charset="0"/>
              </a:rPr>
              <a:t>What’s wrong with this scorecard?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  <p:bldP spid="4119556" grpId="0"/>
      <p:bldP spid="19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797DA632-D8BA-E34B-A433-B5AD39FD15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4" t="24350"/>
          <a:stretch/>
        </p:blipFill>
        <p:spPr>
          <a:xfrm>
            <a:off x="584665" y="1606128"/>
            <a:ext cx="1434659" cy="310704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5E1002D0-7740-EC4D-A0C2-551551C51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003" y="782339"/>
            <a:ext cx="6855445" cy="11344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35872-37ED-8149-97CE-83A58C4F6C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07834" y="6640513"/>
            <a:ext cx="352425" cy="222250"/>
          </a:xfrm>
        </p:spPr>
        <p:txBody>
          <a:bodyPr/>
          <a:lstStyle/>
          <a:p>
            <a:pPr>
              <a:defRPr/>
            </a:pPr>
            <a:fld id="{DE0CB50F-3AD4-468B-89C7-7C390D88F54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756D4E-06F2-7D4B-A485-0733B1E5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Lending Bias Concerns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0DA7CB4-D2DD-5449-BE62-09CB25A70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72" y="886635"/>
            <a:ext cx="1040508" cy="67015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FA29A25-BE0B-5C48-81D8-B8D6B77E810E}"/>
              </a:ext>
            </a:extLst>
          </p:cNvPr>
          <p:cNvGrpSpPr/>
          <p:nvPr/>
        </p:nvGrpSpPr>
        <p:grpSpPr>
          <a:xfrm>
            <a:off x="411733" y="1966169"/>
            <a:ext cx="8552755" cy="4559175"/>
            <a:chOff x="251520" y="1811342"/>
            <a:chExt cx="8856984" cy="4858018"/>
          </a:xfrm>
        </p:grpSpPr>
        <p:pic>
          <p:nvPicPr>
            <p:cNvPr id="13" name="Picture 12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B44C50F0-B535-754C-A139-AE8D619CB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04" y="1811342"/>
              <a:ext cx="8839200" cy="3057818"/>
            </a:xfrm>
            <a:prstGeom prst="rect">
              <a:avLst/>
            </a:prstGeom>
          </p:spPr>
        </p:pic>
        <p:pic>
          <p:nvPicPr>
            <p:cNvPr id="15" name="Picture 14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5DC31F7C-0CB5-FD4C-A63C-F7173FEC3B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89" b="31699"/>
            <a:stretch/>
          </p:blipFill>
          <p:spPr>
            <a:xfrm>
              <a:off x="251520" y="4921816"/>
              <a:ext cx="8523039" cy="17475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728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51850" y="6597352"/>
            <a:ext cx="352425" cy="222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E2608C35-2635-423D-9434-296143BA87D3}" type="slidenum">
              <a:rPr lang="en-US" sz="1400" smtClean="0">
                <a:solidFill>
                  <a:schemeClr val="tx1"/>
                </a:solidFill>
                <a:latin typeface="Arial" charset="0"/>
              </a:rPr>
              <a:pPr eaLnBrk="1" hangingPunct="1"/>
              <a:t>2</a:t>
            </a:fld>
            <a:endParaRPr lang="en-US" sz="1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Outline</a:t>
            </a:r>
            <a:endParaRPr lang="en-GB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38" y="762000"/>
            <a:ext cx="8704262" cy="5715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u="sng" dirty="0"/>
              <a:t>Objectives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On completing this module, you will:</a:t>
            </a:r>
          </a:p>
          <a:p>
            <a:r>
              <a:rPr lang="en-SG" dirty="0"/>
              <a:t>Understand key considerations related bank lending to retail customers</a:t>
            </a:r>
          </a:p>
          <a:p>
            <a:r>
              <a:rPr lang="en-SG" dirty="0"/>
              <a:t>Understand the principles that underlie credit scoring</a:t>
            </a:r>
          </a:p>
          <a:p>
            <a:endParaRPr lang="en-S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10845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4">
            <a:extLst>
              <a:ext uri="{FF2B5EF4-FFF2-40B4-BE49-F238E27FC236}">
                <a16:creationId xmlns:a16="http://schemas.microsoft.com/office/drawing/2014/main" id="{9D79B350-BB3F-AA46-8CFA-42C4AA946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Benefits of Developing Credit Scoring Models</a:t>
            </a:r>
          </a:p>
        </p:txBody>
      </p:sp>
      <p:sp>
        <p:nvSpPr>
          <p:cNvPr id="78852" name="Rectangle 5">
            <a:extLst>
              <a:ext uri="{FF2B5EF4-FFF2-40B4-BE49-F238E27FC236}">
                <a16:creationId xmlns:a16="http://schemas.microsoft.com/office/drawing/2014/main" id="{D010374E-37F1-2047-A5AF-D8B0C61538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GB" altLang="en-US" sz="2800" dirty="0">
                <a:ea typeface="+mn-ea"/>
                <a:cs typeface="+mn-cs"/>
              </a:rPr>
              <a:t>Speed and accuracy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GB" altLang="en-US" sz="2800" dirty="0">
                <a:ea typeface="+mn-ea"/>
                <a:cs typeface="+mn-cs"/>
              </a:rPr>
              <a:t>Consistency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GB" altLang="en-US" sz="2800" dirty="0">
                <a:ea typeface="+mn-ea"/>
                <a:cs typeface="+mn-cs"/>
              </a:rPr>
              <a:t>Lower losses due to customer defaults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GB" altLang="en-US" sz="2800" dirty="0">
                <a:ea typeface="+mn-ea"/>
                <a:cs typeface="+mn-cs"/>
              </a:rPr>
              <a:t>Reduced operating costs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GB" altLang="en-US" sz="2800" dirty="0">
                <a:ea typeface="+mn-ea"/>
                <a:cs typeface="+mn-cs"/>
              </a:rPr>
              <a:t>Improved portfolio management</a:t>
            </a:r>
          </a:p>
        </p:txBody>
      </p:sp>
      <p:sp>
        <p:nvSpPr>
          <p:cNvPr id="78850" name="Slide Number Placeholder 3">
            <a:extLst>
              <a:ext uri="{FF2B5EF4-FFF2-40B4-BE49-F238E27FC236}">
                <a16:creationId xmlns:a16="http://schemas.microsoft.com/office/drawing/2014/main" id="{3F92A07D-E37E-FE43-A717-5C3F1B50BC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51850" y="6597352"/>
            <a:ext cx="352425" cy="222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429E6D-70A9-4A4D-8CC9-2291AE97546C}" type="slidenum">
              <a:rPr lang="en-US" altLang="en-US" sz="1400"/>
              <a:pPr/>
              <a:t>20</a:t>
            </a:fld>
            <a:endParaRPr lang="en-US" altLang="en-US" sz="14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>
            <a:extLst>
              <a:ext uri="{FF2B5EF4-FFF2-40B4-BE49-F238E27FC236}">
                <a16:creationId xmlns:a16="http://schemas.microsoft.com/office/drawing/2014/main" id="{E71D34DE-568E-C147-8907-A8A2366B43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51850" y="6597352"/>
            <a:ext cx="456736" cy="17505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973D21-18B8-1649-ACBA-C9A0DCE2D4B9}" type="slidenum">
              <a:rPr lang="en-US" altLang="en-US" sz="1400" smtClean="0"/>
              <a:pPr/>
              <a:t>21</a:t>
            </a:fld>
            <a:endParaRPr lang="en-US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79875" name="Rectangle 4">
            <a:extLst>
              <a:ext uri="{FF2B5EF4-FFF2-40B4-BE49-F238E27FC236}">
                <a16:creationId xmlns:a16="http://schemas.microsoft.com/office/drawing/2014/main" id="{0C845D7B-E2EA-734E-9909-2C5E603C2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Types of Credit Scoring</a:t>
            </a:r>
          </a:p>
        </p:txBody>
      </p:sp>
      <p:sp>
        <p:nvSpPr>
          <p:cNvPr id="79876" name="Rectangle 5">
            <a:extLst>
              <a:ext uri="{FF2B5EF4-FFF2-40B4-BE49-F238E27FC236}">
                <a16:creationId xmlns:a16="http://schemas.microsoft.com/office/drawing/2014/main" id="{612804B5-03F8-6142-BCB1-D9EDF75017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4324" y="958552"/>
            <a:ext cx="8704262" cy="5638800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GB" altLang="en-US" sz="2800" dirty="0">
                <a:ea typeface="+mn-ea"/>
                <a:cs typeface="+mn-cs"/>
              </a:rPr>
              <a:t>Application scoring</a:t>
            </a:r>
          </a:p>
          <a:p>
            <a:pPr marL="342900" lvl="1" indent="-342900">
              <a:buSzPct val="60000"/>
            </a:pPr>
            <a:r>
              <a:rPr lang="en-GB" altLang="en-US" sz="2800" dirty="0">
                <a:ea typeface="+mn-ea"/>
                <a:cs typeface="+mn-cs"/>
              </a:rPr>
              <a:t>Behavioural scoring</a:t>
            </a:r>
          </a:p>
          <a:p>
            <a:pPr marL="342900" lvl="1" indent="-342900">
              <a:buSzPct val="60000"/>
            </a:pPr>
            <a:r>
              <a:rPr lang="en-GB" altLang="en-US" sz="2800" dirty="0">
                <a:ea typeface="+mn-ea"/>
                <a:cs typeface="+mn-cs"/>
              </a:rPr>
              <a:t>Profit scoring</a:t>
            </a:r>
          </a:p>
          <a:p>
            <a:pPr marL="342900" lvl="1" indent="-342900">
              <a:buSzPct val="60000"/>
            </a:pPr>
            <a:r>
              <a:rPr lang="en-GB" altLang="en-US" sz="2800" dirty="0">
                <a:ea typeface="+mn-ea"/>
                <a:cs typeface="+mn-cs"/>
              </a:rPr>
              <a:t>Bankruptcy prediction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F5BFEE-6E07-0C4F-A949-F93A60CA7169}"/>
              </a:ext>
            </a:extLst>
          </p:cNvPr>
          <p:cNvSpPr txBox="1"/>
          <p:nvPr/>
        </p:nvSpPr>
        <p:spPr>
          <a:xfrm>
            <a:off x="5220072" y="797803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000CC"/>
                </a:solidFill>
              </a:rPr>
              <a:t>Covered in this session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802B8-EF83-ED40-91A5-5E142B49B6BF}"/>
              </a:ext>
            </a:extLst>
          </p:cNvPr>
          <p:cNvSpPr txBox="1"/>
          <p:nvPr/>
        </p:nvSpPr>
        <p:spPr>
          <a:xfrm>
            <a:off x="5195829" y="1861842"/>
            <a:ext cx="2616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000CC"/>
                </a:solidFill>
              </a:rPr>
              <a:t>Will be discussed in Week 12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CBE58F0-40FA-644C-82B0-08F11263E78C}"/>
              </a:ext>
            </a:extLst>
          </p:cNvPr>
          <p:cNvCxnSpPr>
            <a:cxnSpLocks/>
          </p:cNvCxnSpPr>
          <p:nvPr/>
        </p:nvCxnSpPr>
        <p:spPr bwMode="auto">
          <a:xfrm flipH="1">
            <a:off x="3851920" y="1268759"/>
            <a:ext cx="1152128" cy="1"/>
          </a:xfrm>
          <a:prstGeom prst="straightConnector1">
            <a:avLst/>
          </a:prstGeom>
          <a:noFill/>
          <a:ln w="34925" cap="flat" cmpd="sng" algn="ctr">
            <a:solidFill>
              <a:srgbClr val="0000CC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C2DFE007-E27E-5046-9CBD-5236B268A1B5}"/>
              </a:ext>
            </a:extLst>
          </p:cNvPr>
          <p:cNvSpPr/>
          <p:nvPr/>
        </p:nvSpPr>
        <p:spPr bwMode="auto">
          <a:xfrm>
            <a:off x="4572000" y="1614490"/>
            <a:ext cx="432048" cy="1382461"/>
          </a:xfrm>
          <a:prstGeom prst="rightBrace">
            <a:avLst/>
          </a:prstGeom>
          <a:noFill/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69200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>
            <a:extLst>
              <a:ext uri="{FF2B5EF4-FFF2-40B4-BE49-F238E27FC236}">
                <a16:creationId xmlns:a16="http://schemas.microsoft.com/office/drawing/2014/main" id="{5EE2C9B5-69A6-134A-812E-4EC0D0B384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51850" y="6597352"/>
            <a:ext cx="481013" cy="217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30E1A4-63F0-B24E-A4FA-D26FBCC2992D}" type="slidenum">
              <a:rPr lang="en-US" altLang="en-US" sz="1400"/>
              <a:pPr/>
              <a:t>22</a:t>
            </a:fld>
            <a:endParaRPr lang="en-US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80899" name="Rectangle 4">
            <a:extLst>
              <a:ext uri="{FF2B5EF4-FFF2-40B4-BE49-F238E27FC236}">
                <a16:creationId xmlns:a16="http://schemas.microsoft.com/office/drawing/2014/main" id="{F38F9CC6-8F95-C94E-A596-07C6F4DA0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Application Scoring</a:t>
            </a:r>
          </a:p>
        </p:txBody>
      </p:sp>
      <p:sp>
        <p:nvSpPr>
          <p:cNvPr id="80900" name="Rectangle 5">
            <a:extLst>
              <a:ext uri="{FF2B5EF4-FFF2-40B4-BE49-F238E27FC236}">
                <a16:creationId xmlns:a16="http://schemas.microsoft.com/office/drawing/2014/main" id="{70C0E239-45B4-C04F-8B14-ECC6673A9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3795" y="836712"/>
            <a:ext cx="8537575" cy="5530850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GB" altLang="en-US" sz="2800" dirty="0">
                <a:ea typeface="+mn-ea"/>
                <a:cs typeface="+mn-cs"/>
              </a:rPr>
              <a:t>Estimate probability of default at the time the applicant applies for the loan</a:t>
            </a:r>
          </a:p>
          <a:p>
            <a:pPr marL="342900" lvl="1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GB" altLang="en-US" sz="2800" dirty="0">
                <a:ea typeface="+mn-ea"/>
                <a:cs typeface="+mn-cs"/>
              </a:rPr>
              <a:t>Use predetermined definition of default</a:t>
            </a:r>
          </a:p>
          <a:p>
            <a:pPr marL="742950" lvl="2" indent="-342900">
              <a:lnSpc>
                <a:spcPct val="90000"/>
              </a:lnSpc>
              <a:buSzPct val="60000"/>
            </a:pPr>
            <a:r>
              <a:rPr lang="en-GB" altLang="en-US" sz="2400" dirty="0">
                <a:ea typeface="+mn-ea"/>
                <a:cs typeface="+mn-cs"/>
              </a:rPr>
              <a:t>For example, 3 months of payment arrears</a:t>
            </a:r>
          </a:p>
          <a:p>
            <a:pPr marL="342900" lvl="1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GB" altLang="en-US" sz="2800" dirty="0">
                <a:ea typeface="+mn-ea"/>
                <a:cs typeface="+mn-cs"/>
              </a:rPr>
              <a:t>Use application variables </a:t>
            </a:r>
          </a:p>
          <a:p>
            <a:pPr marL="742950" lvl="2" indent="-342900">
              <a:lnSpc>
                <a:spcPct val="90000"/>
              </a:lnSpc>
              <a:buSzPct val="60000"/>
            </a:pPr>
            <a:r>
              <a:rPr lang="en-GB" altLang="en-US" sz="2400" dirty="0">
                <a:ea typeface="+mn-ea"/>
                <a:cs typeface="+mn-cs"/>
              </a:rPr>
              <a:t>Age, income, marital status, years at address, …</a:t>
            </a:r>
          </a:p>
          <a:p>
            <a:r>
              <a:rPr lang="en-GB" dirty="0"/>
              <a:t>Use bureau variables</a:t>
            </a:r>
            <a:endParaRPr lang="en-SG" dirty="0"/>
          </a:p>
          <a:p>
            <a:pPr lvl="1"/>
            <a:r>
              <a:rPr lang="en-GB" dirty="0"/>
              <a:t>Bureau score</a:t>
            </a:r>
          </a:p>
          <a:p>
            <a:pPr lvl="1"/>
            <a:r>
              <a:rPr lang="en-GB" dirty="0"/>
              <a:t>Raw bureau data, e.g.</a:t>
            </a:r>
          </a:p>
          <a:p>
            <a:pPr lvl="2"/>
            <a:r>
              <a:rPr lang="en-GB" dirty="0"/>
              <a:t>number of credit checks</a:t>
            </a:r>
          </a:p>
          <a:p>
            <a:pPr lvl="2"/>
            <a:r>
              <a:rPr lang="en-GB" dirty="0"/>
              <a:t>total amount of credits</a:t>
            </a:r>
          </a:p>
          <a:p>
            <a:pPr lvl="2"/>
            <a:r>
              <a:rPr lang="en-GB" dirty="0"/>
              <a:t>delinquency history</a:t>
            </a:r>
          </a:p>
          <a:p>
            <a:pPr lvl="2"/>
            <a:r>
              <a:rPr lang="en-GB" dirty="0"/>
              <a:t>…</a:t>
            </a:r>
            <a:endParaRPr lang="en-GB" altLang="en-US" sz="2200" dirty="0">
              <a:ea typeface="+mn-ea"/>
              <a:cs typeface="+mn-cs"/>
            </a:endParaRPr>
          </a:p>
          <a:p>
            <a:pPr lvl="3">
              <a:lnSpc>
                <a:spcPct val="90000"/>
              </a:lnSpc>
              <a:buFont typeface="Wingdings" pitchFamily="2" charset="2"/>
              <a:buNone/>
            </a:pPr>
            <a:endParaRPr lang="en-GB" alt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>
            <a:extLst>
              <a:ext uri="{FF2B5EF4-FFF2-40B4-BE49-F238E27FC236}">
                <a16:creationId xmlns:a16="http://schemas.microsoft.com/office/drawing/2014/main" id="{5EE2C9B5-69A6-134A-812E-4EC0D0B384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51850" y="6597352"/>
            <a:ext cx="481013" cy="217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30E1A4-63F0-B24E-A4FA-D26FBCC2992D}" type="slidenum">
              <a:rPr lang="en-US" altLang="en-US" sz="1400"/>
              <a:pPr/>
              <a:t>23</a:t>
            </a:fld>
            <a:endParaRPr lang="en-US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80899" name="Rectangle 4">
            <a:extLst>
              <a:ext uri="{FF2B5EF4-FFF2-40B4-BE49-F238E27FC236}">
                <a16:creationId xmlns:a16="http://schemas.microsoft.com/office/drawing/2014/main" id="{F38F9CC6-8F95-C94E-A596-07C6F4DA0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Application Scoring</a:t>
            </a:r>
          </a:p>
        </p:txBody>
      </p:sp>
      <p:sp>
        <p:nvSpPr>
          <p:cNvPr id="80900" name="Rectangle 5">
            <a:extLst>
              <a:ext uri="{FF2B5EF4-FFF2-40B4-BE49-F238E27FC236}">
                <a16:creationId xmlns:a16="http://schemas.microsoft.com/office/drawing/2014/main" id="{70C0E239-45B4-C04F-8B14-ECC6673A9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3795" y="836712"/>
            <a:ext cx="8537575" cy="5530850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90000"/>
              </a:lnSpc>
              <a:buSzPct val="60000"/>
            </a:pPr>
            <a:r>
              <a:rPr lang="en-GB" altLang="en-US" sz="3000" dirty="0">
                <a:ea typeface="+mn-ea"/>
                <a:cs typeface="+mn-cs"/>
              </a:rPr>
              <a:t>In the </a:t>
            </a:r>
            <a:r>
              <a:rPr lang="en-GB" altLang="en-US" sz="2800" dirty="0">
                <a:ea typeface="+mn-ea"/>
                <a:cs typeface="+mn-cs"/>
              </a:rPr>
              <a:t>US</a:t>
            </a:r>
          </a:p>
          <a:p>
            <a:pPr marL="742950" lvl="2" indent="-342900">
              <a:lnSpc>
                <a:spcPct val="90000"/>
              </a:lnSpc>
              <a:buSzPct val="60000"/>
            </a:pPr>
            <a:r>
              <a:rPr lang="en-GB" altLang="en-US" sz="2400" dirty="0">
                <a:ea typeface="+mn-ea"/>
                <a:cs typeface="+mn-cs"/>
              </a:rPr>
              <a:t>Fico scores range </a:t>
            </a:r>
            <a:br>
              <a:rPr lang="en-GB" altLang="en-US" sz="2400" dirty="0">
                <a:ea typeface="+mn-ea"/>
                <a:cs typeface="+mn-cs"/>
              </a:rPr>
            </a:br>
            <a:r>
              <a:rPr lang="en-GB" altLang="en-US" sz="2400" dirty="0">
                <a:ea typeface="+mn-ea"/>
                <a:cs typeface="+mn-cs"/>
              </a:rPr>
              <a:t>between 300 to 850</a:t>
            </a:r>
          </a:p>
          <a:p>
            <a:pPr marL="742950" lvl="2" indent="-342900">
              <a:lnSpc>
                <a:spcPct val="90000"/>
              </a:lnSpc>
              <a:buSzPct val="60000"/>
            </a:pPr>
            <a:r>
              <a:rPr lang="en-GB" altLang="en-US" sz="2400" dirty="0">
                <a:ea typeface="+mn-ea"/>
                <a:cs typeface="+mn-cs"/>
              </a:rPr>
              <a:t>Main credit bureaus: </a:t>
            </a:r>
            <a:br>
              <a:rPr lang="en-GB" altLang="en-US" sz="2400" dirty="0">
                <a:ea typeface="+mn-ea"/>
                <a:cs typeface="+mn-cs"/>
              </a:rPr>
            </a:br>
            <a:r>
              <a:rPr lang="en-GB" altLang="en-US" sz="2400" dirty="0">
                <a:ea typeface="+mn-ea"/>
                <a:cs typeface="+mn-cs"/>
              </a:rPr>
              <a:t>Experian, Equifax, </a:t>
            </a:r>
            <a:br>
              <a:rPr lang="en-GB" altLang="en-US" sz="2400" dirty="0">
                <a:ea typeface="+mn-ea"/>
                <a:cs typeface="+mn-cs"/>
              </a:rPr>
            </a:br>
            <a:r>
              <a:rPr lang="en-GB" altLang="en-US" sz="2400" dirty="0">
                <a:ea typeface="+mn-ea"/>
                <a:cs typeface="+mn-cs"/>
              </a:rPr>
              <a:t>and TransUnion</a:t>
            </a:r>
          </a:p>
          <a:p>
            <a:pPr lvl="3">
              <a:lnSpc>
                <a:spcPct val="90000"/>
              </a:lnSpc>
              <a:buFont typeface="Wingdings" pitchFamily="2" charset="2"/>
              <a:buNone/>
            </a:pPr>
            <a:endParaRPr lang="en-GB" altLang="en-US" sz="2400" dirty="0"/>
          </a:p>
        </p:txBody>
      </p:sp>
      <p:pic>
        <p:nvPicPr>
          <p:cNvPr id="5" name="Picture 4" descr="FICO&lt;sup&gt;®&lt;/sup&gt; Score ranges">
            <a:extLst>
              <a:ext uri="{FF2B5EF4-FFF2-40B4-BE49-F238E27FC236}">
                <a16:creationId xmlns:a16="http://schemas.microsoft.com/office/drawing/2014/main" id="{D425469F-91CB-7545-BAEB-99466BD94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432" y="116632"/>
            <a:ext cx="5292080" cy="344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ow FICO Scores are calculated">
            <a:extLst>
              <a:ext uri="{FF2B5EF4-FFF2-40B4-BE49-F238E27FC236}">
                <a16:creationId xmlns:a16="http://schemas.microsoft.com/office/drawing/2014/main" id="{822A8955-9310-E946-B81C-71E70DFC3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99" y="3212976"/>
            <a:ext cx="4694741" cy="350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540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3">
            <a:extLst>
              <a:ext uri="{FF2B5EF4-FFF2-40B4-BE49-F238E27FC236}">
                <a16:creationId xmlns:a16="http://schemas.microsoft.com/office/drawing/2014/main" id="{5547D1F1-B359-8E46-8B97-EAADC48346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51850" y="6597352"/>
            <a:ext cx="481013" cy="217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59BA73-70E1-2D42-AEA8-93DBDB50D6D0}" type="slidenum">
              <a:rPr lang="en-US" altLang="en-US" sz="1400"/>
              <a:pPr/>
              <a:t>24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82947" name="Rectangle 14">
            <a:extLst>
              <a:ext uri="{FF2B5EF4-FFF2-40B4-BE49-F238E27FC236}">
                <a16:creationId xmlns:a16="http://schemas.microsoft.com/office/drawing/2014/main" id="{695D2E06-EB70-D74D-841D-C0344374DD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138" y="190034"/>
            <a:ext cx="8932862" cy="523220"/>
          </a:xfrm>
        </p:spPr>
        <p:txBody>
          <a:bodyPr/>
          <a:lstStyle/>
          <a:p>
            <a:r>
              <a:rPr lang="en-GB" dirty="0"/>
              <a:t>Commonly Used Variables for Credit Assessment</a:t>
            </a:r>
            <a:endParaRPr lang="en-GB" altLang="en-US" dirty="0"/>
          </a:p>
        </p:txBody>
      </p:sp>
      <p:graphicFrame>
        <p:nvGraphicFramePr>
          <p:cNvPr id="4121616" name="Group 16">
            <a:extLst>
              <a:ext uri="{FF2B5EF4-FFF2-40B4-BE49-F238E27FC236}">
                <a16:creationId xmlns:a16="http://schemas.microsoft.com/office/drawing/2014/main" id="{1B073CC2-572E-3844-86F8-62A971E011B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18974470"/>
              </p:ext>
            </p:extLst>
          </p:nvPr>
        </p:nvGraphicFramePr>
        <p:xfrm>
          <a:off x="382587" y="1171575"/>
          <a:ext cx="8378825" cy="4514850"/>
        </p:xfrm>
        <a:graphic>
          <a:graphicData uri="http://schemas.openxmlformats.org/drawingml/2006/table">
            <a:tbl>
              <a:tblPr/>
              <a:tblGrid>
                <a:gridCol w="3328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9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14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Age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Time at residence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Time at employment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Time in industry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 digit of postal code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Geographical: Urban/Rural/Regional/Provincial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Residential Status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Employment status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Lifestyle code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Existing client (Y/N)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Years as client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Number of products internally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Internal bankruptcy/write-off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Number of delinquencies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Beacon/Empirical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Time at bureau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 Inquiries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Time since last Inquiry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Inquiries in the last 3/6/12 </a:t>
                      </a:r>
                      <a:r>
                        <a:rPr kumimoji="0" lang="en-GB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mths</a:t>
                      </a:r>
                      <a:endParaRPr kumimoji="0" lang="en-GB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Inquiries in the last 3/6/12 </a:t>
                      </a:r>
                      <a:r>
                        <a:rPr kumimoji="0" lang="en-GB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mths</a:t>
                      </a: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as % of 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Income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 Liabilities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 Debt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 Debt service $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 Debt Service Ratio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Gross Debt Service Ratio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Revolving Debt/Total Debt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Other Bank card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Number of other bank cards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 Trades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Trades opened in last six months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Trades Opened in Last six months / Total Trades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 Inactive Trades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 Revolving trades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 term trades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% revolving trades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 term trades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Number of  trades current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Number of trades R1, R2..R9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% trades R1-R2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% Trades R3 or worse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% trades O1..O9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% trades O1-O2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% Trades O3 or worse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 credit lines - revolving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 balance - revolving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 Utilization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 balance- all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24C2-351F-0949-841C-1C6A47CA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8" y="190034"/>
            <a:ext cx="8721725" cy="523220"/>
          </a:xfrm>
        </p:spPr>
        <p:txBody>
          <a:bodyPr/>
          <a:lstStyle/>
          <a:p>
            <a:r>
              <a:rPr lang="en-US" dirty="0"/>
              <a:t>Further Reading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AE38-4255-C943-8FFE-C2F2B0888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Lending context</a:t>
            </a:r>
          </a:p>
          <a:p>
            <a:pPr lvl="1"/>
            <a:r>
              <a:rPr lang="en-US" dirty="0"/>
              <a:t>“Financial Services Technology” book</a:t>
            </a:r>
          </a:p>
          <a:p>
            <a:pPr lvl="1"/>
            <a:r>
              <a:rPr lang="en-US" dirty="0"/>
              <a:t>Chapter 8 – Lending and Debt Collection</a:t>
            </a:r>
          </a:p>
          <a:p>
            <a:pPr lvl="1"/>
            <a:r>
              <a:rPr lang="en-US" dirty="0"/>
              <a:t>Available at the SMU library</a:t>
            </a:r>
          </a:p>
          <a:p>
            <a:pPr lvl="2"/>
            <a:r>
              <a:rPr lang="en-US" dirty="0"/>
              <a:t>Online and hardcopy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C16E4-1F82-6F48-81F5-72C6AB70C0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51850" y="6597352"/>
            <a:ext cx="352425" cy="222250"/>
          </a:xfrm>
        </p:spPr>
        <p:txBody>
          <a:bodyPr/>
          <a:lstStyle/>
          <a:p>
            <a:pPr>
              <a:defRPr/>
            </a:pPr>
            <a:fld id="{DE0CB50F-3AD4-468B-89C7-7C390D88F544}" type="slidenum">
              <a:rPr lang="en-US" sz="1400" smtClean="0"/>
              <a:pPr>
                <a:defRPr/>
              </a:pPr>
              <a:t>25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0855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24C2-351F-0949-841C-1C6A47CA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8" y="190034"/>
            <a:ext cx="8721725" cy="523220"/>
          </a:xfrm>
        </p:spPr>
        <p:txBody>
          <a:bodyPr/>
          <a:lstStyle/>
          <a:p>
            <a:r>
              <a:rPr lang="en-US" dirty="0"/>
              <a:t>Definition of Lending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AE38-4255-C943-8FFE-C2F2B0888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</a:t>
            </a:r>
          </a:p>
          <a:p>
            <a:pPr lvl="1"/>
            <a:r>
              <a:rPr lang="en-US" dirty="0"/>
              <a:t>Customer is up to date with loan payments</a:t>
            </a:r>
          </a:p>
          <a:p>
            <a:r>
              <a:rPr lang="en-US" dirty="0"/>
              <a:t>Delinquent</a:t>
            </a:r>
          </a:p>
          <a:p>
            <a:pPr lvl="1"/>
            <a:r>
              <a:rPr lang="en-US" dirty="0"/>
              <a:t>Customer is behind on loan payments</a:t>
            </a:r>
          </a:p>
          <a:p>
            <a:r>
              <a:rPr lang="en-US" dirty="0"/>
              <a:t>In default</a:t>
            </a:r>
          </a:p>
          <a:p>
            <a:pPr lvl="1"/>
            <a:r>
              <a:rPr lang="en-US" dirty="0"/>
              <a:t>Borrower fails to repay a debt</a:t>
            </a:r>
          </a:p>
          <a:p>
            <a:pPr lvl="1"/>
            <a:r>
              <a:rPr lang="en-US" dirty="0"/>
              <a:t>Depends on the terms agreed </a:t>
            </a:r>
          </a:p>
          <a:p>
            <a:pPr lvl="2"/>
            <a:r>
              <a:rPr lang="en-US" sz="2400" dirty="0"/>
              <a:t>E.g. missing X number of payments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C16E4-1F82-6F48-81F5-72C6AB70C0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51850" y="6597352"/>
            <a:ext cx="352425" cy="222250"/>
          </a:xfrm>
        </p:spPr>
        <p:txBody>
          <a:bodyPr/>
          <a:lstStyle/>
          <a:p>
            <a:pPr>
              <a:defRPr/>
            </a:pPr>
            <a:fld id="{DE0CB50F-3AD4-468B-89C7-7C390D88F544}" type="slidenum">
              <a:rPr lang="en-US" sz="1400" smtClean="0"/>
              <a:pPr>
                <a:defRPr/>
              </a:pPr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68059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24C2-351F-0949-841C-1C6A47CA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8" y="190034"/>
            <a:ext cx="8721725" cy="523220"/>
          </a:xfrm>
        </p:spPr>
        <p:txBody>
          <a:bodyPr/>
          <a:lstStyle/>
          <a:p>
            <a:r>
              <a:rPr lang="en-GB" dirty="0"/>
              <a:t>Business Problem Context</a:t>
            </a:r>
            <a:r>
              <a:rPr lang="en-SG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AE38-4255-C943-8FFE-C2F2B0888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Lending is the way most banks make money</a:t>
            </a:r>
          </a:p>
          <a:p>
            <a:r>
              <a:rPr lang="en-US" dirty="0"/>
              <a:t>Key considerations</a:t>
            </a:r>
            <a:endParaRPr lang="en-SG" dirty="0"/>
          </a:p>
          <a:p>
            <a:pPr lvl="1"/>
            <a:r>
              <a:rPr lang="en-US" dirty="0"/>
              <a:t>Net interest rate spread</a:t>
            </a:r>
            <a:endParaRPr lang="en-SG" dirty="0"/>
          </a:p>
          <a:p>
            <a:pPr lvl="2"/>
            <a:r>
              <a:rPr lang="en-US" sz="2400" dirty="0"/>
              <a:t>The difference between</a:t>
            </a:r>
            <a:endParaRPr lang="en-SG" sz="2400" dirty="0"/>
          </a:p>
          <a:p>
            <a:pPr lvl="3"/>
            <a:r>
              <a:rPr lang="en-US" sz="2400" dirty="0"/>
              <a:t>Interest rate received on loans</a:t>
            </a:r>
            <a:endParaRPr lang="en-SG" sz="2400" dirty="0"/>
          </a:p>
          <a:p>
            <a:pPr lvl="3"/>
            <a:r>
              <a:rPr lang="en-SG" sz="2400" dirty="0"/>
              <a:t>Interest rate</a:t>
            </a:r>
            <a:r>
              <a:rPr lang="en-US" sz="2400" dirty="0"/>
              <a:t> paid on deposits	</a:t>
            </a:r>
            <a:endParaRPr lang="en-SG" sz="2400" dirty="0"/>
          </a:p>
          <a:p>
            <a:pPr lvl="2"/>
            <a:r>
              <a:rPr lang="en-US" sz="2400" dirty="0"/>
              <a:t>Simplified example</a:t>
            </a:r>
          </a:p>
          <a:p>
            <a:pPr lvl="3"/>
            <a:r>
              <a:rPr lang="en-US" sz="2400" dirty="0"/>
              <a:t>Lending rate = 4%</a:t>
            </a:r>
          </a:p>
          <a:p>
            <a:pPr lvl="3"/>
            <a:r>
              <a:rPr lang="en-US" sz="2400" dirty="0"/>
              <a:t>Deposit rate = 1%</a:t>
            </a:r>
          </a:p>
          <a:p>
            <a:pPr lvl="3"/>
            <a:r>
              <a:rPr lang="en-US" sz="2400" dirty="0"/>
              <a:t>Net interest rate = 3%</a:t>
            </a:r>
          </a:p>
          <a:p>
            <a:pPr lvl="3"/>
            <a:r>
              <a:rPr lang="en-US" sz="2400" dirty="0"/>
              <a:t>Lending $100b would yield $3 billion in earnings!</a:t>
            </a:r>
          </a:p>
          <a:p>
            <a:pPr lvl="1"/>
            <a:r>
              <a:rPr lang="en-US" dirty="0"/>
              <a:t>Why isn’t it this easy to make money?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C16E4-1F82-6F48-81F5-72C6AB70C0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51850" y="6597352"/>
            <a:ext cx="352425" cy="222250"/>
          </a:xfrm>
        </p:spPr>
        <p:txBody>
          <a:bodyPr/>
          <a:lstStyle/>
          <a:p>
            <a:pPr>
              <a:defRPr/>
            </a:pPr>
            <a:fld id="{DE0CB50F-3AD4-468B-89C7-7C390D88F544}" type="slidenum">
              <a:rPr lang="en-US" sz="1400" smtClean="0"/>
              <a:pPr>
                <a:defRPr/>
              </a:pPr>
              <a:t>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82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24C2-351F-0949-841C-1C6A47CA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8" y="190034"/>
            <a:ext cx="8721725" cy="523220"/>
          </a:xfrm>
        </p:spPr>
        <p:txBody>
          <a:bodyPr/>
          <a:lstStyle/>
          <a:p>
            <a:r>
              <a:rPr lang="en-GB" dirty="0"/>
              <a:t>Business Problem Context</a:t>
            </a:r>
            <a:r>
              <a:rPr lang="en-SG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AE38-4255-C943-8FFE-C2F2B0888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considerations</a:t>
            </a:r>
            <a:endParaRPr lang="en-SG" dirty="0"/>
          </a:p>
          <a:p>
            <a:pPr lvl="1"/>
            <a:r>
              <a:rPr lang="en-US" dirty="0"/>
              <a:t>Loan default rate</a:t>
            </a:r>
          </a:p>
          <a:p>
            <a:pPr lvl="2"/>
            <a:r>
              <a:rPr lang="en-US" sz="2400" dirty="0"/>
              <a:t>Leads to loan losses</a:t>
            </a:r>
          </a:p>
          <a:p>
            <a:pPr lvl="2"/>
            <a:r>
              <a:rPr lang="en-US" sz="2400" dirty="0"/>
              <a:t>Offsets revenue generated made from interest generated from loans</a:t>
            </a:r>
          </a:p>
          <a:p>
            <a:pPr lvl="1"/>
            <a:r>
              <a:rPr lang="en-US" dirty="0"/>
              <a:t>Simplified example</a:t>
            </a:r>
            <a:endParaRPr lang="en-SG" dirty="0"/>
          </a:p>
          <a:p>
            <a:pPr lvl="2"/>
            <a:r>
              <a:rPr lang="en-US" dirty="0"/>
              <a:t>If the average annual default rate is 4%</a:t>
            </a:r>
          </a:p>
          <a:p>
            <a:pPr lvl="2"/>
            <a:r>
              <a:rPr lang="en-SG" dirty="0"/>
              <a:t>Losses on a </a:t>
            </a:r>
            <a:r>
              <a:rPr lang="en-US" dirty="0"/>
              <a:t>$100b of loans would be $4 billion</a:t>
            </a:r>
          </a:p>
          <a:p>
            <a:pPr lvl="2"/>
            <a:r>
              <a:rPr lang="en-US" dirty="0"/>
              <a:t>Net interest gain of $3b – losses of $4b = net loss of $1 billion!</a:t>
            </a:r>
          </a:p>
          <a:p>
            <a:pPr lvl="2"/>
            <a:r>
              <a:rPr lang="en-US" dirty="0"/>
              <a:t>Also operating expenses and interest paid on deposits not lent</a:t>
            </a:r>
          </a:p>
          <a:p>
            <a:pPr lvl="1"/>
            <a:r>
              <a:rPr lang="en-US" dirty="0"/>
              <a:t>Accordingly, loan interest rates needs to be commensurate with expected risk of default</a:t>
            </a:r>
            <a:endParaRPr lang="en-SG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C16E4-1F82-6F48-81F5-72C6AB70C0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51850" y="6597352"/>
            <a:ext cx="352425" cy="222250"/>
          </a:xfrm>
        </p:spPr>
        <p:txBody>
          <a:bodyPr/>
          <a:lstStyle/>
          <a:p>
            <a:pPr>
              <a:defRPr/>
            </a:pPr>
            <a:fld id="{DE0CB50F-3AD4-468B-89C7-7C390D88F544}" type="slidenum">
              <a:rPr lang="en-US" sz="1400" smtClean="0"/>
              <a:pPr>
                <a:defRPr/>
              </a:pPr>
              <a:t>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2129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24C2-351F-0949-841C-1C6A47CA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8" y="190034"/>
            <a:ext cx="8721725" cy="523220"/>
          </a:xfrm>
        </p:spPr>
        <p:txBody>
          <a:bodyPr/>
          <a:lstStyle/>
          <a:p>
            <a:r>
              <a:rPr lang="en-US" dirty="0"/>
              <a:t>Types of Loans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AE38-4255-C943-8FFE-C2F2B0888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Secured lending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Home mortgage loans</a:t>
            </a:r>
            <a:endParaRPr lang="en-SG" dirty="0"/>
          </a:p>
          <a:p>
            <a:pPr lvl="3"/>
            <a:r>
              <a:rPr lang="en-US" dirty="0"/>
              <a:t>Debt consolidation, home improvement, other…</a:t>
            </a:r>
            <a:endParaRPr lang="en-SG" dirty="0"/>
          </a:p>
          <a:p>
            <a:pPr lvl="2"/>
            <a:r>
              <a:rPr lang="en-US" dirty="0"/>
              <a:t>Auto loans</a:t>
            </a:r>
          </a:p>
          <a:p>
            <a:pPr lvl="1"/>
            <a:r>
              <a:rPr lang="en-US" dirty="0"/>
              <a:t>Assets pledged as collateral</a:t>
            </a:r>
          </a:p>
          <a:p>
            <a:pPr lvl="2"/>
            <a:r>
              <a:rPr lang="en-US" dirty="0"/>
              <a:t>E.g. home equity, automobile equity, jewelry, etc.</a:t>
            </a:r>
          </a:p>
          <a:p>
            <a:pPr lvl="1"/>
            <a:r>
              <a:rPr lang="en-US" dirty="0"/>
              <a:t>Collateral can be liquidated to cover loan exposure in case of default</a:t>
            </a:r>
          </a:p>
          <a:p>
            <a:pPr lvl="1"/>
            <a:r>
              <a:rPr lang="en-US" dirty="0"/>
              <a:t>Lower risk for bank, but requires more effort to</a:t>
            </a:r>
          </a:p>
          <a:p>
            <a:pPr lvl="2"/>
            <a:r>
              <a:rPr lang="en-US" dirty="0"/>
              <a:t>Verify ownership</a:t>
            </a:r>
          </a:p>
          <a:p>
            <a:pPr lvl="2"/>
            <a:r>
              <a:rPr lang="en-US" dirty="0"/>
              <a:t>Value collateral </a:t>
            </a:r>
          </a:p>
          <a:p>
            <a:pPr lvl="2"/>
            <a:r>
              <a:rPr lang="en-US" dirty="0"/>
              <a:t>Monitor collateral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C16E4-1F82-6F48-81F5-72C6AB70C0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51850" y="6597352"/>
            <a:ext cx="352425" cy="222250"/>
          </a:xfrm>
        </p:spPr>
        <p:txBody>
          <a:bodyPr/>
          <a:lstStyle/>
          <a:p>
            <a:pPr>
              <a:defRPr/>
            </a:pPr>
            <a:fld id="{DE0CB50F-3AD4-468B-89C7-7C390D88F544}" type="slidenum">
              <a:rPr lang="en-US" sz="1400" smtClean="0"/>
              <a:pPr>
                <a:defRPr/>
              </a:pPr>
              <a:t>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567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24C2-351F-0949-841C-1C6A47CA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8" y="190034"/>
            <a:ext cx="8721725" cy="523220"/>
          </a:xfrm>
        </p:spPr>
        <p:txBody>
          <a:bodyPr/>
          <a:lstStyle/>
          <a:p>
            <a:r>
              <a:rPr lang="en-US" dirty="0"/>
              <a:t>Types of Loans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AE38-4255-C943-8FFE-C2F2B0888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Secured lending – simplified example</a:t>
            </a:r>
          </a:p>
          <a:p>
            <a:pPr lvl="1"/>
            <a:r>
              <a:rPr lang="en-US" dirty="0"/>
              <a:t>Condo price $1,000,000</a:t>
            </a:r>
          </a:p>
          <a:p>
            <a:pPr lvl="1"/>
            <a:r>
              <a:rPr lang="en-US" dirty="0"/>
              <a:t>Bank lends customer $700,000</a:t>
            </a:r>
          </a:p>
          <a:p>
            <a:pPr lvl="1"/>
            <a:r>
              <a:rPr lang="en-US" dirty="0"/>
              <a:t>Bank requires down payment of $300,000</a:t>
            </a:r>
          </a:p>
          <a:p>
            <a:pPr lvl="2"/>
            <a:r>
              <a:rPr lang="en-US" dirty="0"/>
              <a:t>Home equity collateral = $300,000</a:t>
            </a:r>
          </a:p>
          <a:p>
            <a:pPr lvl="1"/>
            <a:r>
              <a:rPr lang="en-US" dirty="0"/>
              <a:t>If customer defaults on loan</a:t>
            </a:r>
          </a:p>
          <a:p>
            <a:pPr lvl="2"/>
            <a:r>
              <a:rPr lang="en-US" dirty="0"/>
              <a:t>Bank takes possession of property</a:t>
            </a:r>
          </a:p>
          <a:p>
            <a:pPr lvl="2"/>
            <a:r>
              <a:rPr lang="en-US" dirty="0"/>
              <a:t>Sells property $900,000</a:t>
            </a:r>
          </a:p>
          <a:p>
            <a:pPr lvl="2"/>
            <a:r>
              <a:rPr lang="en-US" dirty="0"/>
              <a:t>Keeps $700,000</a:t>
            </a:r>
          </a:p>
          <a:p>
            <a:pPr lvl="2"/>
            <a:r>
              <a:rPr lang="en-US" dirty="0"/>
              <a:t>Passes on remaining $200,000 to customer</a:t>
            </a:r>
          </a:p>
          <a:p>
            <a:pPr lvl="1"/>
            <a:r>
              <a:rPr lang="en-US" dirty="0"/>
              <a:t>What happens if the property sells for $600,000?</a:t>
            </a:r>
          </a:p>
          <a:p>
            <a:pPr lvl="2"/>
            <a:r>
              <a:rPr lang="en-US" dirty="0"/>
              <a:t>The bank loses money on the loan!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C16E4-1F82-6F48-81F5-72C6AB70C0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51850" y="6597352"/>
            <a:ext cx="352425" cy="222250"/>
          </a:xfrm>
        </p:spPr>
        <p:txBody>
          <a:bodyPr/>
          <a:lstStyle/>
          <a:p>
            <a:pPr>
              <a:defRPr/>
            </a:pPr>
            <a:fld id="{DE0CB50F-3AD4-468B-89C7-7C390D88F544}" type="slidenum">
              <a:rPr lang="en-US" sz="1400" smtClean="0"/>
              <a:pPr>
                <a:defRPr/>
              </a:pPr>
              <a:t>7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4065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24C2-351F-0949-841C-1C6A47CA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8" y="190034"/>
            <a:ext cx="8721725" cy="523220"/>
          </a:xfrm>
        </p:spPr>
        <p:txBody>
          <a:bodyPr/>
          <a:lstStyle/>
          <a:p>
            <a:r>
              <a:rPr lang="en-US" dirty="0"/>
              <a:t>Types of Loans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AE38-4255-C943-8FFE-C2F2B0888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Unsecured lending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Credit cards – revolving debt</a:t>
            </a:r>
            <a:endParaRPr lang="en-SG" dirty="0"/>
          </a:p>
          <a:p>
            <a:pPr lvl="2"/>
            <a:r>
              <a:rPr lang="en-US" dirty="0"/>
              <a:t>Personal loans</a:t>
            </a:r>
          </a:p>
          <a:p>
            <a:pPr lvl="1"/>
            <a:r>
              <a:rPr lang="en-US" dirty="0"/>
              <a:t>No collateral</a:t>
            </a:r>
          </a:p>
          <a:p>
            <a:pPr lvl="2"/>
            <a:r>
              <a:rPr lang="en-US" dirty="0"/>
              <a:t>Primary leverage with customer is reporting to credit bureau</a:t>
            </a:r>
          </a:p>
          <a:p>
            <a:pPr lvl="1"/>
            <a:r>
              <a:rPr lang="en-US" dirty="0"/>
              <a:t>Higher risk for bank </a:t>
            </a:r>
          </a:p>
          <a:p>
            <a:pPr lvl="1"/>
            <a:r>
              <a:rPr lang="en-US" dirty="0"/>
              <a:t>Lower credit limits than for collateralized lending</a:t>
            </a:r>
            <a:endParaRPr lang="en-SG" dirty="0"/>
          </a:p>
          <a:p>
            <a:pPr lvl="1"/>
            <a:r>
              <a:rPr lang="en-US" dirty="0"/>
              <a:t>Higher interest rates</a:t>
            </a:r>
          </a:p>
          <a:p>
            <a:pPr lvl="1"/>
            <a:r>
              <a:rPr lang="en-US" dirty="0"/>
              <a:t>More collection effort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C16E4-1F82-6F48-81F5-72C6AB70C0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51850" y="6597352"/>
            <a:ext cx="352425" cy="222250"/>
          </a:xfrm>
        </p:spPr>
        <p:txBody>
          <a:bodyPr/>
          <a:lstStyle/>
          <a:p>
            <a:pPr>
              <a:defRPr/>
            </a:pPr>
            <a:fld id="{DE0CB50F-3AD4-468B-89C7-7C390D88F544}" type="slidenum">
              <a:rPr lang="en-US" sz="1400" smtClean="0"/>
              <a:pPr>
                <a:defRPr/>
              </a:pPr>
              <a:t>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4671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24C2-351F-0949-841C-1C6A47CA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8" y="190034"/>
            <a:ext cx="8721725" cy="523220"/>
          </a:xfrm>
        </p:spPr>
        <p:txBody>
          <a:bodyPr/>
          <a:lstStyle/>
          <a:p>
            <a:r>
              <a:rPr lang="en-US" dirty="0"/>
              <a:t>Types of Loans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AE38-4255-C943-8FFE-C2F2B0888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Unsecure lending – simplified example</a:t>
            </a:r>
          </a:p>
          <a:p>
            <a:pPr lvl="1"/>
            <a:r>
              <a:rPr lang="en-US" dirty="0"/>
              <a:t>Customer applies for credit and is approved</a:t>
            </a:r>
          </a:p>
          <a:p>
            <a:pPr lvl="1"/>
            <a:r>
              <a:rPr lang="en-US" dirty="0"/>
              <a:t>Year 1 credit limit = $1,000</a:t>
            </a:r>
          </a:p>
          <a:p>
            <a:pPr lvl="1"/>
            <a:r>
              <a:rPr lang="en-US" dirty="0"/>
              <a:t>Year 2 credit limit = $1,500</a:t>
            </a:r>
          </a:p>
          <a:p>
            <a:pPr lvl="2"/>
            <a:r>
              <a:rPr lang="en-US" dirty="0"/>
              <a:t>Based on transaction and repayment history</a:t>
            </a:r>
          </a:p>
          <a:p>
            <a:pPr lvl="1"/>
            <a:r>
              <a:rPr lang="en-US" dirty="0"/>
              <a:t>Customer becomes 30-day delinquent</a:t>
            </a:r>
          </a:p>
          <a:p>
            <a:pPr lvl="1"/>
            <a:r>
              <a:rPr lang="en-US" dirty="0"/>
              <a:t>Bank may suspend further credit and perform collection actions</a:t>
            </a:r>
          </a:p>
          <a:p>
            <a:pPr lvl="1"/>
            <a:r>
              <a:rPr lang="en-US" dirty="0"/>
              <a:t>Customer either</a:t>
            </a:r>
          </a:p>
          <a:p>
            <a:pPr lvl="2"/>
            <a:r>
              <a:rPr lang="en-US" dirty="0"/>
              <a:t>Is ”cured” and becomes current again</a:t>
            </a:r>
          </a:p>
          <a:p>
            <a:pPr lvl="2"/>
            <a:r>
              <a:rPr lang="en-US" dirty="0"/>
              <a:t>Slips to 60, 90, 180 days delinquent</a:t>
            </a:r>
          </a:p>
          <a:p>
            <a:pPr lvl="3"/>
            <a:r>
              <a:rPr lang="en-US" dirty="0"/>
              <a:t>After 180 days, is written off as defaulted “bad” debt</a:t>
            </a:r>
          </a:p>
          <a:p>
            <a:pPr lvl="2"/>
            <a:r>
              <a:rPr lang="en-US" dirty="0"/>
              <a:t>The longer the delinquency, the greater likelihood of default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C16E4-1F82-6F48-81F5-72C6AB70C0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51850" y="6597352"/>
            <a:ext cx="352425" cy="222250"/>
          </a:xfrm>
        </p:spPr>
        <p:txBody>
          <a:bodyPr/>
          <a:lstStyle/>
          <a:p>
            <a:pPr>
              <a:defRPr/>
            </a:pPr>
            <a:fld id="{DE0CB50F-3AD4-468B-89C7-7C390D88F544}" type="slidenum">
              <a:rPr lang="en-US" sz="1400" smtClean="0"/>
              <a:pPr>
                <a:defRPr/>
              </a:pPr>
              <a:t>9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32460636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C69200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C69200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S453 Module X - Template" id="{E92C1BE9-E1E3-F242-8D1E-68764D67A425}" vid="{FC23CC45-41F9-4943-B438-0E5604DCCDC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6AD1B51FFACD45B62528B91A79C429" ma:contentTypeVersion="14" ma:contentTypeDescription="Create a new document." ma:contentTypeScope="" ma:versionID="57101b5764f03d54f6942ddbf5449913">
  <xsd:schema xmlns:xsd="http://www.w3.org/2001/XMLSchema" xmlns:xs="http://www.w3.org/2001/XMLSchema" xmlns:p="http://schemas.microsoft.com/office/2006/metadata/properties" xmlns:ns2="1b6a39ee-1380-4096-9882-8248104ba7f7" xmlns:ns3="4604cec2-e769-4190-9d56-5d48f74b6442" targetNamespace="http://schemas.microsoft.com/office/2006/metadata/properties" ma:root="true" ma:fieldsID="6f55319ad6f0394e2b80690f1277fc2d" ns2:_="" ns3:_="">
    <xsd:import namespace="1b6a39ee-1380-4096-9882-8248104ba7f7"/>
    <xsd:import namespace="4604cec2-e769-4190-9d56-5d48f74b64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a39ee-1380-4096-9882-8248104ba7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Comment" ma:index="21" nillable="true" ma:displayName="Comment" ma:description="What was the last change about" ma:format="Dropdown" ma:internalName="Com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04cec2-e769-4190-9d56-5d48f74b644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1b6a39ee-1380-4096-9882-8248104ba7f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7A1BCF-AD07-4625-A122-DE690B78BF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6a39ee-1380-4096-9882-8248104ba7f7"/>
    <ds:schemaRef ds:uri="4604cec2-e769-4190-9d56-5d48f74b64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289F54-E4B6-4DBC-96B0-9F5699FE1A8C}">
  <ds:schemaRefs>
    <ds:schemaRef ds:uri="4604cec2-e769-4190-9d56-5d48f74b6442"/>
    <ds:schemaRef ds:uri="1b6a39ee-1380-4096-9882-8248104ba7f7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B06490F-797F-4D8D-89F8-A04456BE12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9083</TotalTime>
  <Words>1460</Words>
  <Application>Microsoft Macintosh PowerPoint</Application>
  <PresentationFormat>On-screen Show (4:3)</PresentationFormat>
  <Paragraphs>343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Monotype Sorts</vt:lpstr>
      <vt:lpstr>Tahoma</vt:lpstr>
      <vt:lpstr>Times New Roman</vt:lpstr>
      <vt:lpstr>Wingdings</vt:lpstr>
      <vt:lpstr>Blends</vt:lpstr>
      <vt:lpstr>Lending Business Context</vt:lpstr>
      <vt:lpstr>Module Outline</vt:lpstr>
      <vt:lpstr>Definition of Lending Terms</vt:lpstr>
      <vt:lpstr>Business Problem Context </vt:lpstr>
      <vt:lpstr>Business Problem Context </vt:lpstr>
      <vt:lpstr>Types of Loans</vt:lpstr>
      <vt:lpstr>Types of Loans</vt:lpstr>
      <vt:lpstr>Types of Loans</vt:lpstr>
      <vt:lpstr>Types of Loans</vt:lpstr>
      <vt:lpstr>Business Problem Context </vt:lpstr>
      <vt:lpstr>Regulation of Lending</vt:lpstr>
      <vt:lpstr>Regulation of Lending </vt:lpstr>
      <vt:lpstr>WooClap</vt:lpstr>
      <vt:lpstr>Manual Credit Assessment</vt:lpstr>
      <vt:lpstr>Credit Assessment</vt:lpstr>
      <vt:lpstr>Judgmental vs. Statistical Assessment</vt:lpstr>
      <vt:lpstr>Credit Assessment</vt:lpstr>
      <vt:lpstr>Simplified Scorecard Example</vt:lpstr>
      <vt:lpstr>Lending Bias Concerns</vt:lpstr>
      <vt:lpstr>Benefits of Developing Credit Scoring Models</vt:lpstr>
      <vt:lpstr>Types of Credit Scoring</vt:lpstr>
      <vt:lpstr>Application Scoring</vt:lpstr>
      <vt:lpstr>Application Scoring</vt:lpstr>
      <vt:lpstr>Commonly Used Variables for Credit Assessment</vt:lpstr>
      <vt:lpstr>Further Reading (optional)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Business Context</dc:title>
  <dc:creator>Randall Eugene DURAN</dc:creator>
  <cp:lastModifiedBy>Randall Eugene DURAN</cp:lastModifiedBy>
  <cp:revision>16</cp:revision>
  <dcterms:created xsi:type="dcterms:W3CDTF">2020-12-02T08:01:50Z</dcterms:created>
  <dcterms:modified xsi:type="dcterms:W3CDTF">2021-10-12T07:15:35Z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756f9c-e3e7-4810-90da-ea6bfb97c434_Enabled">
    <vt:lpwstr>True</vt:lpwstr>
  </property>
  <property fmtid="{D5CDD505-2E9C-101B-9397-08002B2CF9AE}" pid="3" name="MSIP_Label_1e756f9c-e3e7-4810-90da-ea6bfb97c434_SiteId">
    <vt:lpwstr>c98a79ca-5a9a-4791-a243-f06afd67464d</vt:lpwstr>
  </property>
  <property fmtid="{D5CDD505-2E9C-101B-9397-08002B2CF9AE}" pid="4" name="MSIP_Label_1e756f9c-e3e7-4810-90da-ea6bfb97c434_Ref">
    <vt:lpwstr>https://api.informationprotection.azure.com/api/c98a79ca-5a9a-4791-a243-f06afd67464d</vt:lpwstr>
  </property>
  <property fmtid="{D5CDD505-2E9C-101B-9397-08002B2CF9AE}" pid="5" name="MSIP_Label_1e756f9c-e3e7-4810-90da-ea6bfb97c434_SetBy">
    <vt:lpwstr>venks@smu.edu.sg</vt:lpwstr>
  </property>
  <property fmtid="{D5CDD505-2E9C-101B-9397-08002B2CF9AE}" pid="6" name="MSIP_Label_1e756f9c-e3e7-4810-90da-ea6bfb97c434_SetDate">
    <vt:lpwstr>2018-01-08T14:43:56.0889668+08:00</vt:lpwstr>
  </property>
  <property fmtid="{D5CDD505-2E9C-101B-9397-08002B2CF9AE}" pid="7" name="MSIP_Label_1e756f9c-e3e7-4810-90da-ea6bfb97c434_Name">
    <vt:lpwstr>Unrestricted</vt:lpwstr>
  </property>
  <property fmtid="{D5CDD505-2E9C-101B-9397-08002B2CF9AE}" pid="8" name="MSIP_Label_1e756f9c-e3e7-4810-90da-ea6bfb97c434_Application">
    <vt:lpwstr>Microsoft Azure Information Protection</vt:lpwstr>
  </property>
  <property fmtid="{D5CDD505-2E9C-101B-9397-08002B2CF9AE}" pid="9" name="MSIP_Label_1e756f9c-e3e7-4810-90da-ea6bfb97c434_Extended_MSFT_Method">
    <vt:lpwstr>Manual</vt:lpwstr>
  </property>
  <property fmtid="{D5CDD505-2E9C-101B-9397-08002B2CF9AE}" pid="10" name="Sensitivity">
    <vt:lpwstr>Unrestricted</vt:lpwstr>
  </property>
  <property fmtid="{D5CDD505-2E9C-101B-9397-08002B2CF9AE}" pid="11" name="ContentTypeId">
    <vt:lpwstr>0x0101000C6AD1B51FFACD45B62528B91A79C429</vt:lpwstr>
  </property>
</Properties>
</file>