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4"/>
  </p:sldMasterIdLst>
  <p:notesMasterIdLst>
    <p:notesMasterId r:id="rId19"/>
  </p:notesMasterIdLst>
  <p:sldIdLst>
    <p:sldId id="380" r:id="rId5"/>
    <p:sldId id="896" r:id="rId6"/>
    <p:sldId id="897" r:id="rId7"/>
    <p:sldId id="884" r:id="rId8"/>
    <p:sldId id="885" r:id="rId9"/>
    <p:sldId id="886" r:id="rId10"/>
    <p:sldId id="887" r:id="rId11"/>
    <p:sldId id="898" r:id="rId12"/>
    <p:sldId id="888" r:id="rId13"/>
    <p:sldId id="889" r:id="rId14"/>
    <p:sldId id="890" r:id="rId15"/>
    <p:sldId id="892" r:id="rId16"/>
    <p:sldId id="891" r:id="rId17"/>
    <p:sldId id="893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561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NG Lingxiao" initials="JL" lastIdx="2" clrIdx="0">
    <p:extLst>
      <p:ext uri="{19B8F6BF-5375-455C-9EA6-DF929625EA0E}">
        <p15:presenceInfo xmlns:p15="http://schemas.microsoft.com/office/powerpoint/2012/main" userId="S-1-5-21-701957773-1426065679-1648912389-16067" providerId="AD"/>
      </p:ext>
    </p:extLst>
  </p:cmAuthor>
  <p:cmAuthor id="2" name="Swetha GOTTIPATI" initials="SG" lastIdx="2" clrIdx="1">
    <p:extLst>
      <p:ext uri="{19B8F6BF-5375-455C-9EA6-DF929625EA0E}">
        <p15:presenceInfo xmlns:p15="http://schemas.microsoft.com/office/powerpoint/2012/main" userId="S::sgottipati@smu.edu.sg::13a88606-54de-43f0-b865-9010635a859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00FF"/>
    <a:srgbClr val="DDDDDD"/>
    <a:srgbClr val="C6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D72E5B-20F6-CF43-AE36-35D60AC1CED9}" v="101" dt="2021-10-11T10:06:22.5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48" autoAdjust="0"/>
    <p:restoredTop sz="95578" autoAdjust="0"/>
  </p:normalViewPr>
  <p:slideViewPr>
    <p:cSldViewPr showGuides="1">
      <p:cViewPr varScale="1">
        <p:scale>
          <a:sx n="122" d="100"/>
          <a:sy n="122" d="100"/>
        </p:scale>
        <p:origin x="2176" y="200"/>
      </p:cViewPr>
      <p:guideLst>
        <p:guide orient="horz" pos="4320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dall Eugene DURAN" userId="cecc5f5e-deed-4912-ba41-193404193a00" providerId="ADAL" clId="{9CD72E5B-20F6-CF43-AE36-35D60AC1CED9}"/>
    <pc:docChg chg="undo redo custSel addSld delSld modSld sldOrd">
      <pc:chgData name="Randall Eugene DURAN" userId="cecc5f5e-deed-4912-ba41-193404193a00" providerId="ADAL" clId="{9CD72E5B-20F6-CF43-AE36-35D60AC1CED9}" dt="2021-10-11T10:08:51.261" v="1271" actId="20577"/>
      <pc:docMkLst>
        <pc:docMk/>
      </pc:docMkLst>
      <pc:sldChg chg="del">
        <pc:chgData name="Randall Eugene DURAN" userId="cecc5f5e-deed-4912-ba41-193404193a00" providerId="ADAL" clId="{9CD72E5B-20F6-CF43-AE36-35D60AC1CED9}" dt="2021-10-06T08:49:31.224" v="26" actId="2696"/>
        <pc:sldMkLst>
          <pc:docMk/>
          <pc:sldMk cId="0" sldId="316"/>
        </pc:sldMkLst>
      </pc:sldChg>
      <pc:sldChg chg="del">
        <pc:chgData name="Randall Eugene DURAN" userId="cecc5f5e-deed-4912-ba41-193404193a00" providerId="ADAL" clId="{9CD72E5B-20F6-CF43-AE36-35D60AC1CED9}" dt="2021-10-06T08:49:58.281" v="33" actId="2696"/>
        <pc:sldMkLst>
          <pc:docMk/>
          <pc:sldMk cId="0" sldId="317"/>
        </pc:sldMkLst>
      </pc:sldChg>
      <pc:sldChg chg="del">
        <pc:chgData name="Randall Eugene DURAN" userId="cecc5f5e-deed-4912-ba41-193404193a00" providerId="ADAL" clId="{9CD72E5B-20F6-CF43-AE36-35D60AC1CED9}" dt="2021-10-06T08:51:51.870" v="59" actId="2696"/>
        <pc:sldMkLst>
          <pc:docMk/>
          <pc:sldMk cId="0" sldId="318"/>
        </pc:sldMkLst>
      </pc:sldChg>
      <pc:sldChg chg="del">
        <pc:chgData name="Randall Eugene DURAN" userId="cecc5f5e-deed-4912-ba41-193404193a00" providerId="ADAL" clId="{9CD72E5B-20F6-CF43-AE36-35D60AC1CED9}" dt="2021-10-06T08:53:08.260" v="74" actId="2696"/>
        <pc:sldMkLst>
          <pc:docMk/>
          <pc:sldMk cId="0" sldId="319"/>
        </pc:sldMkLst>
      </pc:sldChg>
      <pc:sldChg chg="del">
        <pc:chgData name="Randall Eugene DURAN" userId="cecc5f5e-deed-4912-ba41-193404193a00" providerId="ADAL" clId="{9CD72E5B-20F6-CF43-AE36-35D60AC1CED9}" dt="2021-10-06T08:56:12.148" v="83" actId="2696"/>
        <pc:sldMkLst>
          <pc:docMk/>
          <pc:sldMk cId="0" sldId="321"/>
        </pc:sldMkLst>
      </pc:sldChg>
      <pc:sldChg chg="del">
        <pc:chgData name="Randall Eugene DURAN" userId="cecc5f5e-deed-4912-ba41-193404193a00" providerId="ADAL" clId="{9CD72E5B-20F6-CF43-AE36-35D60AC1CED9}" dt="2021-10-06T08:57:08.559" v="95" actId="2696"/>
        <pc:sldMkLst>
          <pc:docMk/>
          <pc:sldMk cId="0" sldId="322"/>
        </pc:sldMkLst>
      </pc:sldChg>
      <pc:sldChg chg="del">
        <pc:chgData name="Randall Eugene DURAN" userId="cecc5f5e-deed-4912-ba41-193404193a00" providerId="ADAL" clId="{9CD72E5B-20F6-CF43-AE36-35D60AC1CED9}" dt="2021-10-06T08:57:34.232" v="100" actId="2696"/>
        <pc:sldMkLst>
          <pc:docMk/>
          <pc:sldMk cId="0" sldId="324"/>
        </pc:sldMkLst>
      </pc:sldChg>
      <pc:sldChg chg="del">
        <pc:chgData name="Randall Eugene DURAN" userId="cecc5f5e-deed-4912-ba41-193404193a00" providerId="ADAL" clId="{9CD72E5B-20F6-CF43-AE36-35D60AC1CED9}" dt="2021-10-06T08:59:12.072" v="114" actId="2696"/>
        <pc:sldMkLst>
          <pc:docMk/>
          <pc:sldMk cId="0" sldId="325"/>
        </pc:sldMkLst>
      </pc:sldChg>
      <pc:sldChg chg="del">
        <pc:chgData name="Randall Eugene DURAN" userId="cecc5f5e-deed-4912-ba41-193404193a00" providerId="ADAL" clId="{9CD72E5B-20F6-CF43-AE36-35D60AC1CED9}" dt="2021-10-06T09:00:24.320" v="139" actId="2696"/>
        <pc:sldMkLst>
          <pc:docMk/>
          <pc:sldMk cId="0" sldId="327"/>
        </pc:sldMkLst>
      </pc:sldChg>
      <pc:sldChg chg="del">
        <pc:chgData name="Randall Eugene DURAN" userId="cecc5f5e-deed-4912-ba41-193404193a00" providerId="ADAL" clId="{9CD72E5B-20F6-CF43-AE36-35D60AC1CED9}" dt="2021-10-06T09:01:35.024" v="152" actId="2696"/>
        <pc:sldMkLst>
          <pc:docMk/>
          <pc:sldMk cId="0" sldId="330"/>
        </pc:sldMkLst>
      </pc:sldChg>
      <pc:sldChg chg="del">
        <pc:chgData name="Randall Eugene DURAN" userId="cecc5f5e-deed-4912-ba41-193404193a00" providerId="ADAL" clId="{9CD72E5B-20F6-CF43-AE36-35D60AC1CED9}" dt="2021-10-06T09:02:23.946" v="166" actId="2696"/>
        <pc:sldMkLst>
          <pc:docMk/>
          <pc:sldMk cId="0" sldId="331"/>
        </pc:sldMkLst>
      </pc:sldChg>
      <pc:sldChg chg="del">
        <pc:chgData name="Randall Eugene DURAN" userId="cecc5f5e-deed-4912-ba41-193404193a00" providerId="ADAL" clId="{9CD72E5B-20F6-CF43-AE36-35D60AC1CED9}" dt="2021-10-06T09:02:48.955" v="169" actId="2696"/>
        <pc:sldMkLst>
          <pc:docMk/>
          <pc:sldMk cId="0" sldId="334"/>
        </pc:sldMkLst>
      </pc:sldChg>
      <pc:sldChg chg="del">
        <pc:chgData name="Randall Eugene DURAN" userId="cecc5f5e-deed-4912-ba41-193404193a00" providerId="ADAL" clId="{9CD72E5B-20F6-CF43-AE36-35D60AC1CED9}" dt="2021-10-06T09:02:51.908" v="170" actId="2696"/>
        <pc:sldMkLst>
          <pc:docMk/>
          <pc:sldMk cId="0" sldId="335"/>
        </pc:sldMkLst>
      </pc:sldChg>
      <pc:sldChg chg="del">
        <pc:chgData name="Randall Eugene DURAN" userId="cecc5f5e-deed-4912-ba41-193404193a00" providerId="ADAL" clId="{9CD72E5B-20F6-CF43-AE36-35D60AC1CED9}" dt="2021-10-06T09:02:52.914" v="171" actId="2696"/>
        <pc:sldMkLst>
          <pc:docMk/>
          <pc:sldMk cId="0" sldId="336"/>
        </pc:sldMkLst>
      </pc:sldChg>
      <pc:sldChg chg="del">
        <pc:chgData name="Randall Eugene DURAN" userId="cecc5f5e-deed-4912-ba41-193404193a00" providerId="ADAL" clId="{9CD72E5B-20F6-CF43-AE36-35D60AC1CED9}" dt="2021-10-06T09:02:54.605" v="172" actId="2696"/>
        <pc:sldMkLst>
          <pc:docMk/>
          <pc:sldMk cId="0" sldId="337"/>
        </pc:sldMkLst>
      </pc:sldChg>
      <pc:sldChg chg="del">
        <pc:chgData name="Randall Eugene DURAN" userId="cecc5f5e-deed-4912-ba41-193404193a00" providerId="ADAL" clId="{9CD72E5B-20F6-CF43-AE36-35D60AC1CED9}" dt="2021-10-06T09:02:57.107" v="173" actId="2696"/>
        <pc:sldMkLst>
          <pc:docMk/>
          <pc:sldMk cId="0" sldId="338"/>
        </pc:sldMkLst>
      </pc:sldChg>
      <pc:sldChg chg="del">
        <pc:chgData name="Randall Eugene DURAN" userId="cecc5f5e-deed-4912-ba41-193404193a00" providerId="ADAL" clId="{9CD72E5B-20F6-CF43-AE36-35D60AC1CED9}" dt="2021-10-06T09:02:58.094" v="174" actId="2696"/>
        <pc:sldMkLst>
          <pc:docMk/>
          <pc:sldMk cId="0" sldId="339"/>
        </pc:sldMkLst>
      </pc:sldChg>
      <pc:sldChg chg="del">
        <pc:chgData name="Randall Eugene DURAN" userId="cecc5f5e-deed-4912-ba41-193404193a00" providerId="ADAL" clId="{9CD72E5B-20F6-CF43-AE36-35D60AC1CED9}" dt="2021-10-06T09:02:58.852" v="175" actId="2696"/>
        <pc:sldMkLst>
          <pc:docMk/>
          <pc:sldMk cId="0" sldId="341"/>
        </pc:sldMkLst>
      </pc:sldChg>
      <pc:sldChg chg="del">
        <pc:chgData name="Randall Eugene DURAN" userId="cecc5f5e-deed-4912-ba41-193404193a00" providerId="ADAL" clId="{9CD72E5B-20F6-CF43-AE36-35D60AC1CED9}" dt="2021-10-06T09:02:59.624" v="176" actId="2696"/>
        <pc:sldMkLst>
          <pc:docMk/>
          <pc:sldMk cId="0" sldId="342"/>
        </pc:sldMkLst>
      </pc:sldChg>
      <pc:sldChg chg="del">
        <pc:chgData name="Randall Eugene DURAN" userId="cecc5f5e-deed-4912-ba41-193404193a00" providerId="ADAL" clId="{9CD72E5B-20F6-CF43-AE36-35D60AC1CED9}" dt="2021-10-06T09:03:01.215" v="178" actId="2696"/>
        <pc:sldMkLst>
          <pc:docMk/>
          <pc:sldMk cId="0" sldId="343"/>
        </pc:sldMkLst>
      </pc:sldChg>
      <pc:sldChg chg="del">
        <pc:chgData name="Randall Eugene DURAN" userId="cecc5f5e-deed-4912-ba41-193404193a00" providerId="ADAL" clId="{9CD72E5B-20F6-CF43-AE36-35D60AC1CED9}" dt="2021-10-06T09:03:01.523" v="179" actId="2696"/>
        <pc:sldMkLst>
          <pc:docMk/>
          <pc:sldMk cId="0" sldId="344"/>
        </pc:sldMkLst>
      </pc:sldChg>
      <pc:sldChg chg="del">
        <pc:chgData name="Randall Eugene DURAN" userId="cecc5f5e-deed-4912-ba41-193404193a00" providerId="ADAL" clId="{9CD72E5B-20F6-CF43-AE36-35D60AC1CED9}" dt="2021-10-06T09:03:01.778" v="180" actId="2696"/>
        <pc:sldMkLst>
          <pc:docMk/>
          <pc:sldMk cId="0" sldId="345"/>
        </pc:sldMkLst>
      </pc:sldChg>
      <pc:sldChg chg="del">
        <pc:chgData name="Randall Eugene DURAN" userId="cecc5f5e-deed-4912-ba41-193404193a00" providerId="ADAL" clId="{9CD72E5B-20F6-CF43-AE36-35D60AC1CED9}" dt="2021-10-06T09:03:02.767" v="181" actId="2696"/>
        <pc:sldMkLst>
          <pc:docMk/>
          <pc:sldMk cId="0" sldId="346"/>
        </pc:sldMkLst>
      </pc:sldChg>
      <pc:sldChg chg="del">
        <pc:chgData name="Randall Eugene DURAN" userId="cecc5f5e-deed-4912-ba41-193404193a00" providerId="ADAL" clId="{9CD72E5B-20F6-CF43-AE36-35D60AC1CED9}" dt="2021-10-06T09:03:02.949" v="182" actId="2696"/>
        <pc:sldMkLst>
          <pc:docMk/>
          <pc:sldMk cId="0" sldId="347"/>
        </pc:sldMkLst>
      </pc:sldChg>
      <pc:sldChg chg="del">
        <pc:chgData name="Randall Eugene DURAN" userId="cecc5f5e-deed-4912-ba41-193404193a00" providerId="ADAL" clId="{9CD72E5B-20F6-CF43-AE36-35D60AC1CED9}" dt="2021-10-06T09:03:03.818" v="183" actId="2696"/>
        <pc:sldMkLst>
          <pc:docMk/>
          <pc:sldMk cId="0" sldId="348"/>
        </pc:sldMkLst>
      </pc:sldChg>
      <pc:sldChg chg="del">
        <pc:chgData name="Randall Eugene DURAN" userId="cecc5f5e-deed-4912-ba41-193404193a00" providerId="ADAL" clId="{9CD72E5B-20F6-CF43-AE36-35D60AC1CED9}" dt="2021-10-06T09:03:08.614" v="184" actId="2696"/>
        <pc:sldMkLst>
          <pc:docMk/>
          <pc:sldMk cId="0" sldId="349"/>
        </pc:sldMkLst>
      </pc:sldChg>
      <pc:sldChg chg="del">
        <pc:chgData name="Randall Eugene DURAN" userId="cecc5f5e-deed-4912-ba41-193404193a00" providerId="ADAL" clId="{9CD72E5B-20F6-CF43-AE36-35D60AC1CED9}" dt="2021-10-06T09:03:08.614" v="184" actId="2696"/>
        <pc:sldMkLst>
          <pc:docMk/>
          <pc:sldMk cId="0" sldId="350"/>
        </pc:sldMkLst>
      </pc:sldChg>
      <pc:sldChg chg="del">
        <pc:chgData name="Randall Eugene DURAN" userId="cecc5f5e-deed-4912-ba41-193404193a00" providerId="ADAL" clId="{9CD72E5B-20F6-CF43-AE36-35D60AC1CED9}" dt="2021-10-06T09:03:08.614" v="184" actId="2696"/>
        <pc:sldMkLst>
          <pc:docMk/>
          <pc:sldMk cId="0" sldId="351"/>
        </pc:sldMkLst>
      </pc:sldChg>
      <pc:sldChg chg="del">
        <pc:chgData name="Randall Eugene DURAN" userId="cecc5f5e-deed-4912-ba41-193404193a00" providerId="ADAL" clId="{9CD72E5B-20F6-CF43-AE36-35D60AC1CED9}" dt="2021-10-06T09:03:08.614" v="184" actId="2696"/>
        <pc:sldMkLst>
          <pc:docMk/>
          <pc:sldMk cId="0" sldId="367"/>
        </pc:sldMkLst>
      </pc:sldChg>
      <pc:sldChg chg="del">
        <pc:chgData name="Randall Eugene DURAN" userId="cecc5f5e-deed-4912-ba41-193404193a00" providerId="ADAL" clId="{9CD72E5B-20F6-CF43-AE36-35D60AC1CED9}" dt="2021-10-06T09:03:08.614" v="184" actId="2696"/>
        <pc:sldMkLst>
          <pc:docMk/>
          <pc:sldMk cId="0" sldId="368"/>
        </pc:sldMkLst>
      </pc:sldChg>
      <pc:sldChg chg="del">
        <pc:chgData name="Randall Eugene DURAN" userId="cecc5f5e-deed-4912-ba41-193404193a00" providerId="ADAL" clId="{9CD72E5B-20F6-CF43-AE36-35D60AC1CED9}" dt="2021-10-06T09:03:08.614" v="184" actId="2696"/>
        <pc:sldMkLst>
          <pc:docMk/>
          <pc:sldMk cId="0" sldId="369"/>
        </pc:sldMkLst>
      </pc:sldChg>
      <pc:sldChg chg="del">
        <pc:chgData name="Randall Eugene DURAN" userId="cecc5f5e-deed-4912-ba41-193404193a00" providerId="ADAL" clId="{9CD72E5B-20F6-CF43-AE36-35D60AC1CED9}" dt="2021-10-06T09:03:08.614" v="184" actId="2696"/>
        <pc:sldMkLst>
          <pc:docMk/>
          <pc:sldMk cId="0" sldId="370"/>
        </pc:sldMkLst>
      </pc:sldChg>
      <pc:sldChg chg="del">
        <pc:chgData name="Randall Eugene DURAN" userId="cecc5f5e-deed-4912-ba41-193404193a00" providerId="ADAL" clId="{9CD72E5B-20F6-CF43-AE36-35D60AC1CED9}" dt="2021-10-06T09:03:08.614" v="184" actId="2696"/>
        <pc:sldMkLst>
          <pc:docMk/>
          <pc:sldMk cId="0" sldId="372"/>
        </pc:sldMkLst>
      </pc:sldChg>
      <pc:sldChg chg="del">
        <pc:chgData name="Randall Eugene DURAN" userId="cecc5f5e-deed-4912-ba41-193404193a00" providerId="ADAL" clId="{9CD72E5B-20F6-CF43-AE36-35D60AC1CED9}" dt="2021-10-06T09:03:08.614" v="184" actId="2696"/>
        <pc:sldMkLst>
          <pc:docMk/>
          <pc:sldMk cId="0" sldId="373"/>
        </pc:sldMkLst>
      </pc:sldChg>
      <pc:sldChg chg="del">
        <pc:chgData name="Randall Eugene DURAN" userId="cecc5f5e-deed-4912-ba41-193404193a00" providerId="ADAL" clId="{9CD72E5B-20F6-CF43-AE36-35D60AC1CED9}" dt="2021-10-06T09:03:08.614" v="184" actId="2696"/>
        <pc:sldMkLst>
          <pc:docMk/>
          <pc:sldMk cId="0" sldId="374"/>
        </pc:sldMkLst>
      </pc:sldChg>
      <pc:sldChg chg="del">
        <pc:chgData name="Randall Eugene DURAN" userId="cecc5f5e-deed-4912-ba41-193404193a00" providerId="ADAL" clId="{9CD72E5B-20F6-CF43-AE36-35D60AC1CED9}" dt="2021-10-06T09:03:08.614" v="184" actId="2696"/>
        <pc:sldMkLst>
          <pc:docMk/>
          <pc:sldMk cId="0" sldId="375"/>
        </pc:sldMkLst>
      </pc:sldChg>
      <pc:sldChg chg="del">
        <pc:chgData name="Randall Eugene DURAN" userId="cecc5f5e-deed-4912-ba41-193404193a00" providerId="ADAL" clId="{9CD72E5B-20F6-CF43-AE36-35D60AC1CED9}" dt="2021-10-06T09:03:08.614" v="184" actId="2696"/>
        <pc:sldMkLst>
          <pc:docMk/>
          <pc:sldMk cId="0" sldId="376"/>
        </pc:sldMkLst>
      </pc:sldChg>
      <pc:sldChg chg="del">
        <pc:chgData name="Randall Eugene DURAN" userId="cecc5f5e-deed-4912-ba41-193404193a00" providerId="ADAL" clId="{9CD72E5B-20F6-CF43-AE36-35D60AC1CED9}" dt="2021-10-06T09:03:08.614" v="184" actId="2696"/>
        <pc:sldMkLst>
          <pc:docMk/>
          <pc:sldMk cId="0" sldId="377"/>
        </pc:sldMkLst>
      </pc:sldChg>
      <pc:sldChg chg="del">
        <pc:chgData name="Randall Eugene DURAN" userId="cecc5f5e-deed-4912-ba41-193404193a00" providerId="ADAL" clId="{9CD72E5B-20F6-CF43-AE36-35D60AC1CED9}" dt="2021-10-06T09:03:08.614" v="184" actId="2696"/>
        <pc:sldMkLst>
          <pc:docMk/>
          <pc:sldMk cId="0" sldId="378"/>
        </pc:sldMkLst>
      </pc:sldChg>
      <pc:sldChg chg="del">
        <pc:chgData name="Randall Eugene DURAN" userId="cecc5f5e-deed-4912-ba41-193404193a00" providerId="ADAL" clId="{9CD72E5B-20F6-CF43-AE36-35D60AC1CED9}" dt="2021-10-06T09:03:08.614" v="184" actId="2696"/>
        <pc:sldMkLst>
          <pc:docMk/>
          <pc:sldMk cId="0" sldId="379"/>
        </pc:sldMkLst>
      </pc:sldChg>
      <pc:sldChg chg="modSp mod">
        <pc:chgData name="Randall Eugene DURAN" userId="cecc5f5e-deed-4912-ba41-193404193a00" providerId="ADAL" clId="{9CD72E5B-20F6-CF43-AE36-35D60AC1CED9}" dt="2021-10-06T08:48:22.047" v="3" actId="20577"/>
        <pc:sldMkLst>
          <pc:docMk/>
          <pc:sldMk cId="718812800" sldId="380"/>
        </pc:sldMkLst>
        <pc:spChg chg="mod">
          <ac:chgData name="Randall Eugene DURAN" userId="cecc5f5e-deed-4912-ba41-193404193a00" providerId="ADAL" clId="{9CD72E5B-20F6-CF43-AE36-35D60AC1CED9}" dt="2021-10-06T08:48:22.047" v="3" actId="20577"/>
          <ac:spMkLst>
            <pc:docMk/>
            <pc:sldMk cId="718812800" sldId="380"/>
            <ac:spMk id="3074" creationId="{00000000-0000-0000-0000-000000000000}"/>
          </ac:spMkLst>
        </pc:spChg>
      </pc:sldChg>
      <pc:sldChg chg="del">
        <pc:chgData name="Randall Eugene DURAN" userId="cecc5f5e-deed-4912-ba41-193404193a00" providerId="ADAL" clId="{9CD72E5B-20F6-CF43-AE36-35D60AC1CED9}" dt="2021-10-06T09:03:08.614" v="184" actId="2696"/>
        <pc:sldMkLst>
          <pc:docMk/>
          <pc:sldMk cId="324046721" sldId="381"/>
        </pc:sldMkLst>
      </pc:sldChg>
      <pc:sldChg chg="del">
        <pc:chgData name="Randall Eugene DURAN" userId="cecc5f5e-deed-4912-ba41-193404193a00" providerId="ADAL" clId="{9CD72E5B-20F6-CF43-AE36-35D60AC1CED9}" dt="2021-10-06T09:03:08.614" v="184" actId="2696"/>
        <pc:sldMkLst>
          <pc:docMk/>
          <pc:sldMk cId="0" sldId="382"/>
        </pc:sldMkLst>
      </pc:sldChg>
      <pc:sldChg chg="del">
        <pc:chgData name="Randall Eugene DURAN" userId="cecc5f5e-deed-4912-ba41-193404193a00" providerId="ADAL" clId="{9CD72E5B-20F6-CF43-AE36-35D60AC1CED9}" dt="2021-10-06T09:03:08.614" v="184" actId="2696"/>
        <pc:sldMkLst>
          <pc:docMk/>
          <pc:sldMk cId="0" sldId="383"/>
        </pc:sldMkLst>
      </pc:sldChg>
      <pc:sldChg chg="del">
        <pc:chgData name="Randall Eugene DURAN" userId="cecc5f5e-deed-4912-ba41-193404193a00" providerId="ADAL" clId="{9CD72E5B-20F6-CF43-AE36-35D60AC1CED9}" dt="2021-10-06T09:03:08.614" v="184" actId="2696"/>
        <pc:sldMkLst>
          <pc:docMk/>
          <pc:sldMk cId="0" sldId="384"/>
        </pc:sldMkLst>
      </pc:sldChg>
      <pc:sldChg chg="del">
        <pc:chgData name="Randall Eugene DURAN" userId="cecc5f5e-deed-4912-ba41-193404193a00" providerId="ADAL" clId="{9CD72E5B-20F6-CF43-AE36-35D60AC1CED9}" dt="2021-10-06T09:03:08.614" v="184" actId="2696"/>
        <pc:sldMkLst>
          <pc:docMk/>
          <pc:sldMk cId="0" sldId="386"/>
        </pc:sldMkLst>
      </pc:sldChg>
      <pc:sldChg chg="del">
        <pc:chgData name="Randall Eugene DURAN" userId="cecc5f5e-deed-4912-ba41-193404193a00" providerId="ADAL" clId="{9CD72E5B-20F6-CF43-AE36-35D60AC1CED9}" dt="2021-10-06T09:03:08.614" v="184" actId="2696"/>
        <pc:sldMkLst>
          <pc:docMk/>
          <pc:sldMk cId="0" sldId="407"/>
        </pc:sldMkLst>
      </pc:sldChg>
      <pc:sldChg chg="del">
        <pc:chgData name="Randall Eugene DURAN" userId="cecc5f5e-deed-4912-ba41-193404193a00" providerId="ADAL" clId="{9CD72E5B-20F6-CF43-AE36-35D60AC1CED9}" dt="2021-10-06T09:03:08.614" v="184" actId="2696"/>
        <pc:sldMkLst>
          <pc:docMk/>
          <pc:sldMk cId="0" sldId="408"/>
        </pc:sldMkLst>
      </pc:sldChg>
      <pc:sldChg chg="del">
        <pc:chgData name="Randall Eugene DURAN" userId="cecc5f5e-deed-4912-ba41-193404193a00" providerId="ADAL" clId="{9CD72E5B-20F6-CF43-AE36-35D60AC1CED9}" dt="2021-10-06T09:03:08.614" v="184" actId="2696"/>
        <pc:sldMkLst>
          <pc:docMk/>
          <pc:sldMk cId="0" sldId="409"/>
        </pc:sldMkLst>
      </pc:sldChg>
      <pc:sldChg chg="del">
        <pc:chgData name="Randall Eugene DURAN" userId="cecc5f5e-deed-4912-ba41-193404193a00" providerId="ADAL" clId="{9CD72E5B-20F6-CF43-AE36-35D60AC1CED9}" dt="2021-10-06T09:03:08.614" v="184" actId="2696"/>
        <pc:sldMkLst>
          <pc:docMk/>
          <pc:sldMk cId="0" sldId="415"/>
        </pc:sldMkLst>
      </pc:sldChg>
      <pc:sldChg chg="del">
        <pc:chgData name="Randall Eugene DURAN" userId="cecc5f5e-deed-4912-ba41-193404193a00" providerId="ADAL" clId="{9CD72E5B-20F6-CF43-AE36-35D60AC1CED9}" dt="2021-10-06T09:03:08.614" v="184" actId="2696"/>
        <pc:sldMkLst>
          <pc:docMk/>
          <pc:sldMk cId="0" sldId="416"/>
        </pc:sldMkLst>
      </pc:sldChg>
      <pc:sldChg chg="del">
        <pc:chgData name="Randall Eugene DURAN" userId="cecc5f5e-deed-4912-ba41-193404193a00" providerId="ADAL" clId="{9CD72E5B-20F6-CF43-AE36-35D60AC1CED9}" dt="2021-10-06T09:03:08.614" v="184" actId="2696"/>
        <pc:sldMkLst>
          <pc:docMk/>
          <pc:sldMk cId="0" sldId="417"/>
        </pc:sldMkLst>
      </pc:sldChg>
      <pc:sldChg chg="del">
        <pc:chgData name="Randall Eugene DURAN" userId="cecc5f5e-deed-4912-ba41-193404193a00" providerId="ADAL" clId="{9CD72E5B-20F6-CF43-AE36-35D60AC1CED9}" dt="2021-10-06T09:03:08.614" v="184" actId="2696"/>
        <pc:sldMkLst>
          <pc:docMk/>
          <pc:sldMk cId="0" sldId="418"/>
        </pc:sldMkLst>
      </pc:sldChg>
      <pc:sldChg chg="del">
        <pc:chgData name="Randall Eugene DURAN" userId="cecc5f5e-deed-4912-ba41-193404193a00" providerId="ADAL" clId="{9CD72E5B-20F6-CF43-AE36-35D60AC1CED9}" dt="2021-10-06T09:03:08.614" v="184" actId="2696"/>
        <pc:sldMkLst>
          <pc:docMk/>
          <pc:sldMk cId="0" sldId="420"/>
        </pc:sldMkLst>
      </pc:sldChg>
      <pc:sldChg chg="del">
        <pc:chgData name="Randall Eugene DURAN" userId="cecc5f5e-deed-4912-ba41-193404193a00" providerId="ADAL" clId="{9CD72E5B-20F6-CF43-AE36-35D60AC1CED9}" dt="2021-10-06T09:03:08.614" v="184" actId="2696"/>
        <pc:sldMkLst>
          <pc:docMk/>
          <pc:sldMk cId="0" sldId="422"/>
        </pc:sldMkLst>
      </pc:sldChg>
      <pc:sldChg chg="del">
        <pc:chgData name="Randall Eugene DURAN" userId="cecc5f5e-deed-4912-ba41-193404193a00" providerId="ADAL" clId="{9CD72E5B-20F6-CF43-AE36-35D60AC1CED9}" dt="2021-10-06T09:03:08.614" v="184" actId="2696"/>
        <pc:sldMkLst>
          <pc:docMk/>
          <pc:sldMk cId="0" sldId="423"/>
        </pc:sldMkLst>
      </pc:sldChg>
      <pc:sldChg chg="del">
        <pc:chgData name="Randall Eugene DURAN" userId="cecc5f5e-deed-4912-ba41-193404193a00" providerId="ADAL" clId="{9CD72E5B-20F6-CF43-AE36-35D60AC1CED9}" dt="2021-10-06T09:03:08.614" v="184" actId="2696"/>
        <pc:sldMkLst>
          <pc:docMk/>
          <pc:sldMk cId="2855340786" sldId="439"/>
        </pc:sldMkLst>
      </pc:sldChg>
      <pc:sldChg chg="del">
        <pc:chgData name="Randall Eugene DURAN" userId="cecc5f5e-deed-4912-ba41-193404193a00" providerId="ADAL" clId="{9CD72E5B-20F6-CF43-AE36-35D60AC1CED9}" dt="2021-10-06T09:03:08.614" v="184" actId="2696"/>
        <pc:sldMkLst>
          <pc:docMk/>
          <pc:sldMk cId="2831934199" sldId="440"/>
        </pc:sldMkLst>
      </pc:sldChg>
      <pc:sldChg chg="del">
        <pc:chgData name="Randall Eugene DURAN" userId="cecc5f5e-deed-4912-ba41-193404193a00" providerId="ADAL" clId="{9CD72E5B-20F6-CF43-AE36-35D60AC1CED9}" dt="2021-10-06T09:03:08.614" v="184" actId="2696"/>
        <pc:sldMkLst>
          <pc:docMk/>
          <pc:sldMk cId="925363862" sldId="441"/>
        </pc:sldMkLst>
      </pc:sldChg>
      <pc:sldChg chg="del">
        <pc:chgData name="Randall Eugene DURAN" userId="cecc5f5e-deed-4912-ba41-193404193a00" providerId="ADAL" clId="{9CD72E5B-20F6-CF43-AE36-35D60AC1CED9}" dt="2021-10-06T09:03:08.614" v="184" actId="2696"/>
        <pc:sldMkLst>
          <pc:docMk/>
          <pc:sldMk cId="2689729893" sldId="443"/>
        </pc:sldMkLst>
      </pc:sldChg>
      <pc:sldChg chg="del">
        <pc:chgData name="Randall Eugene DURAN" userId="cecc5f5e-deed-4912-ba41-193404193a00" providerId="ADAL" clId="{9CD72E5B-20F6-CF43-AE36-35D60AC1CED9}" dt="2021-10-06T09:03:08.614" v="184" actId="2696"/>
        <pc:sldMkLst>
          <pc:docMk/>
          <pc:sldMk cId="281775206" sldId="444"/>
        </pc:sldMkLst>
      </pc:sldChg>
      <pc:sldChg chg="del">
        <pc:chgData name="Randall Eugene DURAN" userId="cecc5f5e-deed-4912-ba41-193404193a00" providerId="ADAL" clId="{9CD72E5B-20F6-CF43-AE36-35D60AC1CED9}" dt="2021-10-06T09:03:08.614" v="184" actId="2696"/>
        <pc:sldMkLst>
          <pc:docMk/>
          <pc:sldMk cId="4251784675" sldId="445"/>
        </pc:sldMkLst>
      </pc:sldChg>
      <pc:sldChg chg="del">
        <pc:chgData name="Randall Eugene DURAN" userId="cecc5f5e-deed-4912-ba41-193404193a00" providerId="ADAL" clId="{9CD72E5B-20F6-CF43-AE36-35D60AC1CED9}" dt="2021-10-06T09:03:08.614" v="184" actId="2696"/>
        <pc:sldMkLst>
          <pc:docMk/>
          <pc:sldMk cId="2118946281" sldId="446"/>
        </pc:sldMkLst>
      </pc:sldChg>
      <pc:sldChg chg="del">
        <pc:chgData name="Randall Eugene DURAN" userId="cecc5f5e-deed-4912-ba41-193404193a00" providerId="ADAL" clId="{9CD72E5B-20F6-CF43-AE36-35D60AC1CED9}" dt="2021-10-06T09:03:08.614" v="184" actId="2696"/>
        <pc:sldMkLst>
          <pc:docMk/>
          <pc:sldMk cId="3466711014" sldId="447"/>
        </pc:sldMkLst>
      </pc:sldChg>
      <pc:sldChg chg="del">
        <pc:chgData name="Randall Eugene DURAN" userId="cecc5f5e-deed-4912-ba41-193404193a00" providerId="ADAL" clId="{9CD72E5B-20F6-CF43-AE36-35D60AC1CED9}" dt="2021-10-06T09:03:08.614" v="184" actId="2696"/>
        <pc:sldMkLst>
          <pc:docMk/>
          <pc:sldMk cId="2284309201" sldId="448"/>
        </pc:sldMkLst>
      </pc:sldChg>
      <pc:sldChg chg="del">
        <pc:chgData name="Randall Eugene DURAN" userId="cecc5f5e-deed-4912-ba41-193404193a00" providerId="ADAL" clId="{9CD72E5B-20F6-CF43-AE36-35D60AC1CED9}" dt="2021-10-06T09:03:08.614" v="184" actId="2696"/>
        <pc:sldMkLst>
          <pc:docMk/>
          <pc:sldMk cId="1008147201" sldId="449"/>
        </pc:sldMkLst>
      </pc:sldChg>
      <pc:sldChg chg="del">
        <pc:chgData name="Randall Eugene DURAN" userId="cecc5f5e-deed-4912-ba41-193404193a00" providerId="ADAL" clId="{9CD72E5B-20F6-CF43-AE36-35D60AC1CED9}" dt="2021-10-06T09:03:08.614" v="184" actId="2696"/>
        <pc:sldMkLst>
          <pc:docMk/>
          <pc:sldMk cId="877767614" sldId="450"/>
        </pc:sldMkLst>
      </pc:sldChg>
      <pc:sldChg chg="del">
        <pc:chgData name="Randall Eugene DURAN" userId="cecc5f5e-deed-4912-ba41-193404193a00" providerId="ADAL" clId="{9CD72E5B-20F6-CF43-AE36-35D60AC1CED9}" dt="2021-10-06T08:48:26.720" v="4" actId="2696"/>
        <pc:sldMkLst>
          <pc:docMk/>
          <pc:sldMk cId="1506998866" sldId="876"/>
        </pc:sldMkLst>
      </pc:sldChg>
      <pc:sldChg chg="del">
        <pc:chgData name="Randall Eugene DURAN" userId="cecc5f5e-deed-4912-ba41-193404193a00" providerId="ADAL" clId="{9CD72E5B-20F6-CF43-AE36-35D60AC1CED9}" dt="2021-10-06T09:03:08.614" v="184" actId="2696"/>
        <pc:sldMkLst>
          <pc:docMk/>
          <pc:sldMk cId="294339385" sldId="877"/>
        </pc:sldMkLst>
      </pc:sldChg>
      <pc:sldChg chg="del">
        <pc:chgData name="Randall Eugene DURAN" userId="cecc5f5e-deed-4912-ba41-193404193a00" providerId="ADAL" clId="{9CD72E5B-20F6-CF43-AE36-35D60AC1CED9}" dt="2021-10-06T09:03:01.021" v="177" actId="2696"/>
        <pc:sldMkLst>
          <pc:docMk/>
          <pc:sldMk cId="1602711560" sldId="878"/>
        </pc:sldMkLst>
      </pc:sldChg>
      <pc:sldChg chg="del">
        <pc:chgData name="Randall Eugene DURAN" userId="cecc5f5e-deed-4912-ba41-193404193a00" providerId="ADAL" clId="{9CD72E5B-20F6-CF43-AE36-35D60AC1CED9}" dt="2021-10-06T09:03:08.614" v="184" actId="2696"/>
        <pc:sldMkLst>
          <pc:docMk/>
          <pc:sldMk cId="899160447" sldId="879"/>
        </pc:sldMkLst>
      </pc:sldChg>
      <pc:sldChg chg="del">
        <pc:chgData name="Randall Eugene DURAN" userId="cecc5f5e-deed-4912-ba41-193404193a00" providerId="ADAL" clId="{9CD72E5B-20F6-CF43-AE36-35D60AC1CED9}" dt="2021-10-06T09:03:08.614" v="184" actId="2696"/>
        <pc:sldMkLst>
          <pc:docMk/>
          <pc:sldMk cId="0" sldId="880"/>
        </pc:sldMkLst>
      </pc:sldChg>
      <pc:sldChg chg="del">
        <pc:chgData name="Randall Eugene DURAN" userId="cecc5f5e-deed-4912-ba41-193404193a00" providerId="ADAL" clId="{9CD72E5B-20F6-CF43-AE36-35D60AC1CED9}" dt="2021-10-06T09:03:08.614" v="184" actId="2696"/>
        <pc:sldMkLst>
          <pc:docMk/>
          <pc:sldMk cId="0" sldId="881"/>
        </pc:sldMkLst>
      </pc:sldChg>
      <pc:sldChg chg="del">
        <pc:chgData name="Randall Eugene DURAN" userId="cecc5f5e-deed-4912-ba41-193404193a00" providerId="ADAL" clId="{9CD72E5B-20F6-CF43-AE36-35D60AC1CED9}" dt="2021-10-06T09:03:08.614" v="184" actId="2696"/>
        <pc:sldMkLst>
          <pc:docMk/>
          <pc:sldMk cId="1575731017" sldId="882"/>
        </pc:sldMkLst>
      </pc:sldChg>
      <pc:sldChg chg="del">
        <pc:chgData name="Randall Eugene DURAN" userId="cecc5f5e-deed-4912-ba41-193404193a00" providerId="ADAL" clId="{9CD72E5B-20F6-CF43-AE36-35D60AC1CED9}" dt="2021-10-06T08:48:14.081" v="1" actId="2696"/>
        <pc:sldMkLst>
          <pc:docMk/>
          <pc:sldMk cId="3714285754" sldId="883"/>
        </pc:sldMkLst>
      </pc:sldChg>
      <pc:sldChg chg="modSp new add del mod">
        <pc:chgData name="Randall Eugene DURAN" userId="cecc5f5e-deed-4912-ba41-193404193a00" providerId="ADAL" clId="{9CD72E5B-20F6-CF43-AE36-35D60AC1CED9}" dt="2021-10-11T09:38:46.147" v="327" actId="2696"/>
        <pc:sldMkLst>
          <pc:docMk/>
          <pc:sldMk cId="4200320918" sldId="883"/>
        </pc:sldMkLst>
        <pc:spChg chg="mod">
          <ac:chgData name="Randall Eugene DURAN" userId="cecc5f5e-deed-4912-ba41-193404193a00" providerId="ADAL" clId="{9CD72E5B-20F6-CF43-AE36-35D60AC1CED9}" dt="2021-10-06T08:48:53.004" v="6"/>
          <ac:spMkLst>
            <pc:docMk/>
            <pc:sldMk cId="4200320918" sldId="883"/>
            <ac:spMk id="2" creationId="{B62567B8-A875-2D4E-ABBA-0AE26E712BA0}"/>
          </ac:spMkLst>
        </pc:spChg>
        <pc:spChg chg="mod">
          <ac:chgData name="Randall Eugene DURAN" userId="cecc5f5e-deed-4912-ba41-193404193a00" providerId="ADAL" clId="{9CD72E5B-20F6-CF43-AE36-35D60AC1CED9}" dt="2021-10-11T09:36:30.821" v="294" actId="15"/>
          <ac:spMkLst>
            <pc:docMk/>
            <pc:sldMk cId="4200320918" sldId="883"/>
            <ac:spMk id="3" creationId="{662F4CAB-2FEF-4D4D-B69D-5E362E3E24DD}"/>
          </ac:spMkLst>
        </pc:spChg>
      </pc:sldChg>
      <pc:sldChg chg="modSp new mod">
        <pc:chgData name="Randall Eugene DURAN" userId="cecc5f5e-deed-4912-ba41-193404193a00" providerId="ADAL" clId="{9CD72E5B-20F6-CF43-AE36-35D60AC1CED9}" dt="2021-10-11T09:55:39.329" v="591" actId="20577"/>
        <pc:sldMkLst>
          <pc:docMk/>
          <pc:sldMk cId="3893825012" sldId="884"/>
        </pc:sldMkLst>
        <pc:spChg chg="mod">
          <ac:chgData name="Randall Eugene DURAN" userId="cecc5f5e-deed-4912-ba41-193404193a00" providerId="ADAL" clId="{9CD72E5B-20F6-CF43-AE36-35D60AC1CED9}" dt="2021-10-06T08:49:42.792" v="29" actId="20577"/>
          <ac:spMkLst>
            <pc:docMk/>
            <pc:sldMk cId="3893825012" sldId="884"/>
            <ac:spMk id="2" creationId="{3A56822B-1815-584A-888B-0301906CFC8A}"/>
          </ac:spMkLst>
        </pc:spChg>
        <pc:spChg chg="mod">
          <ac:chgData name="Randall Eugene DURAN" userId="cecc5f5e-deed-4912-ba41-193404193a00" providerId="ADAL" clId="{9CD72E5B-20F6-CF43-AE36-35D60AC1CED9}" dt="2021-10-11T09:55:39.329" v="591" actId="20577"/>
          <ac:spMkLst>
            <pc:docMk/>
            <pc:sldMk cId="3893825012" sldId="884"/>
            <ac:spMk id="3" creationId="{CAE32492-75FB-E841-A07E-77C8E220CC86}"/>
          </ac:spMkLst>
        </pc:spChg>
      </pc:sldChg>
      <pc:sldChg chg="modSp new mod">
        <pc:chgData name="Randall Eugene DURAN" userId="cecc5f5e-deed-4912-ba41-193404193a00" providerId="ADAL" clId="{9CD72E5B-20F6-CF43-AE36-35D60AC1CED9}" dt="2021-10-11T07:32:46.704" v="273" actId="20577"/>
        <pc:sldMkLst>
          <pc:docMk/>
          <pc:sldMk cId="1016274873" sldId="885"/>
        </pc:sldMkLst>
        <pc:spChg chg="mod">
          <ac:chgData name="Randall Eugene DURAN" userId="cecc5f5e-deed-4912-ba41-193404193a00" providerId="ADAL" clId="{9CD72E5B-20F6-CF43-AE36-35D60AC1CED9}" dt="2021-10-06T08:50:06.189" v="35"/>
          <ac:spMkLst>
            <pc:docMk/>
            <pc:sldMk cId="1016274873" sldId="885"/>
            <ac:spMk id="2" creationId="{936301C5-90EF-7440-8B91-9A8D125A85D1}"/>
          </ac:spMkLst>
        </pc:spChg>
        <pc:spChg chg="mod">
          <ac:chgData name="Randall Eugene DURAN" userId="cecc5f5e-deed-4912-ba41-193404193a00" providerId="ADAL" clId="{9CD72E5B-20F6-CF43-AE36-35D60AC1CED9}" dt="2021-10-11T07:32:46.704" v="273" actId="20577"/>
          <ac:spMkLst>
            <pc:docMk/>
            <pc:sldMk cId="1016274873" sldId="885"/>
            <ac:spMk id="3" creationId="{468507EF-F6DE-9F4D-90D6-B9C43D97702F}"/>
          </ac:spMkLst>
        </pc:spChg>
      </pc:sldChg>
      <pc:sldChg chg="modSp new mod">
        <pc:chgData name="Randall Eugene DURAN" userId="cecc5f5e-deed-4912-ba41-193404193a00" providerId="ADAL" clId="{9CD72E5B-20F6-CF43-AE36-35D60AC1CED9}" dt="2021-10-06T08:52:50.457" v="70" actId="5793"/>
        <pc:sldMkLst>
          <pc:docMk/>
          <pc:sldMk cId="1596755160" sldId="886"/>
        </pc:sldMkLst>
        <pc:spChg chg="mod">
          <ac:chgData name="Randall Eugene DURAN" userId="cecc5f5e-deed-4912-ba41-193404193a00" providerId="ADAL" clId="{9CD72E5B-20F6-CF43-AE36-35D60AC1CED9}" dt="2021-10-06T08:51:57.554" v="60"/>
          <ac:spMkLst>
            <pc:docMk/>
            <pc:sldMk cId="1596755160" sldId="886"/>
            <ac:spMk id="2" creationId="{21655070-58A8-8F41-925A-D817D9A861F7}"/>
          </ac:spMkLst>
        </pc:spChg>
        <pc:spChg chg="mod">
          <ac:chgData name="Randall Eugene DURAN" userId="cecc5f5e-deed-4912-ba41-193404193a00" providerId="ADAL" clId="{9CD72E5B-20F6-CF43-AE36-35D60AC1CED9}" dt="2021-10-06T08:52:50.457" v="70" actId="5793"/>
          <ac:spMkLst>
            <pc:docMk/>
            <pc:sldMk cId="1596755160" sldId="886"/>
            <ac:spMk id="3" creationId="{130DE9D2-F429-9743-95CA-0D219BA823F8}"/>
          </ac:spMkLst>
        </pc:spChg>
      </pc:sldChg>
      <pc:sldChg chg="modSp add mod">
        <pc:chgData name="Randall Eugene DURAN" userId="cecc5f5e-deed-4912-ba41-193404193a00" providerId="ADAL" clId="{9CD72E5B-20F6-CF43-AE36-35D60AC1CED9}" dt="2021-10-11T09:40:29.444" v="395" actId="20577"/>
        <pc:sldMkLst>
          <pc:docMk/>
          <pc:sldMk cId="2957802317" sldId="887"/>
        </pc:sldMkLst>
        <pc:spChg chg="mod">
          <ac:chgData name="Randall Eugene DURAN" userId="cecc5f5e-deed-4912-ba41-193404193a00" providerId="ADAL" clId="{9CD72E5B-20F6-CF43-AE36-35D60AC1CED9}" dt="2021-10-11T09:40:29.444" v="395" actId="20577"/>
          <ac:spMkLst>
            <pc:docMk/>
            <pc:sldMk cId="2957802317" sldId="887"/>
            <ac:spMk id="3" creationId="{130DE9D2-F429-9743-95CA-0D219BA823F8}"/>
          </ac:spMkLst>
        </pc:spChg>
      </pc:sldChg>
      <pc:sldChg chg="modSp new mod">
        <pc:chgData name="Randall Eugene DURAN" userId="cecc5f5e-deed-4912-ba41-193404193a00" providerId="ADAL" clId="{9CD72E5B-20F6-CF43-AE36-35D60AC1CED9}" dt="2021-10-11T09:58:23.965" v="603" actId="20577"/>
        <pc:sldMkLst>
          <pc:docMk/>
          <pc:sldMk cId="787962054" sldId="888"/>
        </pc:sldMkLst>
        <pc:spChg chg="mod">
          <ac:chgData name="Randall Eugene DURAN" userId="cecc5f5e-deed-4912-ba41-193404193a00" providerId="ADAL" clId="{9CD72E5B-20F6-CF43-AE36-35D60AC1CED9}" dt="2021-10-11T09:58:12.410" v="601" actId="20577"/>
          <ac:spMkLst>
            <pc:docMk/>
            <pc:sldMk cId="787962054" sldId="888"/>
            <ac:spMk id="2" creationId="{67696670-A702-1E49-A243-9A30406B6D1E}"/>
          </ac:spMkLst>
        </pc:spChg>
        <pc:spChg chg="mod">
          <ac:chgData name="Randall Eugene DURAN" userId="cecc5f5e-deed-4912-ba41-193404193a00" providerId="ADAL" clId="{9CD72E5B-20F6-CF43-AE36-35D60AC1CED9}" dt="2021-10-11T09:58:23.965" v="603" actId="20577"/>
          <ac:spMkLst>
            <pc:docMk/>
            <pc:sldMk cId="787962054" sldId="888"/>
            <ac:spMk id="3" creationId="{C255340B-3C12-AB4A-811E-E8108E36AFD6}"/>
          </ac:spMkLst>
        </pc:spChg>
      </pc:sldChg>
      <pc:sldChg chg="modSp new mod modNotesTx">
        <pc:chgData name="Randall Eugene DURAN" userId="cecc5f5e-deed-4912-ba41-193404193a00" providerId="ADAL" clId="{9CD72E5B-20F6-CF43-AE36-35D60AC1CED9}" dt="2021-10-11T09:46:41.611" v="480" actId="20577"/>
        <pc:sldMkLst>
          <pc:docMk/>
          <pc:sldMk cId="541601154" sldId="889"/>
        </pc:sldMkLst>
        <pc:spChg chg="mod">
          <ac:chgData name="Randall Eugene DURAN" userId="cecc5f5e-deed-4912-ba41-193404193a00" providerId="ADAL" clId="{9CD72E5B-20F6-CF43-AE36-35D60AC1CED9}" dt="2021-10-06T08:56:19.711" v="85"/>
          <ac:spMkLst>
            <pc:docMk/>
            <pc:sldMk cId="541601154" sldId="889"/>
            <ac:spMk id="2" creationId="{161A79E3-7D95-5240-93AF-210E136F7969}"/>
          </ac:spMkLst>
        </pc:spChg>
        <pc:spChg chg="mod">
          <ac:chgData name="Randall Eugene DURAN" userId="cecc5f5e-deed-4912-ba41-193404193a00" providerId="ADAL" clId="{9CD72E5B-20F6-CF43-AE36-35D60AC1CED9}" dt="2021-10-11T09:46:41.611" v="480" actId="20577"/>
          <ac:spMkLst>
            <pc:docMk/>
            <pc:sldMk cId="541601154" sldId="889"/>
            <ac:spMk id="3" creationId="{E7AA2F84-4136-214E-9ACE-4DE2E0E15539}"/>
          </ac:spMkLst>
        </pc:spChg>
      </pc:sldChg>
      <pc:sldChg chg="modSp new mod">
        <pc:chgData name="Randall Eugene DURAN" userId="cecc5f5e-deed-4912-ba41-193404193a00" providerId="ADAL" clId="{9CD72E5B-20F6-CF43-AE36-35D60AC1CED9}" dt="2021-10-11T09:47:23.126" v="485" actId="20577"/>
        <pc:sldMkLst>
          <pc:docMk/>
          <pc:sldMk cId="4086540116" sldId="890"/>
        </pc:sldMkLst>
        <pc:spChg chg="mod">
          <ac:chgData name="Randall Eugene DURAN" userId="cecc5f5e-deed-4912-ba41-193404193a00" providerId="ADAL" clId="{9CD72E5B-20F6-CF43-AE36-35D60AC1CED9}" dt="2021-10-06T08:57:17.641" v="97"/>
          <ac:spMkLst>
            <pc:docMk/>
            <pc:sldMk cId="4086540116" sldId="890"/>
            <ac:spMk id="2" creationId="{9FD07015-6867-E149-8432-3B93C9720A9A}"/>
          </ac:spMkLst>
        </pc:spChg>
        <pc:spChg chg="mod">
          <ac:chgData name="Randall Eugene DURAN" userId="cecc5f5e-deed-4912-ba41-193404193a00" providerId="ADAL" clId="{9CD72E5B-20F6-CF43-AE36-35D60AC1CED9}" dt="2021-10-11T09:47:23.126" v="485" actId="20577"/>
          <ac:spMkLst>
            <pc:docMk/>
            <pc:sldMk cId="4086540116" sldId="890"/>
            <ac:spMk id="3" creationId="{CF073D1B-9EFE-0F49-850E-4C5816B30A08}"/>
          </ac:spMkLst>
        </pc:spChg>
      </pc:sldChg>
      <pc:sldChg chg="addSp modSp new mod">
        <pc:chgData name="Randall Eugene DURAN" userId="cecc5f5e-deed-4912-ba41-193404193a00" providerId="ADAL" clId="{9CD72E5B-20F6-CF43-AE36-35D60AC1CED9}" dt="2021-10-11T09:50:24.551" v="549" actId="1035"/>
        <pc:sldMkLst>
          <pc:docMk/>
          <pc:sldMk cId="5827605" sldId="891"/>
        </pc:sldMkLst>
        <pc:spChg chg="mod">
          <ac:chgData name="Randall Eugene DURAN" userId="cecc5f5e-deed-4912-ba41-193404193a00" providerId="ADAL" clId="{9CD72E5B-20F6-CF43-AE36-35D60AC1CED9}" dt="2021-10-06T08:58:00.752" v="103" actId="20577"/>
          <ac:spMkLst>
            <pc:docMk/>
            <pc:sldMk cId="5827605" sldId="891"/>
            <ac:spMk id="2" creationId="{A5DF2146-6A8D-B04C-834F-AB43FFE955EF}"/>
          </ac:spMkLst>
        </pc:spChg>
        <pc:spChg chg="mod">
          <ac:chgData name="Randall Eugene DURAN" userId="cecc5f5e-deed-4912-ba41-193404193a00" providerId="ADAL" clId="{9CD72E5B-20F6-CF43-AE36-35D60AC1CED9}" dt="2021-10-11T09:50:14.749" v="536" actId="20577"/>
          <ac:spMkLst>
            <pc:docMk/>
            <pc:sldMk cId="5827605" sldId="891"/>
            <ac:spMk id="3" creationId="{66556B8D-91FE-CB48-9C1F-50EF29A1CBE2}"/>
          </ac:spMkLst>
        </pc:spChg>
        <pc:graphicFrameChg chg="add mod">
          <ac:chgData name="Randall Eugene DURAN" userId="cecc5f5e-deed-4912-ba41-193404193a00" providerId="ADAL" clId="{9CD72E5B-20F6-CF43-AE36-35D60AC1CED9}" dt="2021-10-11T09:50:24.551" v="549" actId="1035"/>
          <ac:graphicFrameMkLst>
            <pc:docMk/>
            <pc:sldMk cId="5827605" sldId="891"/>
            <ac:graphicFrameMk id="5" creationId="{5B8072BC-5E46-554B-BDE8-80FBA63DC5D3}"/>
          </ac:graphicFrameMkLst>
        </pc:graphicFrameChg>
      </pc:sldChg>
      <pc:sldChg chg="addSp delSp modSp new mod ord">
        <pc:chgData name="Randall Eugene DURAN" userId="cecc5f5e-deed-4912-ba41-193404193a00" providerId="ADAL" clId="{9CD72E5B-20F6-CF43-AE36-35D60AC1CED9}" dt="2021-10-11T09:49:59.114" v="532" actId="255"/>
        <pc:sldMkLst>
          <pc:docMk/>
          <pc:sldMk cId="163283205" sldId="892"/>
        </pc:sldMkLst>
        <pc:spChg chg="mod">
          <ac:chgData name="Randall Eugene DURAN" userId="cecc5f5e-deed-4912-ba41-193404193a00" providerId="ADAL" clId="{9CD72E5B-20F6-CF43-AE36-35D60AC1CED9}" dt="2021-10-11T09:48:37.038" v="487"/>
          <ac:spMkLst>
            <pc:docMk/>
            <pc:sldMk cId="163283205" sldId="892"/>
            <ac:spMk id="2" creationId="{167800CA-3574-E946-B335-B3DE43707171}"/>
          </ac:spMkLst>
        </pc:spChg>
        <pc:spChg chg="mod">
          <ac:chgData name="Randall Eugene DURAN" userId="cecc5f5e-deed-4912-ba41-193404193a00" providerId="ADAL" clId="{9CD72E5B-20F6-CF43-AE36-35D60AC1CED9}" dt="2021-10-11T09:49:59.114" v="532" actId="255"/>
          <ac:spMkLst>
            <pc:docMk/>
            <pc:sldMk cId="163283205" sldId="892"/>
            <ac:spMk id="3" creationId="{8A4A8E40-3349-A944-BA8F-99D94771E2E9}"/>
          </ac:spMkLst>
        </pc:spChg>
        <pc:spChg chg="add del mod">
          <ac:chgData name="Randall Eugene DURAN" userId="cecc5f5e-deed-4912-ba41-193404193a00" providerId="ADAL" clId="{9CD72E5B-20F6-CF43-AE36-35D60AC1CED9}" dt="2021-10-10T12:55:44.275" v="204" actId="478"/>
          <ac:spMkLst>
            <pc:docMk/>
            <pc:sldMk cId="163283205" sldId="892"/>
            <ac:spMk id="5" creationId="{A8A3DA5E-EBF2-0B45-AC7D-E68C4AC4FAE8}"/>
          </ac:spMkLst>
        </pc:spChg>
        <pc:spChg chg="mod">
          <ac:chgData name="Randall Eugene DURAN" userId="cecc5f5e-deed-4912-ba41-193404193a00" providerId="ADAL" clId="{9CD72E5B-20F6-CF43-AE36-35D60AC1CED9}" dt="2021-10-06T09:00:18.067" v="138" actId="1036"/>
          <ac:spMkLst>
            <pc:docMk/>
            <pc:sldMk cId="163283205" sldId="892"/>
            <ac:spMk id="7" creationId="{88DF60C7-A6E7-CB46-9480-C398E1A0B6B3}"/>
          </ac:spMkLst>
        </pc:spChg>
        <pc:spChg chg="mod">
          <ac:chgData name="Randall Eugene DURAN" userId="cecc5f5e-deed-4912-ba41-193404193a00" providerId="ADAL" clId="{9CD72E5B-20F6-CF43-AE36-35D60AC1CED9}" dt="2021-10-06T09:00:18.067" v="138" actId="1036"/>
          <ac:spMkLst>
            <pc:docMk/>
            <pc:sldMk cId="163283205" sldId="892"/>
            <ac:spMk id="8" creationId="{33BF067C-78CA-DB4D-9AF3-606B6A37BFF2}"/>
          </ac:spMkLst>
        </pc:spChg>
        <pc:spChg chg="mod">
          <ac:chgData name="Randall Eugene DURAN" userId="cecc5f5e-deed-4912-ba41-193404193a00" providerId="ADAL" clId="{9CD72E5B-20F6-CF43-AE36-35D60AC1CED9}" dt="2021-10-06T09:00:18.067" v="138" actId="1036"/>
          <ac:spMkLst>
            <pc:docMk/>
            <pc:sldMk cId="163283205" sldId="892"/>
            <ac:spMk id="10" creationId="{F214C8BD-EB71-614B-93DF-CC7C08B49629}"/>
          </ac:spMkLst>
        </pc:spChg>
        <pc:spChg chg="mod">
          <ac:chgData name="Randall Eugene DURAN" userId="cecc5f5e-deed-4912-ba41-193404193a00" providerId="ADAL" clId="{9CD72E5B-20F6-CF43-AE36-35D60AC1CED9}" dt="2021-10-06T09:00:18.067" v="138" actId="1036"/>
          <ac:spMkLst>
            <pc:docMk/>
            <pc:sldMk cId="163283205" sldId="892"/>
            <ac:spMk id="11" creationId="{822AA384-FA9B-9F44-B618-A0F6F651DDD1}"/>
          </ac:spMkLst>
        </pc:spChg>
        <pc:spChg chg="add del mod">
          <ac:chgData name="Randall Eugene DURAN" userId="cecc5f5e-deed-4912-ba41-193404193a00" providerId="ADAL" clId="{9CD72E5B-20F6-CF43-AE36-35D60AC1CED9}" dt="2021-10-10T12:55:44.275" v="204" actId="478"/>
          <ac:spMkLst>
            <pc:docMk/>
            <pc:sldMk cId="163283205" sldId="892"/>
            <ac:spMk id="12" creationId="{9749DF2B-5C7F-0640-BD64-FC8CC1EFAD54}"/>
          </ac:spMkLst>
        </pc:spChg>
        <pc:spChg chg="add del mod">
          <ac:chgData name="Randall Eugene DURAN" userId="cecc5f5e-deed-4912-ba41-193404193a00" providerId="ADAL" clId="{9CD72E5B-20F6-CF43-AE36-35D60AC1CED9}" dt="2021-10-10T12:55:44.275" v="204" actId="478"/>
          <ac:spMkLst>
            <pc:docMk/>
            <pc:sldMk cId="163283205" sldId="892"/>
            <ac:spMk id="13" creationId="{74A14705-5E97-244E-8EE7-B6E71A81CDE9}"/>
          </ac:spMkLst>
        </pc:spChg>
        <pc:spChg chg="add del mod">
          <ac:chgData name="Randall Eugene DURAN" userId="cecc5f5e-deed-4912-ba41-193404193a00" providerId="ADAL" clId="{9CD72E5B-20F6-CF43-AE36-35D60AC1CED9}" dt="2021-10-10T12:55:44.275" v="204" actId="478"/>
          <ac:spMkLst>
            <pc:docMk/>
            <pc:sldMk cId="163283205" sldId="892"/>
            <ac:spMk id="14" creationId="{C9C47F56-B62A-8B4F-8C3D-E98A03D8D9EB}"/>
          </ac:spMkLst>
        </pc:spChg>
        <pc:spChg chg="add del mod">
          <ac:chgData name="Randall Eugene DURAN" userId="cecc5f5e-deed-4912-ba41-193404193a00" providerId="ADAL" clId="{9CD72E5B-20F6-CF43-AE36-35D60AC1CED9}" dt="2021-10-10T12:55:44.275" v="204" actId="478"/>
          <ac:spMkLst>
            <pc:docMk/>
            <pc:sldMk cId="163283205" sldId="892"/>
            <ac:spMk id="15" creationId="{3D2BC94B-51BF-C74A-9CF5-D003CFCFAF5C}"/>
          </ac:spMkLst>
        </pc:spChg>
        <pc:spChg chg="add del mod">
          <ac:chgData name="Randall Eugene DURAN" userId="cecc5f5e-deed-4912-ba41-193404193a00" providerId="ADAL" clId="{9CD72E5B-20F6-CF43-AE36-35D60AC1CED9}" dt="2021-10-10T12:55:44.275" v="204" actId="478"/>
          <ac:spMkLst>
            <pc:docMk/>
            <pc:sldMk cId="163283205" sldId="892"/>
            <ac:spMk id="16" creationId="{08CEF5A0-F218-D94F-B866-964C1A47DDE8}"/>
          </ac:spMkLst>
        </pc:spChg>
        <pc:spChg chg="add del mod">
          <ac:chgData name="Randall Eugene DURAN" userId="cecc5f5e-deed-4912-ba41-193404193a00" providerId="ADAL" clId="{9CD72E5B-20F6-CF43-AE36-35D60AC1CED9}" dt="2021-10-10T12:55:44.275" v="204" actId="478"/>
          <ac:spMkLst>
            <pc:docMk/>
            <pc:sldMk cId="163283205" sldId="892"/>
            <ac:spMk id="17" creationId="{DF333B72-9FC7-0D47-95AF-2BBB01823D9A}"/>
          </ac:spMkLst>
        </pc:spChg>
        <pc:spChg chg="add del mod">
          <ac:chgData name="Randall Eugene DURAN" userId="cecc5f5e-deed-4912-ba41-193404193a00" providerId="ADAL" clId="{9CD72E5B-20F6-CF43-AE36-35D60AC1CED9}" dt="2021-10-10T12:55:44.275" v="204" actId="478"/>
          <ac:spMkLst>
            <pc:docMk/>
            <pc:sldMk cId="163283205" sldId="892"/>
            <ac:spMk id="18" creationId="{5EDA152A-4602-4D40-AECD-747B4B327010}"/>
          </ac:spMkLst>
        </pc:spChg>
        <pc:spChg chg="add del mod">
          <ac:chgData name="Randall Eugene DURAN" userId="cecc5f5e-deed-4912-ba41-193404193a00" providerId="ADAL" clId="{9CD72E5B-20F6-CF43-AE36-35D60AC1CED9}" dt="2021-10-10T12:55:44.275" v="204" actId="478"/>
          <ac:spMkLst>
            <pc:docMk/>
            <pc:sldMk cId="163283205" sldId="892"/>
            <ac:spMk id="19" creationId="{EC5E5D19-0826-2141-9B17-430E6BF2525B}"/>
          </ac:spMkLst>
        </pc:spChg>
        <pc:spChg chg="add del mod">
          <ac:chgData name="Randall Eugene DURAN" userId="cecc5f5e-deed-4912-ba41-193404193a00" providerId="ADAL" clId="{9CD72E5B-20F6-CF43-AE36-35D60AC1CED9}" dt="2021-10-10T12:55:44.275" v="204" actId="478"/>
          <ac:spMkLst>
            <pc:docMk/>
            <pc:sldMk cId="163283205" sldId="892"/>
            <ac:spMk id="20" creationId="{6DCFDEFC-7999-2743-9ED3-18D7114EF384}"/>
          </ac:spMkLst>
        </pc:spChg>
        <pc:spChg chg="add del mod">
          <ac:chgData name="Randall Eugene DURAN" userId="cecc5f5e-deed-4912-ba41-193404193a00" providerId="ADAL" clId="{9CD72E5B-20F6-CF43-AE36-35D60AC1CED9}" dt="2021-10-10T12:55:44.275" v="204" actId="478"/>
          <ac:spMkLst>
            <pc:docMk/>
            <pc:sldMk cId="163283205" sldId="892"/>
            <ac:spMk id="21" creationId="{4048BAAD-8B34-DA4C-8B9C-03BE7099FB5B}"/>
          </ac:spMkLst>
        </pc:spChg>
        <pc:spChg chg="add del mod">
          <ac:chgData name="Randall Eugene DURAN" userId="cecc5f5e-deed-4912-ba41-193404193a00" providerId="ADAL" clId="{9CD72E5B-20F6-CF43-AE36-35D60AC1CED9}" dt="2021-10-10T12:55:44.275" v="204" actId="478"/>
          <ac:spMkLst>
            <pc:docMk/>
            <pc:sldMk cId="163283205" sldId="892"/>
            <ac:spMk id="22" creationId="{FFF6AE73-934B-094F-A4EC-0FA2DB56D2A6}"/>
          </ac:spMkLst>
        </pc:spChg>
        <pc:spChg chg="add del mod">
          <ac:chgData name="Randall Eugene DURAN" userId="cecc5f5e-deed-4912-ba41-193404193a00" providerId="ADAL" clId="{9CD72E5B-20F6-CF43-AE36-35D60AC1CED9}" dt="2021-10-10T12:55:44.275" v="204" actId="478"/>
          <ac:spMkLst>
            <pc:docMk/>
            <pc:sldMk cId="163283205" sldId="892"/>
            <ac:spMk id="23" creationId="{813D88C1-5371-E245-9055-A3D40E5394BB}"/>
          </ac:spMkLst>
        </pc:spChg>
        <pc:spChg chg="add del mod">
          <ac:chgData name="Randall Eugene DURAN" userId="cecc5f5e-deed-4912-ba41-193404193a00" providerId="ADAL" clId="{9CD72E5B-20F6-CF43-AE36-35D60AC1CED9}" dt="2021-10-10T12:55:44.275" v="204" actId="478"/>
          <ac:spMkLst>
            <pc:docMk/>
            <pc:sldMk cId="163283205" sldId="892"/>
            <ac:spMk id="24" creationId="{608A1E39-02B0-594F-977F-D6C742210F2F}"/>
          </ac:spMkLst>
        </pc:spChg>
        <pc:spChg chg="add mod">
          <ac:chgData name="Randall Eugene DURAN" userId="cecc5f5e-deed-4912-ba41-193404193a00" providerId="ADAL" clId="{9CD72E5B-20F6-CF43-AE36-35D60AC1CED9}" dt="2021-10-10T12:58:37.292" v="247" actId="14100"/>
          <ac:spMkLst>
            <pc:docMk/>
            <pc:sldMk cId="163283205" sldId="892"/>
            <ac:spMk id="25" creationId="{681BFBFB-1C4D-7041-B15E-8204D4B87878}"/>
          </ac:spMkLst>
        </pc:spChg>
        <pc:grpChg chg="add del mod">
          <ac:chgData name="Randall Eugene DURAN" userId="cecc5f5e-deed-4912-ba41-193404193a00" providerId="ADAL" clId="{9CD72E5B-20F6-CF43-AE36-35D60AC1CED9}" dt="2021-10-10T12:55:38.326" v="203" actId="478"/>
          <ac:grpSpMkLst>
            <pc:docMk/>
            <pc:sldMk cId="163283205" sldId="892"/>
            <ac:grpSpMk id="6" creationId="{970CFB4B-DE68-964A-A9A1-52A970EB80F5}"/>
          </ac:grpSpMkLst>
        </pc:grpChg>
        <pc:grpChg chg="add del mod">
          <ac:chgData name="Randall Eugene DURAN" userId="cecc5f5e-deed-4912-ba41-193404193a00" providerId="ADAL" clId="{9CD72E5B-20F6-CF43-AE36-35D60AC1CED9}" dt="2021-10-10T12:55:44.275" v="204" actId="478"/>
          <ac:grpSpMkLst>
            <pc:docMk/>
            <pc:sldMk cId="163283205" sldId="892"/>
            <ac:grpSpMk id="9" creationId="{5116F76C-3897-644D-B6D8-3731B4FDF262}"/>
          </ac:grpSpMkLst>
        </pc:grpChg>
        <pc:picChg chg="add mod">
          <ac:chgData name="Randall Eugene DURAN" userId="cecc5f5e-deed-4912-ba41-193404193a00" providerId="ADAL" clId="{9CD72E5B-20F6-CF43-AE36-35D60AC1CED9}" dt="2021-10-10T12:56:57.252" v="223" actId="167"/>
          <ac:picMkLst>
            <pc:docMk/>
            <pc:sldMk cId="163283205" sldId="892"/>
            <ac:picMk id="4098" creationId="{4399C6BE-0EB0-BB45-A7C1-1F553562FFB5}"/>
          </ac:picMkLst>
        </pc:picChg>
      </pc:sldChg>
      <pc:sldChg chg="modSp new mod modNotesTx">
        <pc:chgData name="Randall Eugene DURAN" userId="cecc5f5e-deed-4912-ba41-193404193a00" providerId="ADAL" clId="{9CD72E5B-20F6-CF43-AE36-35D60AC1CED9}" dt="2021-10-11T09:51:42.049" v="584" actId="20577"/>
        <pc:sldMkLst>
          <pc:docMk/>
          <pc:sldMk cId="3106151647" sldId="893"/>
        </pc:sldMkLst>
        <pc:spChg chg="mod">
          <ac:chgData name="Randall Eugene DURAN" userId="cecc5f5e-deed-4912-ba41-193404193a00" providerId="ADAL" clId="{9CD72E5B-20F6-CF43-AE36-35D60AC1CED9}" dt="2021-10-06T09:00:31.046" v="141"/>
          <ac:spMkLst>
            <pc:docMk/>
            <pc:sldMk cId="3106151647" sldId="893"/>
            <ac:spMk id="2" creationId="{B7B6A75D-B258-8F47-875C-C096BD5C0BAD}"/>
          </ac:spMkLst>
        </pc:spChg>
        <pc:spChg chg="mod">
          <ac:chgData name="Randall Eugene DURAN" userId="cecc5f5e-deed-4912-ba41-193404193a00" providerId="ADAL" clId="{9CD72E5B-20F6-CF43-AE36-35D60AC1CED9}" dt="2021-10-11T09:51:26.834" v="554" actId="21"/>
          <ac:spMkLst>
            <pc:docMk/>
            <pc:sldMk cId="3106151647" sldId="893"/>
            <ac:spMk id="3" creationId="{2A04032C-3ADA-5940-8C21-6DED5E4FD679}"/>
          </ac:spMkLst>
        </pc:spChg>
      </pc:sldChg>
      <pc:sldChg chg="addSp modSp new mod">
        <pc:chgData name="Randall Eugene DURAN" userId="cecc5f5e-deed-4912-ba41-193404193a00" providerId="ADAL" clId="{9CD72E5B-20F6-CF43-AE36-35D60AC1CED9}" dt="2021-10-06T09:02:19.712" v="165" actId="1076"/>
        <pc:sldMkLst>
          <pc:docMk/>
          <pc:sldMk cId="2439990772" sldId="894"/>
        </pc:sldMkLst>
        <pc:spChg chg="mod">
          <ac:chgData name="Randall Eugene DURAN" userId="cecc5f5e-deed-4912-ba41-193404193a00" providerId="ADAL" clId="{9CD72E5B-20F6-CF43-AE36-35D60AC1CED9}" dt="2021-10-06T09:01:42.546" v="154"/>
          <ac:spMkLst>
            <pc:docMk/>
            <pc:sldMk cId="2439990772" sldId="894"/>
            <ac:spMk id="2" creationId="{7DE6ADB6-9FE3-B64C-84E9-EA5EE9885EF1}"/>
          </ac:spMkLst>
        </pc:spChg>
        <pc:spChg chg="mod">
          <ac:chgData name="Randall Eugene DURAN" userId="cecc5f5e-deed-4912-ba41-193404193a00" providerId="ADAL" clId="{9CD72E5B-20F6-CF43-AE36-35D60AC1CED9}" dt="2021-10-06T09:02:09.216" v="163" actId="20577"/>
          <ac:spMkLst>
            <pc:docMk/>
            <pc:sldMk cId="2439990772" sldId="894"/>
            <ac:spMk id="3" creationId="{E7274C34-4E89-0246-83C6-6B3BBD77B98D}"/>
          </ac:spMkLst>
        </pc:spChg>
        <pc:graphicFrameChg chg="add mod">
          <ac:chgData name="Randall Eugene DURAN" userId="cecc5f5e-deed-4912-ba41-193404193a00" providerId="ADAL" clId="{9CD72E5B-20F6-CF43-AE36-35D60AC1CED9}" dt="2021-10-06T09:02:06.520" v="161" actId="1036"/>
          <ac:graphicFrameMkLst>
            <pc:docMk/>
            <pc:sldMk cId="2439990772" sldId="894"/>
            <ac:graphicFrameMk id="5" creationId="{CD5BC193-067C-C240-A607-1A186A8017E5}"/>
          </ac:graphicFrameMkLst>
        </pc:graphicFrameChg>
        <pc:graphicFrameChg chg="add mod">
          <ac:chgData name="Randall Eugene DURAN" userId="cecc5f5e-deed-4912-ba41-193404193a00" providerId="ADAL" clId="{9CD72E5B-20F6-CF43-AE36-35D60AC1CED9}" dt="2021-10-06T09:02:19.712" v="165" actId="1076"/>
          <ac:graphicFrameMkLst>
            <pc:docMk/>
            <pc:sldMk cId="2439990772" sldId="894"/>
            <ac:graphicFrameMk id="6" creationId="{6D72EC72-1CFA-1C47-9F5C-105744940ECD}"/>
          </ac:graphicFrameMkLst>
        </pc:graphicFrameChg>
      </pc:sldChg>
      <pc:sldChg chg="modSp add del mod">
        <pc:chgData name="Randall Eugene DURAN" userId="cecc5f5e-deed-4912-ba41-193404193a00" providerId="ADAL" clId="{9CD72E5B-20F6-CF43-AE36-35D60AC1CED9}" dt="2021-10-11T09:38:48.996" v="328" actId="2696"/>
        <pc:sldMkLst>
          <pc:docMk/>
          <pc:sldMk cId="674423983" sldId="895"/>
        </pc:sldMkLst>
        <pc:spChg chg="mod">
          <ac:chgData name="Randall Eugene DURAN" userId="cecc5f5e-deed-4912-ba41-193404193a00" providerId="ADAL" clId="{9CD72E5B-20F6-CF43-AE36-35D60AC1CED9}" dt="2021-10-11T09:37:40.706" v="296" actId="108"/>
          <ac:spMkLst>
            <pc:docMk/>
            <pc:sldMk cId="674423983" sldId="895"/>
            <ac:spMk id="3" creationId="{662F4CAB-2FEF-4D4D-B69D-5E362E3E24DD}"/>
          </ac:spMkLst>
        </pc:spChg>
      </pc:sldChg>
      <pc:sldChg chg="new del">
        <pc:chgData name="Randall Eugene DURAN" userId="cecc5f5e-deed-4912-ba41-193404193a00" providerId="ADAL" clId="{9CD72E5B-20F6-CF43-AE36-35D60AC1CED9}" dt="2021-10-06T09:02:48.107" v="168" actId="2696"/>
        <pc:sldMkLst>
          <pc:docMk/>
          <pc:sldMk cId="691671741" sldId="895"/>
        </pc:sldMkLst>
      </pc:sldChg>
      <pc:sldChg chg="modSp new mod ord">
        <pc:chgData name="Randall Eugene DURAN" userId="cecc5f5e-deed-4912-ba41-193404193a00" providerId="ADAL" clId="{9CD72E5B-20F6-CF43-AE36-35D60AC1CED9}" dt="2021-10-11T09:38:03.531" v="302" actId="20578"/>
        <pc:sldMkLst>
          <pc:docMk/>
          <pc:sldMk cId="3497186005" sldId="896"/>
        </pc:sldMkLst>
        <pc:spChg chg="mod">
          <ac:chgData name="Randall Eugene DURAN" userId="cecc5f5e-deed-4912-ba41-193404193a00" providerId="ADAL" clId="{9CD72E5B-20F6-CF43-AE36-35D60AC1CED9}" dt="2021-10-11T09:37:58.736" v="301"/>
          <ac:spMkLst>
            <pc:docMk/>
            <pc:sldMk cId="3497186005" sldId="896"/>
            <ac:spMk id="2" creationId="{104BEE2F-858F-D244-B418-DBDBDECFB98E}"/>
          </ac:spMkLst>
        </pc:spChg>
        <pc:spChg chg="mod">
          <ac:chgData name="Randall Eugene DURAN" userId="cecc5f5e-deed-4912-ba41-193404193a00" providerId="ADAL" clId="{9CD72E5B-20F6-CF43-AE36-35D60AC1CED9}" dt="2021-10-11T09:37:53.961" v="300" actId="5793"/>
          <ac:spMkLst>
            <pc:docMk/>
            <pc:sldMk cId="3497186005" sldId="896"/>
            <ac:spMk id="3" creationId="{5CB6918E-95B9-1946-8EB7-3FC51CC91283}"/>
          </ac:spMkLst>
        </pc:spChg>
      </pc:sldChg>
      <pc:sldChg chg="modSp new mod">
        <pc:chgData name="Randall Eugene DURAN" userId="cecc5f5e-deed-4912-ba41-193404193a00" providerId="ADAL" clId="{9CD72E5B-20F6-CF43-AE36-35D60AC1CED9}" dt="2021-10-11T09:54:42.922" v="590" actId="20577"/>
        <pc:sldMkLst>
          <pc:docMk/>
          <pc:sldMk cId="3870542307" sldId="897"/>
        </pc:sldMkLst>
        <pc:spChg chg="mod">
          <ac:chgData name="Randall Eugene DURAN" userId="cecc5f5e-deed-4912-ba41-193404193a00" providerId="ADAL" clId="{9CD72E5B-20F6-CF43-AE36-35D60AC1CED9}" dt="2021-10-11T09:54:42.922" v="590" actId="20577"/>
          <ac:spMkLst>
            <pc:docMk/>
            <pc:sldMk cId="3870542307" sldId="897"/>
            <ac:spMk id="2" creationId="{C8481D35-42D9-2D48-8878-01FF51750CC2}"/>
          </ac:spMkLst>
        </pc:spChg>
        <pc:spChg chg="mod">
          <ac:chgData name="Randall Eugene DURAN" userId="cecc5f5e-deed-4912-ba41-193404193a00" providerId="ADAL" clId="{9CD72E5B-20F6-CF43-AE36-35D60AC1CED9}" dt="2021-10-11T09:38:38.431" v="326" actId="15"/>
          <ac:spMkLst>
            <pc:docMk/>
            <pc:sldMk cId="3870542307" sldId="897"/>
            <ac:spMk id="3" creationId="{F5EA9E11-9D8E-184A-AB62-8C91CF0C99D4}"/>
          </ac:spMkLst>
        </pc:spChg>
      </pc:sldChg>
      <pc:sldChg chg="modSp add mod">
        <pc:chgData name="Randall Eugene DURAN" userId="cecc5f5e-deed-4912-ba41-193404193a00" providerId="ADAL" clId="{9CD72E5B-20F6-CF43-AE36-35D60AC1CED9}" dt="2021-10-11T10:08:51.261" v="1271" actId="20577"/>
        <pc:sldMkLst>
          <pc:docMk/>
          <pc:sldMk cId="397258607" sldId="898"/>
        </pc:sldMkLst>
        <pc:spChg chg="mod">
          <ac:chgData name="Randall Eugene DURAN" userId="cecc5f5e-deed-4912-ba41-193404193a00" providerId="ADAL" clId="{9CD72E5B-20F6-CF43-AE36-35D60AC1CED9}" dt="2021-10-11T09:58:41.454" v="614" actId="20577"/>
          <ac:spMkLst>
            <pc:docMk/>
            <pc:sldMk cId="397258607" sldId="898"/>
            <ac:spMk id="2" creationId="{67696670-A702-1E49-A243-9A30406B6D1E}"/>
          </ac:spMkLst>
        </pc:spChg>
        <pc:spChg chg="mod">
          <ac:chgData name="Randall Eugene DURAN" userId="cecc5f5e-deed-4912-ba41-193404193a00" providerId="ADAL" clId="{9CD72E5B-20F6-CF43-AE36-35D60AC1CED9}" dt="2021-10-11T10:08:51.261" v="1271" actId="20577"/>
          <ac:spMkLst>
            <pc:docMk/>
            <pc:sldMk cId="397258607" sldId="898"/>
            <ac:spMk id="3" creationId="{C255340B-3C12-AB4A-811E-E8108E36AFD6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7FEF89C-D053-4A2C-A6B5-5A5A7DCF288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6074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9pPr>
          </a:lstStyle>
          <a:p>
            <a:pPr eaLnBrk="1" hangingPunct="1"/>
            <a:fld id="{A3442453-7C38-4F8E-9C73-1AF050025DA3}" type="slidenum">
              <a:rPr lang="en-GB" sz="1200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</a:t>
            </a:fld>
            <a:endParaRPr lang="en-GB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55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base" hangingPunct="1"/>
            <a:r>
              <a:rPr lang="en-GB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Advanced schemes include</a:t>
            </a:r>
            <a:endParaRPr lang="en-SG" sz="1200" dirty="0">
              <a:effectLst/>
            </a:endParaRPr>
          </a:p>
          <a:p>
            <a:pPr rtl="0" eaLnBrk="1" fontAlgn="base" hangingPunct="1"/>
            <a:r>
              <a:rPr lang="en-GB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Regression or tree-based imputation</a:t>
            </a:r>
            <a:endParaRPr lang="en-SG" dirty="0">
              <a:effectLst/>
            </a:endParaRPr>
          </a:p>
          <a:p>
            <a:pPr rtl="0" eaLnBrk="1" fontAlgn="base" hangingPunct="1"/>
            <a:r>
              <a:rPr lang="en-GB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Predict missing value using other variables</a:t>
            </a:r>
            <a:endParaRPr lang="en-SG" dirty="0">
              <a:effectLst/>
            </a:endParaRPr>
          </a:p>
          <a:p>
            <a:pPr rtl="0" eaLnBrk="1" fontAlgn="base" hangingPunct="1"/>
            <a:r>
              <a:rPr lang="en-GB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Not recommended!</a:t>
            </a:r>
            <a:endParaRPr lang="en-SG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FEF89C-D053-4A2C-A6B5-5A5A7DCF2882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865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base" hangingPunct="1"/>
            <a:r>
              <a:rPr lang="en-US" dirty="0"/>
              <a:t>Alternatively can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truncate based on IQR (more robust than z-scores)</a:t>
            </a:r>
            <a:endParaRPr lang="en-SG" sz="1200" dirty="0">
              <a:effectLst/>
            </a:endParaRPr>
          </a:p>
          <a:p>
            <a:pPr rtl="0" eaLnBrk="1" fontAlgn="base" hangingPunct="1"/>
            <a:r>
              <a:rPr lang="en-GB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Truncate to 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±3s, with M=median and s=IQR/(2 x 0.6745)</a:t>
            </a:r>
            <a:endParaRPr lang="en-SG" dirty="0">
              <a:effectLst/>
            </a:endParaRPr>
          </a:p>
          <a:p>
            <a:pPr rtl="0" eaLnBrk="1" fontAlgn="base" hangingPunct="1"/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See Van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Gestel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Baesens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et al., 2007</a:t>
            </a:r>
            <a:endParaRPr lang="en-SG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FEF89C-D053-4A2C-A6B5-5A5A7DCF2882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701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FOS_H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388" y="104775"/>
            <a:ext cx="175895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8" descr="si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330200"/>
            <a:ext cx="1687512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5559" name="Rectangle 23"/>
          <p:cNvSpPr>
            <a:spLocks noGrp="1" noChangeArrowheads="1"/>
          </p:cNvSpPr>
          <p:nvPr>
            <p:ph type="ctrTitle"/>
          </p:nvPr>
        </p:nvSpPr>
        <p:spPr>
          <a:xfrm>
            <a:off x="141288" y="2722563"/>
            <a:ext cx="8861425" cy="51911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GB"/>
              <a:t>EI-IS301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anchor="b"/>
          <a:lstStyle>
            <a:lvl1pPr>
              <a:defRPr sz="1400" b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49421CA8-AA22-4C34-91F6-5642DD07A2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969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4BBED-FC84-4090-AF36-26ADAD88D3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03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3225" y="192088"/>
            <a:ext cx="2179638" cy="5899150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1138" y="192088"/>
            <a:ext cx="6389687" cy="58991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BEE29-21EE-4692-BCEB-5F29A99694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2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38" y="762000"/>
            <a:ext cx="8704262" cy="56388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CB50F-3AD4-468B-89C7-7C390D88F5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7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5E09C-006E-41D2-B3EF-5801127668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4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1138" y="762000"/>
            <a:ext cx="4275137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762000"/>
            <a:ext cx="427672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0C49C-FFF0-4CD9-B6D7-54190DC712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9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82936-3DA0-4AE6-A48A-69614637E6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6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EA3897-2722-4A12-BAB4-E147435E72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3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B611B0-66E3-44AD-930C-83C269D512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0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CA370-3C00-4EF5-A117-DD052BA548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2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4373FC-BEF1-47D3-8A64-5470C7CAB7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9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1138" y="761999"/>
            <a:ext cx="8704262" cy="5598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pic>
        <p:nvPicPr>
          <p:cNvPr id="1027" name="Picture 24" descr="FOS_H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650" y="6381750"/>
            <a:ext cx="5937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5"/>
          <p:cNvSpPr>
            <a:spLocks noChangeArrowheads="1"/>
          </p:cNvSpPr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C69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GB" sz="1800" b="0">
              <a:solidFill>
                <a:srgbClr val="115DA3"/>
              </a:solidFill>
              <a:latin typeface="Arial" charset="0"/>
            </a:endParaRPr>
          </a:p>
        </p:txBody>
      </p:sp>
      <p:sp>
        <p:nvSpPr>
          <p:cNvPr id="1029" name="Rectangle 27"/>
          <p:cNvSpPr>
            <a:spLocks noChangeArrowheads="1"/>
          </p:cNvSpPr>
          <p:nvPr/>
        </p:nvSpPr>
        <p:spPr bwMode="auto">
          <a:xfrm>
            <a:off x="123825" y="6624638"/>
            <a:ext cx="117951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/>
          <a:p>
            <a:r>
              <a:rPr lang="en-US" sz="800" dirty="0">
                <a:solidFill>
                  <a:schemeClr val="tx1"/>
                </a:solidFill>
                <a:latin typeface="Arial" charset="0"/>
              </a:rPr>
              <a:t>FA-IS453</a:t>
            </a:r>
          </a:p>
        </p:txBody>
      </p:sp>
      <p:sp>
        <p:nvSpPr>
          <p:cNvPr id="64540" name="Rectangle 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1850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F72AECF0-5C1A-4E7C-8B2F-90C7DFF68A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9" descr="sis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6464300"/>
            <a:ext cx="630238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211138" y="192088"/>
            <a:ext cx="8721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C00FF"/>
        </a:buClr>
        <a:buSzPct val="40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3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2533641"/>
            <a:ext cx="8194675" cy="954107"/>
          </a:xfrm>
        </p:spPr>
        <p:txBody>
          <a:bodyPr/>
          <a:lstStyle/>
          <a:p>
            <a:r>
              <a:rPr lang="en-US" dirty="0"/>
              <a:t>Data Preprocessing </a:t>
            </a:r>
            <a:br>
              <a:rPr lang="en-US" dirty="0"/>
            </a:br>
            <a:r>
              <a:rPr lang="en-US" dirty="0"/>
              <a:t>for Credit Scoring </a:t>
            </a:r>
            <a:endParaRPr lang="en-SG" dirty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8812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A79E3-7D95-5240-93AF-210E136F7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Imputation Procedures for Missing Values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A2F84-4136-214E-9ACE-4DE2E0E15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continuous attributes</a:t>
            </a:r>
            <a:endParaRPr lang="en-SG" dirty="0"/>
          </a:p>
          <a:p>
            <a:pPr lvl="1"/>
            <a:r>
              <a:rPr lang="en-GB" sz="2400" dirty="0"/>
              <a:t>Replace with median/mean </a:t>
            </a:r>
          </a:p>
          <a:p>
            <a:pPr lvl="2"/>
            <a:r>
              <a:rPr lang="en-GB" sz="1800" dirty="0"/>
              <a:t>Median more robust to outliers</a:t>
            </a:r>
            <a:endParaRPr lang="en-SG" sz="1800" dirty="0"/>
          </a:p>
          <a:p>
            <a:pPr lvl="1"/>
            <a:r>
              <a:rPr lang="en-GB" sz="2400" dirty="0"/>
              <a:t>Replace with median/mean of all instances of the same class</a:t>
            </a:r>
            <a:endParaRPr lang="en-SG" sz="2400" dirty="0"/>
          </a:p>
          <a:p>
            <a:r>
              <a:rPr lang="en-GB" dirty="0"/>
              <a:t>For ordinal/nominal attributes</a:t>
            </a:r>
            <a:endParaRPr lang="en-SG" dirty="0"/>
          </a:p>
          <a:p>
            <a:pPr lvl="1"/>
            <a:r>
              <a:rPr lang="en-GB" sz="2400" dirty="0"/>
              <a:t>Replace with modal value</a:t>
            </a:r>
          </a:p>
          <a:p>
            <a:pPr lvl="2"/>
            <a:r>
              <a:rPr lang="en-GB" sz="1800" dirty="0"/>
              <a:t>i.e. most frequent category</a:t>
            </a:r>
            <a:endParaRPr lang="en-SG" sz="1800" dirty="0"/>
          </a:p>
          <a:p>
            <a:r>
              <a:rPr lang="en-GB" dirty="0"/>
              <a:t>Advanced schemes</a:t>
            </a:r>
            <a:endParaRPr lang="en-SG" dirty="0"/>
          </a:p>
          <a:p>
            <a:pPr lvl="1"/>
            <a:r>
              <a:rPr lang="en-GB" sz="2400" dirty="0"/>
              <a:t>Not recommended</a:t>
            </a:r>
            <a:endParaRPr lang="en-SG" sz="24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39A41-61FF-4B46-86B9-55BDCA24C1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0CB50F-3AD4-468B-89C7-7C390D88F54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01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07015-6867-E149-8432-3B93C9720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73D1B-9EFE-0F49-850E-4C5816B30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result from recording/data entry errors or noise</a:t>
            </a:r>
            <a:endParaRPr lang="en-SG" dirty="0"/>
          </a:p>
          <a:p>
            <a:r>
              <a:rPr lang="en-GB" dirty="0"/>
              <a:t>Types of outliers</a:t>
            </a:r>
            <a:endParaRPr lang="en-SG" dirty="0"/>
          </a:p>
          <a:p>
            <a:pPr lvl="1"/>
            <a:r>
              <a:rPr lang="en-GB" dirty="0"/>
              <a:t>Valid observation: e.g. salary of boss, ratio variables</a:t>
            </a:r>
            <a:endParaRPr lang="en-SG" dirty="0"/>
          </a:p>
          <a:p>
            <a:pPr lvl="1"/>
            <a:r>
              <a:rPr lang="en-GB" dirty="0"/>
              <a:t>Invalid observation: age =-2003</a:t>
            </a:r>
            <a:endParaRPr lang="en-SG" dirty="0"/>
          </a:p>
          <a:p>
            <a:r>
              <a:rPr lang="en-GB" dirty="0"/>
              <a:t>Detection versus treatment</a:t>
            </a:r>
            <a:endParaRPr lang="en-SG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FA6C0-5925-994D-B218-0F02F5241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0CB50F-3AD4-468B-89C7-7C390D88F54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40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4399C6BE-0EB0-BB45-A7C1-1F553562F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52128"/>
            <a:ext cx="5445224" cy="544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7800CA-3574-E946-B335-B3DE4370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Univariate Outlier Detection Methods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A8E40-3349-A944-BA8F-99D94771E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138" y="692696"/>
            <a:ext cx="8704262" cy="5638800"/>
          </a:xfrm>
        </p:spPr>
        <p:txBody>
          <a:bodyPr/>
          <a:lstStyle/>
          <a:p>
            <a:r>
              <a:rPr lang="en-US" sz="2400" dirty="0"/>
              <a:t>Box plots and histograms provide a visual representations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765E7-7833-BE4E-AA32-82D3A9E535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0CB50F-3AD4-468B-89C7-7C390D88F54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1BFBFB-1C4D-7041-B15E-8204D4B87878}"/>
              </a:ext>
            </a:extLst>
          </p:cNvPr>
          <p:cNvSpPr/>
          <p:nvPr/>
        </p:nvSpPr>
        <p:spPr>
          <a:xfrm>
            <a:off x="8112" y="6043354"/>
            <a:ext cx="161156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chemeClr val="tx1"/>
                </a:solidFill>
              </a:rPr>
              <a:t>https://</a:t>
            </a:r>
            <a:r>
              <a:rPr lang="en-US" sz="900" b="0" dirty="0" err="1">
                <a:solidFill>
                  <a:schemeClr val="tx1"/>
                </a:solidFill>
              </a:rPr>
              <a:t>towardsdatascience.com</a:t>
            </a:r>
            <a:r>
              <a:rPr lang="en-US" sz="900" b="0" dirty="0">
                <a:solidFill>
                  <a:schemeClr val="tx1"/>
                </a:solidFill>
              </a:rPr>
              <a:t>/understanding-boxplots-5e2df7bcbd51</a:t>
            </a:r>
          </a:p>
        </p:txBody>
      </p:sp>
    </p:spTree>
    <p:extLst>
      <p:ext uri="{BB962C8B-B14F-4D97-AF65-F5344CB8AC3E}">
        <p14:creationId xmlns:p14="http://schemas.microsoft.com/office/powerpoint/2010/main" val="163283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F2146-6A8D-B04C-834F-AB43FFE9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Univariate Outlier Detection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56B8D-91FE-CB48-9C1F-50EF29A1C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z-score</a:t>
            </a:r>
            <a:endParaRPr lang="en-SG" dirty="0"/>
          </a:p>
          <a:p>
            <a:pPr lvl="1"/>
            <a:r>
              <a:rPr lang="en-GB" dirty="0"/>
              <a:t>Measures how many standard deviations an observation is away from the mean</a:t>
            </a:r>
            <a:endParaRPr lang="en-SG" dirty="0"/>
          </a:p>
          <a:p>
            <a:pPr lvl="1"/>
            <a:r>
              <a:rPr lang="en-GB" dirty="0"/>
              <a:t>m is the mean of variable x</a:t>
            </a:r>
            <a:r>
              <a:rPr lang="en-GB" baseline="-25000" dirty="0"/>
              <a:t>i</a:t>
            </a:r>
            <a:r>
              <a:rPr lang="en-GB" dirty="0"/>
              <a:t> and s</a:t>
            </a:r>
            <a:r>
              <a:rPr lang="en-GB" baseline="-25000" dirty="0"/>
              <a:t> </a:t>
            </a:r>
            <a:r>
              <a:rPr lang="en-GB" dirty="0"/>
              <a:t>its standard deviation</a:t>
            </a:r>
          </a:p>
          <a:p>
            <a:pPr lvl="1"/>
            <a:endParaRPr lang="en-SG" dirty="0"/>
          </a:p>
          <a:p>
            <a:pPr lvl="1"/>
            <a:r>
              <a:rPr lang="en-GB" dirty="0"/>
              <a:t>Outliers are variables having |</a:t>
            </a:r>
            <a:r>
              <a:rPr lang="en-GB" dirty="0" err="1"/>
              <a:t>z</a:t>
            </a:r>
            <a:r>
              <a:rPr lang="en-GB" baseline="-25000" dirty="0" err="1"/>
              <a:t>i</a:t>
            </a:r>
            <a:r>
              <a:rPr lang="en-GB" dirty="0"/>
              <a:t>| &gt; 3 (or 2.5)</a:t>
            </a:r>
            <a:endParaRPr lang="en-SG" dirty="0"/>
          </a:p>
          <a:p>
            <a:pPr lvl="1"/>
            <a:r>
              <a:rPr lang="en-GB" dirty="0"/>
              <a:t>Note: mean of z-scores is 0, standard deviation is 1</a:t>
            </a:r>
            <a:endParaRPr lang="en-SG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B683E-82BB-9C49-9F00-6FFF5EF999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0CB50F-3AD4-468B-89C7-7C390D88F54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B8072BC-5E46-554B-BDE8-80FBA63DC5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590885"/>
              </p:ext>
            </p:extLst>
          </p:nvPr>
        </p:nvGraphicFramePr>
        <p:xfrm>
          <a:off x="3058220" y="2492896"/>
          <a:ext cx="180181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16090900" imgH="9067800" progId="Equation.3">
                  <p:embed/>
                </p:oleObj>
              </mc:Choice>
              <mc:Fallback>
                <p:oleObj name="Equation" r:id="rId3" imgW="16090900" imgH="9067800" progId="Equation.3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5B8072BC-5E46-554B-BDE8-80FBA63DC5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8220" y="2492896"/>
                        <a:ext cx="1801812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27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6A75D-B258-8F47-875C-C096BD5C0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Treatment of Outliers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4032C-3ADA-5940-8C21-6DED5E4FD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invalid outliers:</a:t>
            </a:r>
            <a:endParaRPr lang="en-SG" dirty="0"/>
          </a:p>
          <a:p>
            <a:pPr lvl="1"/>
            <a:r>
              <a:rPr lang="en-GB" sz="2400" dirty="0"/>
              <a:t>E.g. age=300 years</a:t>
            </a:r>
            <a:endParaRPr lang="en-SG" sz="2400" dirty="0"/>
          </a:p>
          <a:p>
            <a:pPr lvl="1"/>
            <a:r>
              <a:rPr lang="en-GB" sz="2400" dirty="0"/>
              <a:t>Treat as missing value (keep, delete, replace)</a:t>
            </a:r>
            <a:endParaRPr lang="en-SG" sz="2400" dirty="0"/>
          </a:p>
          <a:p>
            <a:r>
              <a:rPr lang="en-GB" dirty="0"/>
              <a:t>For valid outliers:</a:t>
            </a:r>
            <a:endParaRPr lang="en-SG" dirty="0"/>
          </a:p>
          <a:p>
            <a:pPr lvl="1"/>
            <a:r>
              <a:rPr lang="en-GB" sz="2400" dirty="0"/>
              <a:t>Truncation based on z-scores:</a:t>
            </a:r>
            <a:endParaRPr lang="en-SG" sz="2400" dirty="0"/>
          </a:p>
          <a:p>
            <a:pPr lvl="2"/>
            <a:r>
              <a:rPr lang="en-GB" sz="2400" dirty="0"/>
              <a:t>Replace all </a:t>
            </a:r>
            <a:r>
              <a:rPr lang="en-GB" sz="2400" dirty="0" err="1"/>
              <a:t>xvariable</a:t>
            </a:r>
            <a:r>
              <a:rPr lang="en-GB" sz="2400" dirty="0"/>
              <a:t> values having z-scores of </a:t>
            </a:r>
            <a:br>
              <a:rPr lang="en-GB" sz="2400" dirty="0"/>
            </a:br>
            <a:r>
              <a:rPr lang="en-GB" sz="2400" dirty="0"/>
              <a:t>&gt; 3 by the mean + 3 times the standard deviation</a:t>
            </a:r>
            <a:endParaRPr lang="en-SG" sz="2400" dirty="0"/>
          </a:p>
          <a:p>
            <a:pPr lvl="2"/>
            <a:r>
              <a:rPr lang="en-GB" sz="2400" dirty="0"/>
              <a:t>Replace all variable values having z-scores of </a:t>
            </a:r>
            <a:br>
              <a:rPr lang="en-GB" sz="2400" dirty="0"/>
            </a:br>
            <a:r>
              <a:rPr lang="en-GB" sz="2400" dirty="0"/>
              <a:t>&lt; -3 by the mean -3 times the standard deviation</a:t>
            </a:r>
            <a:endParaRPr lang="en-SG" sz="24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C36B1-8631-9249-BA04-6EB2EE5A1C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0CB50F-3AD4-468B-89C7-7C390D88F54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5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BEE2F-858F-D244-B418-DBDBDECFB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6918E-95B9-1946-8EB7-3FC51CC91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Success of the </a:t>
            </a:r>
            <a:r>
              <a:rPr lang="en-GB" dirty="0" err="1"/>
              <a:t>preprocessing</a:t>
            </a:r>
            <a:r>
              <a:rPr lang="en-GB" dirty="0"/>
              <a:t> steps is crucial to success of following steps</a:t>
            </a:r>
            <a:endParaRPr lang="en-SG" dirty="0"/>
          </a:p>
          <a:p>
            <a:r>
              <a:rPr lang="en-GB" dirty="0"/>
              <a:t>Garbage in, Garbage out (GIGO)</a:t>
            </a:r>
            <a:endParaRPr lang="en-SG" dirty="0"/>
          </a:p>
          <a:p>
            <a:r>
              <a:rPr lang="en-GB" dirty="0"/>
              <a:t>Very time consuming (80% rule)</a:t>
            </a:r>
            <a:endParaRPr lang="en-S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B23FC-12D6-2743-96D2-3CE5FE0305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0CB50F-3AD4-468B-89C7-7C390D88F54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8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81D35-42D9-2D48-8878-01FF51750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38" y="190034"/>
            <a:ext cx="8721725" cy="523220"/>
          </a:xfrm>
        </p:spPr>
        <p:txBody>
          <a:bodyPr/>
          <a:lstStyle/>
          <a:p>
            <a:r>
              <a:rPr lang="en-GB" dirty="0"/>
              <a:t>Common Problems with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A9E11-9D8E-184A-AB62-8C91CF0C9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Dirty, noisy data </a:t>
            </a:r>
            <a:endParaRPr lang="en-SG" dirty="0"/>
          </a:p>
          <a:p>
            <a:pPr lvl="1"/>
            <a:r>
              <a:rPr lang="en-GB" dirty="0"/>
              <a:t>For example, Age= -2003</a:t>
            </a:r>
            <a:endParaRPr lang="en-SG" dirty="0"/>
          </a:p>
          <a:p>
            <a:r>
              <a:rPr lang="en-GB" dirty="0"/>
              <a:t>Inconsistent data</a:t>
            </a:r>
            <a:endParaRPr lang="en-SG" dirty="0"/>
          </a:p>
          <a:p>
            <a:pPr lvl="1"/>
            <a:r>
              <a:rPr lang="en-GB" dirty="0"/>
              <a:t>Value “0” means actual zero or missing value</a:t>
            </a:r>
            <a:endParaRPr lang="en-SG" dirty="0"/>
          </a:p>
          <a:p>
            <a:r>
              <a:rPr lang="en-GB" dirty="0"/>
              <a:t>Incomplete data</a:t>
            </a:r>
            <a:endParaRPr lang="en-SG" dirty="0"/>
          </a:p>
          <a:p>
            <a:pPr lvl="1"/>
            <a:r>
              <a:rPr lang="en-GB" dirty="0"/>
              <a:t>Income=?</a:t>
            </a:r>
            <a:endParaRPr lang="en-SG" dirty="0"/>
          </a:p>
          <a:p>
            <a:r>
              <a:rPr lang="en-GB" dirty="0"/>
              <a:t>Data integration and data merging problems</a:t>
            </a:r>
            <a:endParaRPr lang="en-SG" dirty="0"/>
          </a:p>
          <a:p>
            <a:pPr lvl="1"/>
            <a:r>
              <a:rPr lang="en-GB" dirty="0"/>
              <a:t>Amounts in Euro versus Amounts in dollar</a:t>
            </a:r>
            <a:endParaRPr lang="en-SG" dirty="0"/>
          </a:p>
          <a:p>
            <a:r>
              <a:rPr lang="en-GB" dirty="0"/>
              <a:t>Duplicate data</a:t>
            </a:r>
            <a:endParaRPr lang="en-SG" dirty="0"/>
          </a:p>
          <a:p>
            <a:pPr lvl="1"/>
            <a:r>
              <a:rPr lang="en-GB" dirty="0"/>
              <a:t>Salary versus Professional Income</a:t>
            </a:r>
            <a:endParaRPr lang="en-SG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83B78-EB85-2F4A-8598-85DF40278C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0CB50F-3AD4-468B-89C7-7C390D88F54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42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6822B-1815-584A-888B-0301906CF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38" y="190034"/>
            <a:ext cx="8721725" cy="523220"/>
          </a:xfrm>
        </p:spPr>
        <p:txBody>
          <a:bodyPr/>
          <a:lstStyle/>
          <a:p>
            <a:r>
              <a:rPr lang="en-GB" dirty="0"/>
              <a:t>Preprocessing Data for Credit Scoring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32492-75FB-E841-A07E-77C8E220C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Considerations that will be discussed</a:t>
            </a:r>
          </a:p>
          <a:p>
            <a:pPr lvl="1"/>
            <a:r>
              <a:rPr lang="en-GB" dirty="0"/>
              <a:t>Types of variables</a:t>
            </a:r>
            <a:endParaRPr lang="en-SG" dirty="0"/>
          </a:p>
          <a:p>
            <a:pPr lvl="1"/>
            <a:r>
              <a:rPr lang="en-GB" dirty="0"/>
              <a:t>Sampling</a:t>
            </a:r>
            <a:endParaRPr lang="en-SG" dirty="0"/>
          </a:p>
          <a:p>
            <a:pPr lvl="1"/>
            <a:r>
              <a:rPr lang="en-GB" dirty="0"/>
              <a:t>Missing values</a:t>
            </a:r>
            <a:endParaRPr lang="en-SG" dirty="0"/>
          </a:p>
          <a:p>
            <a:pPr lvl="1"/>
            <a:r>
              <a:rPr lang="en-GB" dirty="0"/>
              <a:t>Outlier detection and treatment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5ABF1-B0CA-274E-BA98-A99DD6500E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0CB50F-3AD4-468B-89C7-7C390D88F54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25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01C5-90EF-7440-8B91-9A8D125A8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Variables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507EF-F6DE-9F4D-90D6-B9C43D977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Continuous</a:t>
            </a:r>
            <a:endParaRPr lang="en-SG" dirty="0"/>
          </a:p>
          <a:p>
            <a:pPr lvl="1"/>
            <a:r>
              <a:rPr lang="en-GB" dirty="0"/>
              <a:t>Defined on a continuous interval</a:t>
            </a:r>
            <a:endParaRPr lang="en-SG" dirty="0"/>
          </a:p>
          <a:p>
            <a:pPr lvl="1"/>
            <a:r>
              <a:rPr lang="en-GB" dirty="0"/>
              <a:t>For example: income, loan amount, ...</a:t>
            </a:r>
            <a:endParaRPr lang="en-SG" dirty="0"/>
          </a:p>
          <a:p>
            <a:r>
              <a:rPr lang="en-GB" dirty="0"/>
              <a:t>Discrete</a:t>
            </a:r>
            <a:endParaRPr lang="en-SG" dirty="0"/>
          </a:p>
          <a:p>
            <a:pPr lvl="1"/>
            <a:r>
              <a:rPr lang="en-GB" dirty="0"/>
              <a:t>Nominal</a:t>
            </a:r>
            <a:endParaRPr lang="en-SG" dirty="0"/>
          </a:p>
          <a:p>
            <a:pPr lvl="2"/>
            <a:r>
              <a:rPr lang="en-GB" dirty="0"/>
              <a:t>No ordering between values</a:t>
            </a:r>
            <a:endParaRPr lang="en-SG" dirty="0"/>
          </a:p>
          <a:p>
            <a:pPr lvl="2"/>
            <a:r>
              <a:rPr lang="en-GB" dirty="0"/>
              <a:t>For example, purpose of loan, marital status</a:t>
            </a:r>
            <a:endParaRPr lang="en-SG" dirty="0"/>
          </a:p>
          <a:p>
            <a:pPr lvl="1"/>
            <a:r>
              <a:rPr lang="en-GB" dirty="0"/>
              <a:t>Ordinal</a:t>
            </a:r>
            <a:endParaRPr lang="en-SG" dirty="0"/>
          </a:p>
          <a:p>
            <a:pPr lvl="2"/>
            <a:r>
              <a:rPr lang="en-GB" dirty="0"/>
              <a:t>Implicit ordering between values</a:t>
            </a:r>
            <a:endParaRPr lang="en-SG" dirty="0"/>
          </a:p>
          <a:p>
            <a:pPr lvl="2"/>
            <a:r>
              <a:rPr lang="en-GB" dirty="0"/>
              <a:t>For example, credit rating (AAA is better than AA, AA &gt; A, …)</a:t>
            </a:r>
            <a:endParaRPr lang="en-SG" dirty="0"/>
          </a:p>
          <a:p>
            <a:pPr lvl="1"/>
            <a:r>
              <a:rPr lang="en-GB" dirty="0"/>
              <a:t>Binary</a:t>
            </a:r>
            <a:endParaRPr lang="en-SG" dirty="0"/>
          </a:p>
          <a:p>
            <a:pPr lvl="2"/>
            <a:r>
              <a:rPr lang="en-GB" dirty="0"/>
              <a:t>For example, gender</a:t>
            </a:r>
            <a:endParaRPr lang="en-SG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45E90-1383-B047-9DC0-03CCF73654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0CB50F-3AD4-468B-89C7-7C390D88F54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74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5070-58A8-8F41-925A-D817D9A86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DE9D2-F429-9743-95CA-0D219BA82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Take sample of past applicants to build scoring model</a:t>
            </a:r>
            <a:endParaRPr lang="en-SG" dirty="0"/>
          </a:p>
          <a:p>
            <a:r>
              <a:rPr lang="en-GB" dirty="0"/>
              <a:t>Think careful about population on which the model that is going to be built using the sample, will be used</a:t>
            </a:r>
            <a:endParaRPr lang="en-SG" dirty="0"/>
          </a:p>
          <a:p>
            <a:r>
              <a:rPr lang="en-GB" dirty="0"/>
              <a:t>Timing of sample</a:t>
            </a:r>
            <a:endParaRPr lang="en-SG" dirty="0"/>
          </a:p>
          <a:p>
            <a:pPr lvl="1"/>
            <a:r>
              <a:rPr lang="en-GB" dirty="0"/>
              <a:t>How far do I go to get my sample?</a:t>
            </a:r>
            <a:endParaRPr lang="en-SG" dirty="0"/>
          </a:p>
          <a:p>
            <a:pPr lvl="1"/>
            <a:r>
              <a:rPr lang="en-GB" dirty="0"/>
              <a:t>Trade-off: many data versus recent data</a:t>
            </a:r>
            <a:endParaRPr lang="en-SG" dirty="0"/>
          </a:p>
          <a:p>
            <a:r>
              <a:rPr lang="en-GB" dirty="0"/>
              <a:t>Number of </a:t>
            </a:r>
            <a:r>
              <a:rPr lang="en-GB" dirty="0" err="1"/>
              <a:t>bads</a:t>
            </a:r>
            <a:r>
              <a:rPr lang="en-GB" dirty="0"/>
              <a:t> versus number of goods</a:t>
            </a:r>
            <a:endParaRPr lang="en-SG" dirty="0"/>
          </a:p>
          <a:p>
            <a:pPr lvl="1"/>
            <a:r>
              <a:rPr lang="en-GB" dirty="0" err="1"/>
              <a:t>Undersampling</a:t>
            </a:r>
            <a:r>
              <a:rPr lang="en-GB" dirty="0"/>
              <a:t>, oversampling may be needed (dependent on classification algorithm, cf. infra)</a:t>
            </a:r>
            <a:endParaRPr lang="en-S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6B6AE-34E1-0946-A6AE-BCA44D363E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0CB50F-3AD4-468B-89C7-7C390D88F54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55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5070-58A8-8F41-925A-D817D9A86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DE9D2-F429-9743-95CA-0D219BA82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Sample taken must be from a normal business period, to get as accurate a picture as possible of the target population</a:t>
            </a:r>
            <a:endParaRPr lang="en-SG" dirty="0"/>
          </a:p>
          <a:p>
            <a:r>
              <a:rPr lang="en-GB" dirty="0"/>
              <a:t>Make sure performance window is long enough to stabilize bad rate (e.g. 18 months)</a:t>
            </a:r>
            <a:endParaRPr lang="en-SG" dirty="0"/>
          </a:p>
          <a:p>
            <a:r>
              <a:rPr lang="en-GB" dirty="0"/>
              <a:t>Example sampling problems</a:t>
            </a:r>
            <a:endParaRPr lang="en-SG" dirty="0"/>
          </a:p>
          <a:p>
            <a:pPr lvl="1"/>
            <a:r>
              <a:rPr lang="en-GB" dirty="0"/>
              <a:t>Application scoring: reject inference</a:t>
            </a:r>
            <a:endParaRPr lang="en-SG" dirty="0"/>
          </a:p>
          <a:p>
            <a:pPr lvl="1"/>
            <a:r>
              <a:rPr lang="en-GB" dirty="0"/>
              <a:t>Behavioural scoring: seasonality depending upon the choice of the observation point</a:t>
            </a:r>
            <a:endParaRPr lang="en-S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6B6AE-34E1-0946-A6AE-BCA44D363E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0CB50F-3AD4-468B-89C7-7C390D88F54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02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96670-A702-1E49-A243-9A30406B6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Missing Values - Categories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5340B-3C12-AB4A-811E-E8108E36A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Missing completely at random (MCAR)</a:t>
            </a:r>
          </a:p>
          <a:p>
            <a:pPr lvl="1"/>
            <a:r>
              <a:rPr lang="en-GB" dirty="0"/>
              <a:t>Reason data is missing is unrelated to other data</a:t>
            </a:r>
          </a:p>
          <a:p>
            <a:pPr lvl="1"/>
            <a:r>
              <a:rPr lang="en-GB" dirty="0"/>
              <a:t>E.g. applicant did not see questions on back of form </a:t>
            </a:r>
            <a:endParaRPr lang="en-SG" dirty="0"/>
          </a:p>
          <a:p>
            <a:r>
              <a:rPr lang="en-GB" dirty="0"/>
              <a:t>Missing at random (MAR)</a:t>
            </a:r>
          </a:p>
          <a:p>
            <a:pPr lvl="1"/>
            <a:r>
              <a:rPr lang="en-GB" dirty="0"/>
              <a:t>Reason missing can be inferred from other data</a:t>
            </a:r>
          </a:p>
          <a:p>
            <a:pPr lvl="1"/>
            <a:r>
              <a:rPr lang="en-SG" dirty="0"/>
              <a:t>E.g. missing value of ‘profession’ where age &lt;10</a:t>
            </a:r>
          </a:p>
          <a:p>
            <a:r>
              <a:rPr lang="en-GB" dirty="0"/>
              <a:t>Missing not at random (MNAR)</a:t>
            </a:r>
          </a:p>
          <a:p>
            <a:pPr lvl="1"/>
            <a:r>
              <a:rPr lang="en-GB" dirty="0"/>
              <a:t>Underlying reason for missing data</a:t>
            </a:r>
          </a:p>
          <a:p>
            <a:pPr lvl="2"/>
            <a:r>
              <a:rPr lang="en-GB" dirty="0"/>
              <a:t>E.g. applicant does not want to disclose because embarrassed</a:t>
            </a:r>
            <a:endParaRPr lang="en-SG" dirty="0"/>
          </a:p>
          <a:p>
            <a:pPr lvl="1"/>
            <a:r>
              <a:rPr lang="en-GB" dirty="0"/>
              <a:t>Structurally missing data</a:t>
            </a:r>
          </a:p>
          <a:p>
            <a:pPr lvl="2"/>
            <a:r>
              <a:rPr lang="en-SG" dirty="0"/>
              <a:t>Data missing for a logical reason</a:t>
            </a:r>
          </a:p>
          <a:p>
            <a:pPr lvl="2"/>
            <a:r>
              <a:rPr lang="en-SG" dirty="0"/>
              <a:t>E.g. oldest credit line is missing because never had credit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C97DC-5560-7D49-8538-8A409FFD4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0CB50F-3AD4-468B-89C7-7C390D88F54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8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96670-A702-1E49-A243-9A30406B6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Missing Values - Options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5340B-3C12-AB4A-811E-E8108E36A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Keep</a:t>
            </a:r>
            <a:endParaRPr lang="en-SG" dirty="0"/>
          </a:p>
          <a:p>
            <a:pPr lvl="1"/>
            <a:r>
              <a:rPr lang="en-GB" sz="2400" dirty="0"/>
              <a:t>That a variable is missing can be important information!</a:t>
            </a:r>
            <a:endParaRPr lang="en-SG" sz="2400" dirty="0"/>
          </a:p>
          <a:p>
            <a:pPr lvl="1"/>
            <a:r>
              <a:rPr lang="en-GB" sz="2400" dirty="0"/>
              <a:t>Encode variable in a special way </a:t>
            </a:r>
          </a:p>
          <a:p>
            <a:pPr lvl="2"/>
            <a:r>
              <a:rPr lang="en-GB" dirty="0"/>
              <a:t>e.g. separate category during coarse classification</a:t>
            </a:r>
            <a:endParaRPr lang="en-SG" dirty="0"/>
          </a:p>
          <a:p>
            <a:r>
              <a:rPr lang="en-GB" dirty="0"/>
              <a:t>Delete</a:t>
            </a:r>
            <a:endParaRPr lang="en-SG" dirty="0"/>
          </a:p>
          <a:p>
            <a:pPr lvl="1"/>
            <a:r>
              <a:rPr lang="en-GB" sz="2400" dirty="0"/>
              <a:t>When too many values are missing, removing the variable or observation might be appropriate</a:t>
            </a:r>
            <a:endParaRPr lang="en-SG" sz="2400" dirty="0"/>
          </a:p>
          <a:p>
            <a:pPr lvl="1"/>
            <a:r>
              <a:rPr lang="en-GB" sz="2400" dirty="0"/>
              <a:t>Horizontally versus vertically missing values</a:t>
            </a:r>
            <a:endParaRPr lang="en-SG" sz="2400" dirty="0"/>
          </a:p>
          <a:p>
            <a:r>
              <a:rPr lang="en-GB" dirty="0"/>
              <a:t>Replace</a:t>
            </a:r>
            <a:endParaRPr lang="en-SG" dirty="0"/>
          </a:p>
          <a:p>
            <a:pPr lvl="1"/>
            <a:r>
              <a:rPr lang="en-GB" dirty="0"/>
              <a:t>Estimate missing value using imputation procedures</a:t>
            </a:r>
            <a:endParaRPr lang="en-SG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C97DC-5560-7D49-8538-8A409FFD4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0CB50F-3AD4-468B-89C7-7C390D88F54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62054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C69200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C69200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S453 Module X - Template" id="{E92C1BE9-E1E3-F242-8D1E-68764D67A425}" vid="{FC23CC45-41F9-4943-B438-0E5604DCCDC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6AD1B51FFACD45B62528B91A79C429" ma:contentTypeVersion="14" ma:contentTypeDescription="Create a new document." ma:contentTypeScope="" ma:versionID="57101b5764f03d54f6942ddbf5449913">
  <xsd:schema xmlns:xsd="http://www.w3.org/2001/XMLSchema" xmlns:xs="http://www.w3.org/2001/XMLSchema" xmlns:p="http://schemas.microsoft.com/office/2006/metadata/properties" xmlns:ns2="1b6a39ee-1380-4096-9882-8248104ba7f7" xmlns:ns3="4604cec2-e769-4190-9d56-5d48f74b6442" targetNamespace="http://schemas.microsoft.com/office/2006/metadata/properties" ma:root="true" ma:fieldsID="6f55319ad6f0394e2b80690f1277fc2d" ns2:_="" ns3:_="">
    <xsd:import namespace="1b6a39ee-1380-4096-9882-8248104ba7f7"/>
    <xsd:import namespace="4604cec2-e769-4190-9d56-5d48f74b64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Com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6a39ee-1380-4096-9882-8248104ba7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Comment" ma:index="21" nillable="true" ma:displayName="Comment" ma:description="What was the last change about" ma:format="Dropdown" ma:internalName="Com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04cec2-e769-4190-9d56-5d48f74b644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1b6a39ee-1380-4096-9882-8248104ba7f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B1F67E-0645-4565-A0B3-945E673BD4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6a39ee-1380-4096-9882-8248104ba7f7"/>
    <ds:schemaRef ds:uri="4604cec2-e769-4190-9d56-5d48f74b64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289F54-E4B6-4DBC-96B0-9F5699FE1A8C}">
  <ds:schemaRefs>
    <ds:schemaRef ds:uri="4604cec2-e769-4190-9d56-5d48f74b6442"/>
    <ds:schemaRef ds:uri="http://purl.org/dc/dcmitype/"/>
    <ds:schemaRef ds:uri="1b6a39ee-1380-4096-9882-8248104ba7f7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8B06490F-797F-4D8D-89F8-A04456BE12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1260</TotalTime>
  <Words>771</Words>
  <Application>Microsoft Macintosh PowerPoint</Application>
  <PresentationFormat>On-screen Show (4:3)</PresentationFormat>
  <Paragraphs>129</Paragraphs>
  <Slides>14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Tahoma</vt:lpstr>
      <vt:lpstr>Times New Roman</vt:lpstr>
      <vt:lpstr>Wingdings</vt:lpstr>
      <vt:lpstr>Blends</vt:lpstr>
      <vt:lpstr>Equation</vt:lpstr>
      <vt:lpstr>Data Preprocessing  for Credit Scoring </vt:lpstr>
      <vt:lpstr>Motivation </vt:lpstr>
      <vt:lpstr>Common Problems with Data</vt:lpstr>
      <vt:lpstr>Preprocessing Data for Credit Scoring</vt:lpstr>
      <vt:lpstr>Types of Variables </vt:lpstr>
      <vt:lpstr>Sampling</vt:lpstr>
      <vt:lpstr>Sampling</vt:lpstr>
      <vt:lpstr>Missing Values - Categories </vt:lpstr>
      <vt:lpstr>Missing Values - Options </vt:lpstr>
      <vt:lpstr>Imputation Procedures for Missing Values </vt:lpstr>
      <vt:lpstr>Outliers</vt:lpstr>
      <vt:lpstr>Univariate Outlier Detection Methods </vt:lpstr>
      <vt:lpstr>Univariate Outlier Detection Methods</vt:lpstr>
      <vt:lpstr>Treatment of Outliers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Decision Analysis</dc:title>
  <dc:creator>Randall Eugene DURAN</dc:creator>
  <cp:lastModifiedBy>Randall Eugene DURAN</cp:lastModifiedBy>
  <cp:revision>26</cp:revision>
  <dcterms:created xsi:type="dcterms:W3CDTF">2020-12-02T08:03:15Z</dcterms:created>
  <dcterms:modified xsi:type="dcterms:W3CDTF">2021-10-12T07:15:27Z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e756f9c-e3e7-4810-90da-ea6bfb97c434_Enabled">
    <vt:lpwstr>True</vt:lpwstr>
  </property>
  <property fmtid="{D5CDD505-2E9C-101B-9397-08002B2CF9AE}" pid="3" name="MSIP_Label_1e756f9c-e3e7-4810-90da-ea6bfb97c434_SiteId">
    <vt:lpwstr>c98a79ca-5a9a-4791-a243-f06afd67464d</vt:lpwstr>
  </property>
  <property fmtid="{D5CDD505-2E9C-101B-9397-08002B2CF9AE}" pid="4" name="MSIP_Label_1e756f9c-e3e7-4810-90da-ea6bfb97c434_Ref">
    <vt:lpwstr>https://api.informationprotection.azure.com/api/c98a79ca-5a9a-4791-a243-f06afd67464d</vt:lpwstr>
  </property>
  <property fmtid="{D5CDD505-2E9C-101B-9397-08002B2CF9AE}" pid="5" name="MSIP_Label_1e756f9c-e3e7-4810-90da-ea6bfb97c434_SetBy">
    <vt:lpwstr>venks@smu.edu.sg</vt:lpwstr>
  </property>
  <property fmtid="{D5CDD505-2E9C-101B-9397-08002B2CF9AE}" pid="6" name="MSIP_Label_1e756f9c-e3e7-4810-90da-ea6bfb97c434_SetDate">
    <vt:lpwstr>2018-01-08T14:43:56.0889668+08:00</vt:lpwstr>
  </property>
  <property fmtid="{D5CDD505-2E9C-101B-9397-08002B2CF9AE}" pid="7" name="MSIP_Label_1e756f9c-e3e7-4810-90da-ea6bfb97c434_Name">
    <vt:lpwstr>Unrestricted</vt:lpwstr>
  </property>
  <property fmtid="{D5CDD505-2E9C-101B-9397-08002B2CF9AE}" pid="8" name="MSIP_Label_1e756f9c-e3e7-4810-90da-ea6bfb97c434_Application">
    <vt:lpwstr>Microsoft Azure Information Protection</vt:lpwstr>
  </property>
  <property fmtid="{D5CDD505-2E9C-101B-9397-08002B2CF9AE}" pid="9" name="MSIP_Label_1e756f9c-e3e7-4810-90da-ea6bfb97c434_Extended_MSFT_Method">
    <vt:lpwstr>Manual</vt:lpwstr>
  </property>
  <property fmtid="{D5CDD505-2E9C-101B-9397-08002B2CF9AE}" pid="10" name="Sensitivity">
    <vt:lpwstr>Unrestricted</vt:lpwstr>
  </property>
  <property fmtid="{D5CDD505-2E9C-101B-9397-08002B2CF9AE}" pid="11" name="ContentTypeId">
    <vt:lpwstr>0x0101000C6AD1B51FFACD45B62528B91A79C429</vt:lpwstr>
  </property>
</Properties>
</file>