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0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94" autoAdjust="0"/>
  </p:normalViewPr>
  <p:slideViewPr>
    <p:cSldViewPr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5257800"/>
          </a:xfrm>
          <a:prstGeom prst="rect">
            <a:avLst/>
          </a:prstGeom>
          <a:solidFill>
            <a:srgbClr val="3B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6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 algn="ctr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>
                <a:solidFill>
                  <a:schemeClr val="bg1">
                    <a:alpha val="8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8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6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71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80975" y="365124"/>
            <a:ext cx="12011025" cy="1325563"/>
          </a:xfrm>
          <a:prstGeom prst="rect">
            <a:avLst/>
          </a:prstGeom>
          <a:solidFill>
            <a:srgbClr val="3B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65124"/>
            <a:ext cx="180975" cy="1325563"/>
          </a:xfrm>
          <a:prstGeom prst="rect">
            <a:avLst/>
          </a:prstGeom>
          <a:solidFill>
            <a:srgbClr val="31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6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80975" y="365124"/>
            <a:ext cx="740025" cy="1325563"/>
          </a:xfrm>
          <a:prstGeom prst="rect">
            <a:avLst/>
          </a:prstGeom>
          <a:solidFill>
            <a:srgbClr val="3BA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365124"/>
            <a:ext cx="180975" cy="1325563"/>
          </a:xfrm>
          <a:prstGeom prst="rect">
            <a:avLst/>
          </a:prstGeom>
          <a:solidFill>
            <a:srgbClr val="317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3BAA24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  <a:solidFill>
            <a:srgbClr val="3BAA24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60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36015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smtClean="0">
                <a:solidFill>
                  <a:srgbClr val="317A2B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9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7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00C8F-7C83-46A0-A2E0-2A1D9581FC56}" type="datetimeFigureOut">
              <a:rPr lang="zh-CN" altLang="en-US" smtClean="0"/>
              <a:t>2013/11/26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1CC6-68BE-4E18-B849-4D4A7D6B3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豆夹 </a:t>
            </a:r>
            <a:r>
              <a:rPr lang="en-US" altLang="zh-CN" dirty="0" smtClean="0">
                <a:latin typeface="Adobe Garamond Pro Bold" panose="02020702060506020403" pitchFamily="18" charset="0"/>
              </a:rPr>
              <a:t>1.0</a:t>
            </a:r>
            <a:endParaRPr lang="zh-CN" altLang="en-US" dirty="0">
              <a:latin typeface="Adobe Garamond Pro Bold" panose="02020702060506020403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产品功能设计说明书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95755" y="5457825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雷宇田</a:t>
            </a:r>
            <a:endParaRPr lang="en-US" altLang="zh-CN" dirty="0" smtClean="0">
              <a:solidFill>
                <a:srgbClr val="317A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en-US" altLang="zh-CN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2013</a:t>
            </a:r>
            <a:r>
              <a:rPr lang="zh-CN" altLang="en-US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11</a:t>
            </a:r>
            <a:r>
              <a:rPr lang="zh-CN" altLang="en-US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  <a:r>
              <a:rPr lang="en-US" altLang="zh-CN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26</a:t>
            </a:r>
            <a:r>
              <a:rPr lang="zh-CN" altLang="en-US" dirty="0" smtClean="0">
                <a:solidFill>
                  <a:srgbClr val="317A2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日</a:t>
            </a:r>
            <a:endParaRPr lang="zh-CN" altLang="en-US" dirty="0">
              <a:solidFill>
                <a:srgbClr val="317A2B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03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浏览豆夹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使用者：</a:t>
            </a:r>
            <a:r>
              <a:rPr lang="zh-CN" altLang="en-US" dirty="0"/>
              <a:t>小白</a:t>
            </a:r>
            <a:r>
              <a:rPr lang="zh-CN" altLang="en-US" dirty="0" smtClean="0"/>
              <a:t>用户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37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42800" cy="1325563"/>
          </a:xfrm>
        </p:spPr>
        <p:txBody>
          <a:bodyPr/>
          <a:lstStyle/>
          <a:p>
            <a:r>
              <a:rPr lang="zh-CN" altLang="en-US" dirty="0" smtClean="0"/>
              <a:t>浏览豆夹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0166" y="9917"/>
            <a:ext cx="5396833" cy="49553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2500"/>
          <a:stretch/>
        </p:blipFill>
        <p:spPr>
          <a:xfrm>
            <a:off x="7221000" y="5499000"/>
            <a:ext cx="3915709" cy="1160152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7360242" y="4995093"/>
            <a:ext cx="3759292" cy="434738"/>
            <a:chOff x="8305242" y="4995093"/>
            <a:chExt cx="3759292" cy="434738"/>
          </a:xfrm>
        </p:grpSpPr>
        <p:grpSp>
          <p:nvGrpSpPr>
            <p:cNvPr id="37" name="组合 36"/>
            <p:cNvGrpSpPr/>
            <p:nvPr/>
          </p:nvGrpSpPr>
          <p:grpSpPr>
            <a:xfrm>
              <a:off x="8305242" y="4995093"/>
              <a:ext cx="3759292" cy="316180"/>
              <a:chOff x="1310972" y="4685876"/>
              <a:chExt cx="3759292" cy="316180"/>
            </a:xfrm>
          </p:grpSpPr>
          <p:cxnSp>
            <p:nvCxnSpPr>
              <p:cNvPr id="15" name="肘形连接符 14"/>
              <p:cNvCxnSpPr/>
              <p:nvPr/>
            </p:nvCxnSpPr>
            <p:spPr>
              <a:xfrm rot="18900000">
                <a:off x="1310972" y="4686574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/>
              <p:nvPr/>
            </p:nvCxnSpPr>
            <p:spPr>
              <a:xfrm rot="18900000">
                <a:off x="1757477" y="4686225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连接符 24"/>
              <p:cNvCxnSpPr/>
              <p:nvPr/>
            </p:nvCxnSpPr>
            <p:spPr>
              <a:xfrm rot="18900000">
                <a:off x="2203633" y="4686225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连接符 25"/>
              <p:cNvCxnSpPr/>
              <p:nvPr/>
            </p:nvCxnSpPr>
            <p:spPr>
              <a:xfrm rot="18900000">
                <a:off x="2650138" y="4685876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32"/>
              <p:cNvCxnSpPr/>
              <p:nvPr/>
            </p:nvCxnSpPr>
            <p:spPr>
              <a:xfrm rot="18900000">
                <a:off x="3100138" y="4686576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33"/>
              <p:cNvCxnSpPr/>
              <p:nvPr/>
            </p:nvCxnSpPr>
            <p:spPr>
              <a:xfrm rot="18900000">
                <a:off x="3546643" y="4686227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肘形连接符 34"/>
              <p:cNvCxnSpPr/>
              <p:nvPr/>
            </p:nvCxnSpPr>
            <p:spPr>
              <a:xfrm rot="18900000">
                <a:off x="3992799" y="4686227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肘形连接符 35"/>
              <p:cNvCxnSpPr/>
              <p:nvPr/>
            </p:nvCxnSpPr>
            <p:spPr>
              <a:xfrm rot="18900000">
                <a:off x="4439304" y="4685878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8305242" y="5113651"/>
              <a:ext cx="3759292" cy="316180"/>
              <a:chOff x="1310972" y="4685876"/>
              <a:chExt cx="3759292" cy="316180"/>
            </a:xfrm>
          </p:grpSpPr>
          <p:cxnSp>
            <p:nvCxnSpPr>
              <p:cNvPr id="39" name="肘形连接符 38"/>
              <p:cNvCxnSpPr/>
              <p:nvPr/>
            </p:nvCxnSpPr>
            <p:spPr>
              <a:xfrm rot="18900000">
                <a:off x="1310972" y="4686574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rot="18900000">
                <a:off x="1757477" y="4686225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肘形连接符 40"/>
              <p:cNvCxnSpPr/>
              <p:nvPr/>
            </p:nvCxnSpPr>
            <p:spPr>
              <a:xfrm rot="18900000">
                <a:off x="2203633" y="4686225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肘形连接符 41"/>
              <p:cNvCxnSpPr/>
              <p:nvPr/>
            </p:nvCxnSpPr>
            <p:spPr>
              <a:xfrm rot="18900000">
                <a:off x="2650138" y="4685876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肘形连接符 42"/>
              <p:cNvCxnSpPr/>
              <p:nvPr/>
            </p:nvCxnSpPr>
            <p:spPr>
              <a:xfrm rot="18900000">
                <a:off x="3100138" y="4686576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肘形连接符 43"/>
              <p:cNvCxnSpPr/>
              <p:nvPr/>
            </p:nvCxnSpPr>
            <p:spPr>
              <a:xfrm rot="18900000">
                <a:off x="3546643" y="4686227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肘形连接符 44"/>
              <p:cNvCxnSpPr/>
              <p:nvPr/>
            </p:nvCxnSpPr>
            <p:spPr>
              <a:xfrm rot="18900000">
                <a:off x="3992799" y="4686227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肘形连接符 45"/>
              <p:cNvCxnSpPr/>
              <p:nvPr/>
            </p:nvCxnSpPr>
            <p:spPr>
              <a:xfrm rot="18900000">
                <a:off x="4439304" y="4685878"/>
                <a:ext cx="630960" cy="315480"/>
              </a:xfrm>
              <a:prstGeom prst="bentConnector3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左中括号 47"/>
          <p:cNvSpPr/>
          <p:nvPr/>
        </p:nvSpPr>
        <p:spPr>
          <a:xfrm>
            <a:off x="5652073" y="64616"/>
            <a:ext cx="114132" cy="284164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286000" y="42796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左中括号 49"/>
          <p:cNvSpPr/>
          <p:nvPr/>
        </p:nvSpPr>
        <p:spPr>
          <a:xfrm>
            <a:off x="5788170" y="549000"/>
            <a:ext cx="108448" cy="4120960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416413" y="2298319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2" name="右中括号 51"/>
          <p:cNvSpPr/>
          <p:nvPr/>
        </p:nvSpPr>
        <p:spPr>
          <a:xfrm>
            <a:off x="11301224" y="547414"/>
            <a:ext cx="98912" cy="946586"/>
          </a:xfrm>
          <a:prstGeom prst="righ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右中括号 52"/>
          <p:cNvSpPr/>
          <p:nvPr/>
        </p:nvSpPr>
        <p:spPr>
          <a:xfrm>
            <a:off x="11301224" y="1676289"/>
            <a:ext cx="98912" cy="4925932"/>
          </a:xfrm>
          <a:prstGeom prst="righ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454360" y="856805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1454360" y="397535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38200" y="2105600"/>
            <a:ext cx="4039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/>
              <a:t>Topbar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左侧栏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豆夹基本信息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豆夹应用列表</a:t>
            </a:r>
            <a:endParaRPr lang="en-US" altLang="zh-CN" sz="1400" dirty="0" smtClean="0"/>
          </a:p>
        </p:txBody>
      </p:sp>
      <p:sp>
        <p:nvSpPr>
          <p:cNvPr id="57" name="文本框 56"/>
          <p:cNvSpPr txBox="1"/>
          <p:nvPr/>
        </p:nvSpPr>
        <p:spPr>
          <a:xfrm>
            <a:off x="838200" y="3815336"/>
            <a:ext cx="4039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en-US" altLang="zh-CN" sz="1400" dirty="0" smtClean="0"/>
              <a:t>Topbar </a:t>
            </a:r>
            <a:r>
              <a:rPr lang="zh-CN" altLang="en-US" sz="1400" dirty="0" smtClean="0"/>
              <a:t>①固定吸附顶端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豆夹应用列表一页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个，不分页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0500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浏览豆夹 </a:t>
            </a:r>
            <a:r>
              <a:rPr lang="en-US" altLang="zh-CN" dirty="0" smtClean="0"/>
              <a:t>/ </a:t>
            </a:r>
            <a:r>
              <a:rPr lang="en-US" altLang="zh-CN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Topbar</a:t>
            </a:r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000" y="2232928"/>
            <a:ext cx="8258175" cy="74295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765087" y="2412928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078685" y="1823468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000087" y="2400124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左中括号 7"/>
          <p:cNvSpPr/>
          <p:nvPr/>
        </p:nvSpPr>
        <p:spPr>
          <a:xfrm rot="5400000">
            <a:off x="6183201" y="81041"/>
            <a:ext cx="118772" cy="4365002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23824" y="3518118"/>
            <a:ext cx="4039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</a:t>
            </a:r>
            <a:r>
              <a:rPr lang="en-US" altLang="zh-CN" sz="1400" dirty="0" smtClean="0"/>
              <a:t>Logo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豆夹应用</a:t>
            </a:r>
            <a:r>
              <a:rPr lang="en-US" altLang="zh-CN" sz="1400" dirty="0" smtClean="0"/>
              <a:t>icon</a:t>
            </a:r>
            <a:r>
              <a:rPr lang="zh-CN" altLang="en-US" sz="1400" dirty="0" smtClean="0"/>
              <a:t>列表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全部安装按钮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4023824" y="4913736"/>
            <a:ext cx="481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点击②中某个</a:t>
            </a:r>
            <a:r>
              <a:rPr lang="en-US" altLang="zh-CN" sz="1400" dirty="0" smtClean="0"/>
              <a:t>icon</a:t>
            </a:r>
            <a:r>
              <a:rPr lang="zh-CN" altLang="en-US" sz="1400" dirty="0" smtClean="0"/>
              <a:t>，页面自动</a:t>
            </a:r>
            <a:r>
              <a:rPr lang="en-US" altLang="zh-CN" sz="1400" dirty="0" smtClean="0"/>
              <a:t>scroll</a:t>
            </a:r>
            <a:r>
              <a:rPr lang="zh-CN" altLang="en-US" sz="1400" dirty="0" smtClean="0"/>
              <a:t>到该应用的位置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列表②中</a:t>
            </a:r>
            <a:r>
              <a:rPr lang="en-US" altLang="zh-CN" sz="1400" dirty="0" smtClean="0"/>
              <a:t>icon</a:t>
            </a:r>
            <a:r>
              <a:rPr lang="zh-CN" altLang="en-US" sz="1400" dirty="0" smtClean="0"/>
              <a:t>顺序按照创建者设置的顺序排列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1944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42800" cy="1325563"/>
          </a:xfrm>
        </p:spPr>
        <p:txBody>
          <a:bodyPr/>
          <a:lstStyle/>
          <a:p>
            <a:r>
              <a:rPr lang="zh-CN" altLang="en-US" dirty="0" smtClean="0"/>
              <a:t>浏览豆夹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左侧栏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825" y="99000"/>
            <a:ext cx="1809750" cy="666750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9444693" y="151450"/>
            <a:ext cx="114132" cy="2152550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74507" y="106382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左中括号 6"/>
          <p:cNvSpPr/>
          <p:nvPr/>
        </p:nvSpPr>
        <p:spPr>
          <a:xfrm>
            <a:off x="9444693" y="2356450"/>
            <a:ext cx="114132" cy="3367550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074507" y="387632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左中括号 8"/>
          <p:cNvSpPr/>
          <p:nvPr/>
        </p:nvSpPr>
        <p:spPr>
          <a:xfrm>
            <a:off x="9450111" y="5859000"/>
            <a:ext cx="108714" cy="802550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76007" y="609092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885382" y="639000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0869482" y="1236088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722447" y="1617322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0885382" y="1888728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745413" y="5396196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0259805" y="5396196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1119290" y="3343099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39475" y="2204197"/>
            <a:ext cx="34273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豆夹创建者区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豆夹类似应用推荐区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二维码区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1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创建者头像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创建者昵称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创建者的豆夹列表链接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创建者使用过的应用列表链接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类似应用</a:t>
            </a:r>
            <a:r>
              <a:rPr lang="en-US" altLang="zh-CN" sz="1400" dirty="0" smtClean="0"/>
              <a:t>icon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类似应用名称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类似应用安装按钮（</a:t>
            </a:r>
            <a:r>
              <a:rPr lang="en-US" altLang="zh-CN" sz="1400" dirty="0" smtClean="0"/>
              <a:t>hover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4266785" y="2208954"/>
            <a:ext cx="416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⑥⑦新窗口打开链接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⑧⑨点击、悬停同第六页右下角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③中的二维码内容指向豆夹链接，链接后跟上</a:t>
            </a:r>
            <a:endParaRPr lang="en-US" altLang="zh-CN" sz="14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838200" y="4985336"/>
            <a:ext cx="4342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相似应用推荐：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通过重叠度较高的豆夹推荐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通过应用类别推荐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5491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豆</a:t>
            </a:r>
            <a:r>
              <a:rPr lang="zh-CN" altLang="en-US" dirty="0" smtClean="0"/>
              <a:t>夹基本信息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1000" y="2174752"/>
            <a:ext cx="6324600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5615025" y="2264752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667675" y="2284402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923833" y="2174752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1488296" y="2120500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489700" y="351382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9923833" y="351382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8667675" y="2955518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71612" y="2174752"/>
            <a:ext cx="40394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豆夹名称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豆夹标签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豆夹介绍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筛选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豆夹数据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社交分享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收藏按钮</a:t>
            </a:r>
            <a:endParaRPr lang="en-US" altLang="zh-CN" sz="1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871612" y="4483562"/>
            <a:ext cx="48171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点击豆夹标签②，新窗口打开对应标签页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筛选④可以筛选用户没装过的应用（若已登录）；如果未登录，括号中的数字改为“未登录”，点击后弹出登录浮层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收藏按钮⑦，点击后收藏本豆夹，数字加一（若已登陆）；如果未登录，点击后弹出登录浮层</a:t>
            </a:r>
            <a:endParaRPr lang="en-US" altLang="zh-CN" sz="14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6496286" y="4483562"/>
            <a:ext cx="4774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豆夹数据⑤规则：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浏览量，页面</a:t>
            </a:r>
            <a:r>
              <a:rPr lang="en-US" altLang="zh-CN" sz="1400" dirty="0" smtClean="0"/>
              <a:t>PV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安装量，当用户点击一次安装按钮（包括左侧栏的），记一次安装；如果点击全部安装，记十五次安装。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91308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浏览豆夹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豆</a:t>
            </a:r>
            <a:r>
              <a:rPr lang="zh-CN" altLang="en-US" dirty="0" smtClean="0"/>
              <a:t>夹应用列表</a:t>
            </a:r>
            <a:endParaRPr lang="zh-CN" altLang="en-US" dirty="0"/>
          </a:p>
        </p:txBody>
      </p:sp>
      <p:pic>
        <p:nvPicPr>
          <p:cNvPr id="25" name="内容占位符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000" y="2236725"/>
            <a:ext cx="6038850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椭圆 25"/>
          <p:cNvSpPr/>
          <p:nvPr/>
        </p:nvSpPr>
        <p:spPr>
          <a:xfrm>
            <a:off x="5612475" y="2236725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6263196" y="2313921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7266000" y="2765362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8951523" y="2564529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0821000" y="2400627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11406000" y="289233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71612" y="1909005"/>
            <a:ext cx="4039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</a:t>
            </a:r>
            <a:r>
              <a:rPr lang="en-US" altLang="zh-CN" sz="1400" dirty="0" smtClean="0"/>
              <a:t>icon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应用名称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应用数据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应用推荐理由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安装按钮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应用大小</a:t>
            </a:r>
            <a:endParaRPr lang="en-US" altLang="zh-CN" sz="1400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838199" y="3484005"/>
            <a:ext cx="5662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①②点击、悬停同第六页右下角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按钮⑤有三种状态：安装、更新、已安装。安装和更新状态可点，点击后安装最新版。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若应用开发者被豌豆荚认证，应用名称②右侧出现“优”图标，点击后新窗口打开豌豆荚开发者中心。</a:t>
            </a:r>
            <a:endParaRPr lang="en-US" altLang="zh-CN" sz="1400" dirty="0" smtClean="0"/>
          </a:p>
        </p:txBody>
      </p:sp>
      <p:sp>
        <p:nvSpPr>
          <p:cNvPr id="35" name="矩形 34"/>
          <p:cNvSpPr/>
          <p:nvPr/>
        </p:nvSpPr>
        <p:spPr>
          <a:xfrm>
            <a:off x="838199" y="5082637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1400" dirty="0" smtClean="0">
                <a:solidFill>
                  <a:prstClr val="black"/>
                </a:solidFill>
              </a:rPr>
              <a:t>推荐</a:t>
            </a:r>
            <a:r>
              <a:rPr lang="zh-CN" altLang="en-US" sz="1400" dirty="0">
                <a:solidFill>
                  <a:prstClr val="black"/>
                </a:solidFill>
              </a:rPr>
              <a:t>理由④规则，按优先级：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</a:rPr>
              <a:t>创建者撰写的推荐理由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</a:rPr>
              <a:t>编辑点评（内容后跟上“编辑点评”）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</a:rPr>
              <a:t>热门评论中表态“喜欢”的最热评论（内容后跟</a:t>
            </a:r>
            <a:r>
              <a:rPr lang="zh-CN" altLang="en-US" sz="1400" dirty="0" smtClean="0">
                <a:solidFill>
                  <a:prstClr val="black"/>
                </a:solidFill>
              </a:rPr>
              <a:t>上用户昵称）</a:t>
            </a:r>
            <a:endParaRPr lang="en-US" altLang="zh-CN" sz="1400" dirty="0">
              <a:solidFill>
                <a:prstClr val="black"/>
              </a:solidFill>
            </a:endParaRPr>
          </a:p>
          <a:p>
            <a:pPr marL="342900" lvl="0" indent="-342900">
              <a:buFontTx/>
              <a:buAutoNum type="arabicPeriod"/>
            </a:pPr>
            <a:r>
              <a:rPr lang="zh-CN" altLang="en-US" sz="1400" dirty="0">
                <a:solidFill>
                  <a:prstClr val="black"/>
                </a:solidFill>
              </a:rPr>
              <a:t>无（空白）</a:t>
            </a:r>
            <a:endParaRPr lang="en-US" altLang="zh-CN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2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其他功能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0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数据统计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凡是通过豆夹出去的链接，都要加上锚点“</a:t>
            </a:r>
            <a:r>
              <a:rPr lang="en-US" altLang="zh-CN" dirty="0" smtClean="0"/>
              <a:t>?pos</a:t>
            </a:r>
            <a:r>
              <a:rPr lang="zh-CN" altLang="en-US" dirty="0" smtClean="0"/>
              <a:t>”信息</a:t>
            </a:r>
            <a:endParaRPr lang="en-US" altLang="zh-CN" dirty="0" smtClean="0"/>
          </a:p>
          <a:p>
            <a:r>
              <a:rPr lang="zh-CN" altLang="en-US" dirty="0" smtClean="0"/>
              <a:t>二维码、微博分享的链接也要加上相应锚点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2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altLang="zh-CN" dirty="0" smtClean="0"/>
              <a:t>-EOF-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豆夹</a:t>
            </a:r>
            <a:r>
              <a:rPr lang="en-US" altLang="zh-CN" dirty="0" smtClean="0">
                <a:solidFill>
                  <a:schemeClr val="tx2"/>
                </a:solidFill>
              </a:rPr>
              <a:t>1.0 </a:t>
            </a:r>
            <a:r>
              <a:rPr lang="zh-CN" altLang="en-US" dirty="0" smtClean="0">
                <a:solidFill>
                  <a:schemeClr val="tx2"/>
                </a:solidFill>
              </a:rPr>
              <a:t>产品功能设计说明书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2013</a:t>
            </a:r>
            <a:r>
              <a:rPr lang="zh-CN" altLang="en-US" dirty="0" smtClean="0">
                <a:solidFill>
                  <a:schemeClr val="tx2"/>
                </a:solidFill>
              </a:rPr>
              <a:t>年</a:t>
            </a:r>
            <a:r>
              <a:rPr lang="en-US" altLang="zh-CN" dirty="0" smtClean="0">
                <a:solidFill>
                  <a:schemeClr val="tx2"/>
                </a:solidFill>
              </a:rPr>
              <a:t>11</a:t>
            </a:r>
            <a:r>
              <a:rPr lang="zh-CN" altLang="en-US" dirty="0" smtClean="0">
                <a:solidFill>
                  <a:schemeClr val="tx2"/>
                </a:solidFill>
              </a:rPr>
              <a:t>月</a:t>
            </a:r>
            <a:r>
              <a:rPr lang="en-US" altLang="zh-CN" dirty="0" smtClean="0">
                <a:solidFill>
                  <a:schemeClr val="tx2"/>
                </a:solidFill>
              </a:rPr>
              <a:t>26</a:t>
            </a:r>
            <a:r>
              <a:rPr lang="zh-CN" altLang="en-US" dirty="0" smtClean="0">
                <a:solidFill>
                  <a:schemeClr val="tx2"/>
                </a:solidFill>
              </a:rPr>
              <a:t>日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2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产品功能简介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产品名叫“豆夹”</a:t>
            </a:r>
            <a:endParaRPr lang="en-US" altLang="zh-CN" dirty="0" smtClean="0"/>
          </a:p>
          <a:p>
            <a:r>
              <a:rPr lang="zh-CN" altLang="en-US" dirty="0" smtClean="0"/>
              <a:t>豌豆荚注册用户都可以创建多个豆夹，每个豆夹必须包含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个应用</a:t>
            </a:r>
            <a:endParaRPr lang="en-US" altLang="zh-CN" dirty="0" smtClean="0"/>
          </a:p>
          <a:p>
            <a:r>
              <a:rPr lang="zh-CN" altLang="en-US" dirty="0" smtClean="0"/>
              <a:t>每个豆夹都一个页面，任何用户可以通过链接浏览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112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创建豆夹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使用者：</a:t>
            </a:r>
            <a:r>
              <a:rPr lang="en-US" altLang="zh-CN" dirty="0" smtClean="0"/>
              <a:t> Android</a:t>
            </a:r>
            <a:r>
              <a:rPr lang="zh-CN" altLang="en-US" dirty="0" smtClean="0"/>
              <a:t>的高级用户（小明）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481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088"/>
            <a:ext cx="7472950" cy="4351338"/>
          </a:xfrm>
          <a:prstGeom prst="rect">
            <a:avLst/>
          </a:prstGeom>
        </p:spPr>
      </p:pic>
      <p:sp>
        <p:nvSpPr>
          <p:cNvPr id="8" name="左中括号 7"/>
          <p:cNvSpPr/>
          <p:nvPr/>
        </p:nvSpPr>
        <p:spPr>
          <a:xfrm>
            <a:off x="1199072" y="2984740"/>
            <a:ext cx="577970" cy="3390181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创建豆夹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第一步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29728" y="2527540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57532" y="3999931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5201728" y="3053751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768196" y="365896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009736" y="5177212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904891" y="6047117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471159" y="2242870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42357" y="4097547"/>
            <a:ext cx="40394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进度条，不可点击。创建豆夹一共有三部。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每个步骤的显示区域，局部刷新。</a:t>
            </a:r>
            <a:endParaRPr lang="en-US" altLang="zh-CN" sz="1400" dirty="0" smtClean="0"/>
          </a:p>
          <a:p>
            <a:r>
              <a:rPr lang="zh-CN" altLang="en-US" b="1" dirty="0" smtClean="0"/>
              <a:t>第一步：填写豆夹信息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 dirty="0" smtClean="0"/>
              <a:t>豆夹的名称，字数限定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个汉字。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 dirty="0" smtClean="0"/>
              <a:t>豆夹的介绍文字，字数限定在</a:t>
            </a:r>
            <a:r>
              <a:rPr lang="en-US" altLang="zh-CN" sz="1400" dirty="0" smtClean="0"/>
              <a:t>140</a:t>
            </a:r>
            <a:r>
              <a:rPr lang="zh-CN" altLang="en-US" sz="1400" dirty="0" smtClean="0"/>
              <a:t>个汉字。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 dirty="0" smtClean="0"/>
              <a:t>豆夹所属标签，单选。选项可通过后台维护。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 dirty="0" smtClean="0"/>
              <a:t>当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都填好后，按钮从</a:t>
            </a:r>
            <a:r>
              <a:rPr lang="en-US" altLang="zh-CN" sz="1400" dirty="0" smtClean="0"/>
              <a:t>disable</a:t>
            </a:r>
            <a:r>
              <a:rPr lang="zh-CN" altLang="en-US" sz="1400" dirty="0" smtClean="0"/>
              <a:t>状态激活。用户点击后，进入下一步。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 startAt="3"/>
            </a:pPr>
            <a:endParaRPr lang="en-US" altLang="zh-CN" sz="1400" dirty="0" smtClean="0"/>
          </a:p>
          <a:p>
            <a:pPr marL="342900" indent="-342900">
              <a:buFont typeface="+mj-ea"/>
              <a:buAutoNum type="circleNumDbPlain" startAt="3"/>
            </a:pPr>
            <a:r>
              <a:rPr lang="zh-CN" altLang="en-US" sz="1400" dirty="0" smtClean="0"/>
              <a:t>用户创建完一个豆夹都，可通过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标出的入口找到自己的豆夹</a:t>
            </a:r>
            <a:endParaRPr lang="zh-CN" alt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442358" y="2855344"/>
            <a:ext cx="4039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前置条件：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用户已登录。若未登录跳转到登陆页面，完成登陆后自动跳回来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1294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第二步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659" y="0"/>
            <a:ext cx="6291342" cy="68580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6012611" y="1027906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左中括号 6"/>
          <p:cNvSpPr/>
          <p:nvPr/>
        </p:nvSpPr>
        <p:spPr>
          <a:xfrm>
            <a:off x="6096000" y="1733909"/>
            <a:ext cx="106295" cy="5011948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36757" y="3265098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1" y="2944158"/>
            <a:ext cx="4039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应用查找区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豆夹应用区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endParaRPr lang="en-US" altLang="zh-CN" sz="1400" dirty="0"/>
          </a:p>
          <a:p>
            <a:r>
              <a:rPr lang="zh-CN" altLang="en-US" sz="1400" dirty="0" smtClean="0"/>
              <a:t>对于①，为了方便用户快速找到想要加入豆夹的应用，我们提供：</a:t>
            </a:r>
            <a:endParaRPr lang="en-US" altLang="zh-CN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 smtClean="0"/>
              <a:t>搜索。使用现有“应用搜索功能”。</a:t>
            </a:r>
            <a:endParaRPr lang="en-US" altLang="zh-CN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1400" dirty="0" smtClean="0"/>
              <a:t>我的应用。调出用户已安装应用列表，以供选择。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下一页开始详细说明以上功能</a:t>
            </a:r>
            <a:r>
              <a:rPr lang="en-US" altLang="zh-CN" sz="1400" dirty="0" smtClean="0"/>
              <a:t>&gt;&gt;</a:t>
            </a:r>
            <a:endParaRPr lang="zh-CN" altLang="en-US" sz="1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38201" y="2055813"/>
            <a:ext cx="403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前置条件：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用户已完成第一步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564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第二步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查找应用 </a:t>
            </a:r>
            <a:r>
              <a:rPr lang="en-US" altLang="zh-CN" dirty="0" smtClean="0"/>
              <a:t>/ </a:t>
            </a:r>
            <a:r>
              <a:rPr lang="zh-CN" altLang="en-US" dirty="0" smtClean="0"/>
              <a:t>搜索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1515"/>
            <a:ext cx="5739520" cy="2660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510396" y="2057265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063151" y="2488585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805023" y="1720834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392284" y="3092434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06020" y="405859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761008" y="4067220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949224" y="4557231"/>
            <a:ext cx="4039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搜索框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/>
              <a:t>autocomplete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搜索按钮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搜索结果区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搜索结果区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翻页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搜索结果区 </a:t>
            </a:r>
            <a:r>
              <a:rPr lang="en-US" altLang="zh-CN" sz="1400" dirty="0" smtClean="0"/>
              <a:t>– </a:t>
            </a:r>
            <a:r>
              <a:rPr lang="zh-CN" altLang="en-US" sz="1400" dirty="0" smtClean="0"/>
              <a:t>收起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</a:t>
            </a:r>
            <a:r>
              <a:rPr lang="en-US" altLang="zh-CN" sz="1400" dirty="0" smtClean="0"/>
              <a:t>icon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应用名称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应用安装人数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添加按钮</a:t>
            </a:r>
            <a:endParaRPr lang="en-US" altLang="zh-CN" sz="14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6905524" y="1695268"/>
            <a:ext cx="49626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当搜索框①中输入两个或以上字符时，进行</a:t>
            </a:r>
            <a:r>
              <a:rPr lang="en-US" altLang="zh-CN" sz="1400" dirty="0" smtClean="0"/>
              <a:t>autocomplete</a:t>
            </a:r>
            <a:r>
              <a:rPr lang="zh-CN" altLang="en-US" sz="1400" dirty="0" smtClean="0"/>
              <a:t>操作。详情同现有应用搜索规则。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当用户点击搜索按钮③时，展开搜索结果区域④；当用户点击“收起”时，关闭④。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搜索区域④，每行三个应用，每页两行。</a:t>
            </a:r>
            <a:r>
              <a:rPr lang="en-US" altLang="zh-CN" sz="1400" dirty="0" smtClean="0"/>
              <a:t> Autocomplete</a:t>
            </a:r>
            <a:r>
              <a:rPr lang="zh-CN" altLang="en-US" sz="1400" dirty="0" smtClean="0"/>
              <a:t>②最多显示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个结果，第一个结果展示</a:t>
            </a:r>
            <a:r>
              <a:rPr lang="en-US" altLang="zh-CN" sz="1400" dirty="0" smtClean="0"/>
              <a:t>icon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关于翻页⑤，规则同现有翻页规则。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当用户点击按钮⑩，该应用被加到下面的“豆夹应用区”，之后按钮文案为“已添加”，</a:t>
            </a:r>
            <a:r>
              <a:rPr lang="en-US" altLang="zh-CN" sz="1400" dirty="0" smtClean="0"/>
              <a:t>disable</a:t>
            </a:r>
            <a:r>
              <a:rPr lang="zh-CN" altLang="en-US" sz="1400" dirty="0" smtClean="0"/>
              <a:t>。如果“豆夹应用区”已满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个应用，则弹出模态窗口提示用户不能再添加。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用户在</a:t>
            </a:r>
            <a:r>
              <a:rPr lang="en-US" altLang="zh-CN" sz="1400" dirty="0" smtClean="0"/>
              <a:t>autocomplete</a:t>
            </a:r>
            <a:r>
              <a:rPr lang="zh-CN" altLang="en-US" sz="1400" dirty="0" smtClean="0"/>
              <a:t>列表中点击任意一项，处理方式同上一点</a:t>
            </a:r>
            <a:r>
              <a:rPr lang="en-US" altLang="zh-CN" sz="1400" dirty="0" smtClean="0"/>
              <a:t>E</a:t>
            </a:r>
            <a:r>
              <a:rPr lang="zh-CN" altLang="en-US" sz="1400" dirty="0" smtClean="0"/>
              <a:t>。且当完成</a:t>
            </a:r>
            <a:r>
              <a:rPr lang="en-US" altLang="zh-CN" sz="1400" dirty="0" smtClean="0"/>
              <a:t>click</a:t>
            </a:r>
            <a:r>
              <a:rPr lang="zh-CN" altLang="en-US" sz="1400" dirty="0" smtClean="0"/>
              <a:t>事件后，立刻隐藏</a:t>
            </a:r>
            <a:r>
              <a:rPr lang="en-US" altLang="zh-CN" sz="1400" dirty="0" smtClean="0"/>
              <a:t>autocomplete</a:t>
            </a:r>
            <a:r>
              <a:rPr lang="zh-CN" altLang="en-US" sz="1400" dirty="0" smtClean="0"/>
              <a:t>层。</a:t>
            </a:r>
            <a:endParaRPr lang="en-US" altLang="zh-CN" sz="1400" dirty="0" smtClean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19" y="5015316"/>
            <a:ext cx="1762125" cy="57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内容占位符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95" y="4785263"/>
            <a:ext cx="2070698" cy="1978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椭圆 18"/>
          <p:cNvSpPr/>
          <p:nvPr/>
        </p:nvSpPr>
        <p:spPr>
          <a:xfrm>
            <a:off x="2968925" y="4851414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806009" y="478526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802018" y="5516129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765547" y="478526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5259022" y="5093360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6095232" y="4949165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6554309" y="5271006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5586826" y="6473095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6924473" y="6473095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7664691" y="4750780"/>
            <a:ext cx="410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7"/>
            </a:pPr>
            <a:r>
              <a:rPr lang="zh-CN" altLang="en-US" sz="1400" dirty="0" smtClean="0"/>
              <a:t>搜索结果中的⑦、⑧：点击，链接指向该应用详情页；悬停，弹出应用详情（全站统一）。</a:t>
            </a:r>
            <a:endParaRPr lang="en-US" altLang="zh-CN" sz="1400" dirty="0" smtClean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000" y="5421164"/>
            <a:ext cx="1986900" cy="12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第二步 </a:t>
            </a:r>
            <a:r>
              <a:rPr lang="en-US" altLang="zh-CN" dirty="0" smtClean="0"/>
              <a:t>/ </a:t>
            </a:r>
            <a:r>
              <a:rPr lang="zh-CN" altLang="en-US" sz="4000" dirty="0" smtClean="0"/>
              <a:t>查找应用 </a:t>
            </a:r>
            <a:r>
              <a:rPr lang="en-US" altLang="zh-CN" sz="4000" dirty="0" smtClean="0"/>
              <a:t>/</a:t>
            </a:r>
            <a:r>
              <a:rPr lang="en-US" altLang="zh-CN" dirty="0" smtClean="0"/>
              <a:t> </a:t>
            </a:r>
            <a:r>
              <a:rPr lang="zh-CN" altLang="en-US" sz="3600" dirty="0" smtClean="0"/>
              <a:t>我的应用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343"/>
            <a:ext cx="6724650" cy="3571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椭圆 4"/>
          <p:cNvSpPr/>
          <p:nvPr/>
        </p:nvSpPr>
        <p:spPr>
          <a:xfrm>
            <a:off x="4691871" y="2410718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5850" y="3938672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855773" y="5296793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665523" y="5327840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931049" y="2111003"/>
            <a:ext cx="4039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打开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关闭我的应用</a:t>
            </a:r>
            <a:r>
              <a:rPr lang="en-US" altLang="zh-CN" sz="1400" dirty="0" smtClean="0"/>
              <a:t>toggle</a:t>
            </a:r>
            <a:r>
              <a:rPr lang="zh-CN" altLang="en-US" sz="1400" dirty="0" smtClean="0"/>
              <a:t>按钮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“我安装过的应用”区。该区域与搜索结果区共用。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翻页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收起</a:t>
            </a:r>
            <a:endParaRPr lang="en-US" altLang="zh-CN" sz="14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7931049" y="3615670"/>
            <a:ext cx="4039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每个应用的交互同搜索结果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翻页、收起交互同搜索结果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我的应用区每行三个，每页三行</a:t>
            </a:r>
            <a:endParaRPr lang="en-US" altLang="zh-CN" sz="1400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7931049" y="4904893"/>
            <a:ext cx="4039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翻页规则（适用于搜索结果和我的应用）：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页数个数小于等于</a:t>
            </a:r>
            <a:r>
              <a:rPr lang="en-US" altLang="zh-CN" sz="1400" dirty="0" smtClean="0"/>
              <a:t>3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当前页尽量在中：</a:t>
            </a:r>
            <a:r>
              <a:rPr lang="en-US" altLang="zh-CN" sz="1400" dirty="0" smtClean="0"/>
              <a:t>1 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r>
              <a:rPr lang="en-US" altLang="zh-CN" sz="1400" dirty="0" smtClean="0"/>
              <a:t> 3</a:t>
            </a:r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上一页、下一页始终显示；无效时</a:t>
            </a:r>
            <a:r>
              <a:rPr lang="en-US" altLang="zh-CN" sz="1400" dirty="0" smtClean="0"/>
              <a:t>disable</a:t>
            </a:r>
          </a:p>
        </p:txBody>
      </p:sp>
    </p:spTree>
    <p:extLst>
      <p:ext uri="{BB962C8B-B14F-4D97-AF65-F5344CB8AC3E}">
        <p14:creationId xmlns:p14="http://schemas.microsoft.com/office/powerpoint/2010/main" val="168117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第二步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维护豆夹应用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751" y="1406524"/>
            <a:ext cx="5810250" cy="5448053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6229350" y="1406524"/>
            <a:ext cx="114132" cy="284164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863277" y="1384704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左中括号 7"/>
          <p:cNvSpPr/>
          <p:nvPr/>
        </p:nvSpPr>
        <p:spPr>
          <a:xfrm>
            <a:off x="6229349" y="1790700"/>
            <a:ext cx="114133" cy="4267200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63277" y="3137304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左中括号 9"/>
          <p:cNvSpPr/>
          <p:nvPr/>
        </p:nvSpPr>
        <p:spPr>
          <a:xfrm>
            <a:off x="6229350" y="6314156"/>
            <a:ext cx="114132" cy="284164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3277" y="6292336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8050327" y="6150254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135927" y="6494212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7886425" y="648867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4273" y="1744126"/>
            <a:ext cx="40394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功能区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可以对列表中应用进行选择删除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可以对列表中应用进行排序。规则有：</a:t>
            </a:r>
            <a:endParaRPr lang="en-US" altLang="zh-CN" sz="1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当前顺序的逆序</a:t>
            </a:r>
            <a:endParaRPr lang="en-US" altLang="zh-CN" sz="1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按装机量由高到低</a:t>
            </a:r>
            <a:endParaRPr lang="en-US" altLang="zh-CN" sz="1400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按推荐数由高到低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列表区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提交区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</a:t>
            </a:r>
            <a:r>
              <a:rPr lang="en-US" altLang="zh-CN" sz="1400" dirty="0" smtClean="0"/>
              <a:t>icon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应用名称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应用安装人数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应用被推荐次数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推荐理由输入框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（悬停时出现）拖动调整顺序、复选框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（未满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个时）提示文案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提交按钮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返回上一步链接</a:t>
            </a:r>
            <a:endParaRPr lang="en-US" altLang="zh-CN" sz="1400" dirty="0" smtClean="0"/>
          </a:p>
        </p:txBody>
      </p:sp>
      <p:sp>
        <p:nvSpPr>
          <p:cNvPr id="27" name="文本框 26"/>
          <p:cNvSpPr txBox="1"/>
          <p:nvPr/>
        </p:nvSpPr>
        <p:spPr>
          <a:xfrm>
            <a:off x="474273" y="5589449"/>
            <a:ext cx="4039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新添加的应用排在列表前面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列表区一排三个，一共五排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④、⑤的点击、悬停交互同搜索结果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推荐理由⑧最多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个字符</a:t>
            </a:r>
            <a:endParaRPr lang="en-US" altLang="zh-CN" sz="14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3371064"/>
            <a:ext cx="2305050" cy="1019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椭圆 12"/>
          <p:cNvSpPr/>
          <p:nvPr/>
        </p:nvSpPr>
        <p:spPr>
          <a:xfrm>
            <a:off x="2663046" y="3371064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428471" y="3132939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935652" y="3052785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936568" y="346074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111141" y="3683772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072063" y="3925491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68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创建豆夹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第三步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356"/>
          <a:stretch/>
        </p:blipFill>
        <p:spPr>
          <a:xfrm>
            <a:off x="5867400" y="2033441"/>
            <a:ext cx="5895975" cy="3810000"/>
          </a:xfrm>
          <a:prstGeom prst="rect">
            <a:avLst/>
          </a:prstGeom>
        </p:spPr>
      </p:pic>
      <p:sp>
        <p:nvSpPr>
          <p:cNvPr id="5" name="左中括号 4"/>
          <p:cNvSpPr/>
          <p:nvPr/>
        </p:nvSpPr>
        <p:spPr>
          <a:xfrm>
            <a:off x="6391275" y="3447903"/>
            <a:ext cx="114132" cy="590549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25202" y="3545735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左中括号 8"/>
          <p:cNvSpPr/>
          <p:nvPr/>
        </p:nvSpPr>
        <p:spPr>
          <a:xfrm>
            <a:off x="6391274" y="4634961"/>
            <a:ext cx="114132" cy="1208479"/>
          </a:xfrm>
          <a:prstGeom prst="leftBracket">
            <a:avLst>
              <a:gd name="adj" fmla="val 5758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25202" y="5075298"/>
            <a:ext cx="327804" cy="3278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200" y="2033441"/>
            <a:ext cx="40394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创建成功提示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社交分享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成功提示文案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豆夹</a:t>
            </a:r>
            <a:r>
              <a:rPr lang="en-US" altLang="zh-CN" sz="1400" dirty="0" smtClean="0"/>
              <a:t>URL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复制地址按钮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sz="1400" dirty="0" smtClean="0"/>
              <a:t>textarea</a:t>
            </a:r>
            <a:r>
              <a:rPr lang="zh-CN" altLang="en-US" sz="1400" dirty="0" smtClean="0"/>
              <a:t>：社交分享内容</a:t>
            </a:r>
            <a:endParaRPr lang="en-US" altLang="zh-CN" sz="1400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 dirty="0" smtClean="0"/>
              <a:t>社交分享按钮</a:t>
            </a:r>
            <a:endParaRPr lang="en-US" altLang="zh-CN" sz="1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838200" y="3743177"/>
            <a:ext cx="42033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交互说明：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点击豆夹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④，新窗口打开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点击复制⑤，复制链接到剪贴板，并提示用户</a:t>
            </a:r>
            <a:endParaRPr lang="en-US" altLang="zh-CN" sz="1400" dirty="0" smtClean="0"/>
          </a:p>
          <a:p>
            <a:pPr marL="342900" indent="-342900">
              <a:buFont typeface="+mj-lt"/>
              <a:buAutoNum type="alphaUcPeriod"/>
            </a:pPr>
            <a:r>
              <a:rPr lang="zh-CN" altLang="en-US" sz="1400" dirty="0" smtClean="0"/>
              <a:t>若社交分享接口支持图片，则还需要附带一张应用</a:t>
            </a:r>
            <a:r>
              <a:rPr lang="en-US" altLang="zh-CN" sz="1400" dirty="0" smtClean="0"/>
              <a:t>icon</a:t>
            </a:r>
            <a:r>
              <a:rPr lang="zh-CN" altLang="en-US" sz="1400" dirty="0" smtClean="0"/>
              <a:t>集图。规格是五行，每行三个</a:t>
            </a:r>
            <a:endParaRPr lang="en-US" altLang="zh-CN" sz="1400" dirty="0" smtClean="0"/>
          </a:p>
        </p:txBody>
      </p:sp>
      <p:sp>
        <p:nvSpPr>
          <p:cNvPr id="13" name="椭圆 12"/>
          <p:cNvSpPr/>
          <p:nvPr/>
        </p:nvSpPr>
        <p:spPr>
          <a:xfrm>
            <a:off x="11435571" y="341537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244696" y="4038452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98396" y="4038452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0169921" y="4924874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0731896" y="5535283"/>
            <a:ext cx="327804" cy="3278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38200" y="5743113"/>
            <a:ext cx="4325525" cy="430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050" dirty="0" smtClean="0"/>
              <a:t>我刚在@豌豆荚 做了一份#豆夹#：【</a:t>
            </a:r>
            <a:r>
              <a:rPr lang="zh-CN" altLang="en-US" sz="1050" dirty="0" smtClean="0">
                <a:solidFill>
                  <a:srgbClr val="FF0000"/>
                </a:solidFill>
              </a:rPr>
              <a:t>豆夹名称</a:t>
            </a:r>
            <a:r>
              <a:rPr lang="zh-CN" altLang="en-US" sz="1050" dirty="0" smtClean="0"/>
              <a:t>】，这里面的15个应用我认为是#</a:t>
            </a:r>
            <a:r>
              <a:rPr lang="zh-CN" altLang="en-US" sz="1050" dirty="0" smtClean="0">
                <a:solidFill>
                  <a:srgbClr val="FF0000"/>
                </a:solidFill>
              </a:rPr>
              <a:t>豆夹标签</a:t>
            </a:r>
            <a:r>
              <a:rPr lang="zh-CN" altLang="en-US" sz="1050" dirty="0" smtClean="0"/>
              <a:t>#！赶紧过来看看吧：</a:t>
            </a:r>
            <a:r>
              <a:rPr lang="zh-CN" altLang="en-US" sz="1050" dirty="0" smtClean="0">
                <a:solidFill>
                  <a:srgbClr val="FF0000"/>
                </a:solidFill>
              </a:rPr>
              <a:t>豆夹网址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0809" y="5379077"/>
            <a:ext cx="40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文案：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98577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1478</Words>
  <Application>Microsoft Office PowerPoint</Application>
  <PresentationFormat>宽屏</PresentationFormat>
  <Paragraphs>254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Microsoft YaHei UI Light</vt:lpstr>
      <vt:lpstr>仿宋</vt:lpstr>
      <vt:lpstr>华文楷体</vt:lpstr>
      <vt:lpstr>宋体</vt:lpstr>
      <vt:lpstr>幼圆</vt:lpstr>
      <vt:lpstr>Adobe Garamond Pro Bold</vt:lpstr>
      <vt:lpstr>Arial</vt:lpstr>
      <vt:lpstr>Calibri</vt:lpstr>
      <vt:lpstr>Calibri Light</vt:lpstr>
      <vt:lpstr>Office 主题</vt:lpstr>
      <vt:lpstr>豆夹 1.0</vt:lpstr>
      <vt:lpstr>产品功能简介</vt:lpstr>
      <vt:lpstr>创建豆夹</vt:lpstr>
      <vt:lpstr>创建豆夹 / 第一步</vt:lpstr>
      <vt:lpstr>创建豆夹 / 第二步</vt:lpstr>
      <vt:lpstr>创建豆夹 / 第二步 / 查找应用 / 搜索</vt:lpstr>
      <vt:lpstr>创建豆夹 / 第二步 / 查找应用 / 我的应用</vt:lpstr>
      <vt:lpstr>创建豆夹 / 第二步 / 维护豆夹应用</vt:lpstr>
      <vt:lpstr>创建豆夹 / 第三步</vt:lpstr>
      <vt:lpstr>浏览豆夹</vt:lpstr>
      <vt:lpstr>浏览豆夹</vt:lpstr>
      <vt:lpstr>浏览豆夹 / Topbar</vt:lpstr>
      <vt:lpstr>浏览豆夹 / 左侧栏</vt:lpstr>
      <vt:lpstr>浏览豆夹 / 豆夹基本信息</vt:lpstr>
      <vt:lpstr>浏览豆夹 / 豆夹应用列表</vt:lpstr>
      <vt:lpstr>其他功能</vt:lpstr>
      <vt:lpstr>数据统计</vt:lpstr>
      <vt:lpstr>-EOF-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产品功能设计说明书</dc:title>
  <dc:creator>雷宇田</dc:creator>
  <cp:lastModifiedBy>雷宇田</cp:lastModifiedBy>
  <cp:revision>194</cp:revision>
  <dcterms:created xsi:type="dcterms:W3CDTF">2013-11-26T09:39:25Z</dcterms:created>
  <dcterms:modified xsi:type="dcterms:W3CDTF">2013-11-26T13:59:43Z</dcterms:modified>
</cp:coreProperties>
</file>