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6" r:id="rId10"/>
    <p:sldId id="265" r:id="rId11"/>
    <p:sldId id="264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AA24"/>
    <a:srgbClr val="317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A9BC6F-9002-4F2C-AD82-C30EA8844D2C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FD369AB-A79F-45C4-BB20-D7618112FD7C}">
      <dgm:prSet/>
      <dgm:spPr/>
      <dgm:t>
        <a:bodyPr/>
        <a:lstStyle/>
        <a:p>
          <a:pPr rtl="0"/>
          <a:r>
            <a:rPr lang="zh-CN" smtClean="0">
              <a:latin typeface="华文楷体" panose="02010600040101010101" pitchFamily="2" charset="-122"/>
              <a:ea typeface="华文楷体" panose="02010600040101010101" pitchFamily="2" charset="-122"/>
            </a:rPr>
            <a:t>普通新手机用户需求</a:t>
          </a:r>
          <a:endParaRPr lang="zh-CN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A4DAFCEE-8C13-4FB2-80C0-688E6441C4BD}" type="parTrans" cxnId="{3557DA5E-B2BD-4736-B114-F891A0A0ADC1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A899C88-BC95-42B7-AFE6-C78B6C8E6848}" type="sibTrans" cxnId="{3557DA5E-B2BD-4736-B114-F891A0A0ADC1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89B11DDB-0DB0-4449-919D-759B8B4F88B2}">
      <dgm:prSet/>
      <dgm:spPr/>
      <dgm:t>
        <a:bodyPr/>
        <a:lstStyle/>
        <a:p>
          <a:pPr rtl="0"/>
          <a:r>
            <a:rPr lang="zh-CN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当前产品</a:t>
          </a:r>
          <a:r>
            <a: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/>
          </a:r>
          <a:br>
            <a: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rPr>
          </a:br>
          <a:r>
            <a: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对应</a:t>
          </a:r>
          <a:r>
            <a:rPr lang="zh-CN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功能</a:t>
          </a:r>
          <a:endParaRPr lang="zh-CN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F50DF099-4A70-4418-8C0F-33A2D7A1BB2F}" type="parTrans" cxnId="{7BEA159B-1870-462A-BB4F-A49BC300351E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047F6C44-41FC-40BB-B620-524290012527}" type="sibTrans" cxnId="{7BEA159B-1870-462A-BB4F-A49BC300351E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5CF08F76-952B-482C-AEFD-778FCF553311}">
      <dgm:prSet/>
      <dgm:spPr/>
      <dgm:t>
        <a:bodyPr/>
        <a:lstStyle/>
        <a:p>
          <a:pPr rtl="0"/>
          <a:r>
            <a:rPr lang="zh-CN" smtClean="0">
              <a:latin typeface="华文楷体" panose="02010600040101010101" pitchFamily="2" charset="-122"/>
              <a:ea typeface="华文楷体" panose="02010600040101010101" pitchFamily="2" charset="-122"/>
            </a:rPr>
            <a:t>优化建议</a:t>
          </a:r>
          <a:endParaRPr lang="zh-CN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7F6101AA-BF1C-4B7C-A511-934B7E38BDB9}" type="parTrans" cxnId="{D51A37CB-81EC-4970-AF27-08BDC1EBA440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ED7AE86B-1FD0-4A38-8CCD-FCA29EAA9339}" type="sibTrans" cxnId="{D51A37CB-81EC-4970-AF27-08BDC1EBA440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E31325B8-6BCD-4885-924F-5AE6E0FC4351}" type="pres">
      <dgm:prSet presAssocID="{5AA9BC6F-9002-4F2C-AD82-C30EA8844D2C}" presName="CompostProcess" presStyleCnt="0">
        <dgm:presLayoutVars>
          <dgm:dir/>
          <dgm:resizeHandles val="exact"/>
        </dgm:presLayoutVars>
      </dgm:prSet>
      <dgm:spPr/>
    </dgm:pt>
    <dgm:pt modelId="{DBF13B80-FF2E-42B2-BE8F-6D81917C7D3B}" type="pres">
      <dgm:prSet presAssocID="{5AA9BC6F-9002-4F2C-AD82-C30EA8844D2C}" presName="arrow" presStyleLbl="bgShp" presStyleIdx="0" presStyleCnt="1"/>
      <dgm:spPr/>
    </dgm:pt>
    <dgm:pt modelId="{6A4991E6-166C-4397-AE3B-8E4A987EFF2B}" type="pres">
      <dgm:prSet presAssocID="{5AA9BC6F-9002-4F2C-AD82-C30EA8844D2C}" presName="linearProcess" presStyleCnt="0"/>
      <dgm:spPr/>
    </dgm:pt>
    <dgm:pt modelId="{B15EED16-3D5E-48A9-94A4-9233AF87E13F}" type="pres">
      <dgm:prSet presAssocID="{4FD369AB-A79F-45C4-BB20-D7618112FD7C}" presName="textNode" presStyleLbl="node1" presStyleIdx="0" presStyleCnt="3">
        <dgm:presLayoutVars>
          <dgm:bulletEnabled val="1"/>
        </dgm:presLayoutVars>
      </dgm:prSet>
      <dgm:spPr/>
    </dgm:pt>
    <dgm:pt modelId="{46C170E9-BEAB-45DC-AEA1-1CC672DE41E7}" type="pres">
      <dgm:prSet presAssocID="{4A899C88-BC95-42B7-AFE6-C78B6C8E6848}" presName="sibTrans" presStyleCnt="0"/>
      <dgm:spPr/>
    </dgm:pt>
    <dgm:pt modelId="{D034EDC7-20FD-4BE8-BA29-99B4EE506378}" type="pres">
      <dgm:prSet presAssocID="{89B11DDB-0DB0-4449-919D-759B8B4F88B2}" presName="textNode" presStyleLbl="node1" presStyleIdx="1" presStyleCnt="3">
        <dgm:presLayoutVars>
          <dgm:bulletEnabled val="1"/>
        </dgm:presLayoutVars>
      </dgm:prSet>
      <dgm:spPr/>
    </dgm:pt>
    <dgm:pt modelId="{B2A1F662-E84A-4872-A0CF-947CA39A3560}" type="pres">
      <dgm:prSet presAssocID="{047F6C44-41FC-40BB-B620-524290012527}" presName="sibTrans" presStyleCnt="0"/>
      <dgm:spPr/>
    </dgm:pt>
    <dgm:pt modelId="{EF42E990-8B93-4AE5-9C10-E7FDCF536A6D}" type="pres">
      <dgm:prSet presAssocID="{5CF08F76-952B-482C-AEFD-778FCF55331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557DA5E-B2BD-4736-B114-F891A0A0ADC1}" srcId="{5AA9BC6F-9002-4F2C-AD82-C30EA8844D2C}" destId="{4FD369AB-A79F-45C4-BB20-D7618112FD7C}" srcOrd="0" destOrd="0" parTransId="{A4DAFCEE-8C13-4FB2-80C0-688E6441C4BD}" sibTransId="{4A899C88-BC95-42B7-AFE6-C78B6C8E6848}"/>
    <dgm:cxn modelId="{BEC05B80-5CD1-4FE4-B407-8710CC03F0DC}" type="presOf" srcId="{89B11DDB-0DB0-4449-919D-759B8B4F88B2}" destId="{D034EDC7-20FD-4BE8-BA29-99B4EE506378}" srcOrd="0" destOrd="0" presId="urn:microsoft.com/office/officeart/2005/8/layout/hProcess9"/>
    <dgm:cxn modelId="{7BEA159B-1870-462A-BB4F-A49BC300351E}" srcId="{5AA9BC6F-9002-4F2C-AD82-C30EA8844D2C}" destId="{89B11DDB-0DB0-4449-919D-759B8B4F88B2}" srcOrd="1" destOrd="0" parTransId="{F50DF099-4A70-4418-8C0F-33A2D7A1BB2F}" sibTransId="{047F6C44-41FC-40BB-B620-524290012527}"/>
    <dgm:cxn modelId="{128D84CE-9ED8-4B84-B6DA-24A200B8623F}" type="presOf" srcId="{5AA9BC6F-9002-4F2C-AD82-C30EA8844D2C}" destId="{E31325B8-6BCD-4885-924F-5AE6E0FC4351}" srcOrd="0" destOrd="0" presId="urn:microsoft.com/office/officeart/2005/8/layout/hProcess9"/>
    <dgm:cxn modelId="{1FB65240-8262-4967-884D-F4A5008033FA}" type="presOf" srcId="{5CF08F76-952B-482C-AEFD-778FCF553311}" destId="{EF42E990-8B93-4AE5-9C10-E7FDCF536A6D}" srcOrd="0" destOrd="0" presId="urn:microsoft.com/office/officeart/2005/8/layout/hProcess9"/>
    <dgm:cxn modelId="{D51A37CB-81EC-4970-AF27-08BDC1EBA440}" srcId="{5AA9BC6F-9002-4F2C-AD82-C30EA8844D2C}" destId="{5CF08F76-952B-482C-AEFD-778FCF553311}" srcOrd="2" destOrd="0" parTransId="{7F6101AA-BF1C-4B7C-A511-934B7E38BDB9}" sibTransId="{ED7AE86B-1FD0-4A38-8CCD-FCA29EAA9339}"/>
    <dgm:cxn modelId="{A3059968-02FE-44EF-B550-0E6D3AD74F46}" type="presOf" srcId="{4FD369AB-A79F-45C4-BB20-D7618112FD7C}" destId="{B15EED16-3D5E-48A9-94A4-9233AF87E13F}" srcOrd="0" destOrd="0" presId="urn:microsoft.com/office/officeart/2005/8/layout/hProcess9"/>
    <dgm:cxn modelId="{7AC4F2B1-53DC-4A22-80D7-E77390E8C22E}" type="presParOf" srcId="{E31325B8-6BCD-4885-924F-5AE6E0FC4351}" destId="{DBF13B80-FF2E-42B2-BE8F-6D81917C7D3B}" srcOrd="0" destOrd="0" presId="urn:microsoft.com/office/officeart/2005/8/layout/hProcess9"/>
    <dgm:cxn modelId="{83ABFDA9-18F6-4B9D-BB81-B2EA9A11A04F}" type="presParOf" srcId="{E31325B8-6BCD-4885-924F-5AE6E0FC4351}" destId="{6A4991E6-166C-4397-AE3B-8E4A987EFF2B}" srcOrd="1" destOrd="0" presId="urn:microsoft.com/office/officeart/2005/8/layout/hProcess9"/>
    <dgm:cxn modelId="{18AD354B-F910-4322-ACAC-A294677FFA9F}" type="presParOf" srcId="{6A4991E6-166C-4397-AE3B-8E4A987EFF2B}" destId="{B15EED16-3D5E-48A9-94A4-9233AF87E13F}" srcOrd="0" destOrd="0" presId="urn:microsoft.com/office/officeart/2005/8/layout/hProcess9"/>
    <dgm:cxn modelId="{26A11523-2DF8-47AB-B7D4-E5A57B77252E}" type="presParOf" srcId="{6A4991E6-166C-4397-AE3B-8E4A987EFF2B}" destId="{46C170E9-BEAB-45DC-AEA1-1CC672DE41E7}" srcOrd="1" destOrd="0" presId="urn:microsoft.com/office/officeart/2005/8/layout/hProcess9"/>
    <dgm:cxn modelId="{A4B9420F-124C-4A9C-944C-72F4780348B1}" type="presParOf" srcId="{6A4991E6-166C-4397-AE3B-8E4A987EFF2B}" destId="{D034EDC7-20FD-4BE8-BA29-99B4EE506378}" srcOrd="2" destOrd="0" presId="urn:microsoft.com/office/officeart/2005/8/layout/hProcess9"/>
    <dgm:cxn modelId="{6D3FBE03-6CA8-49BC-A393-28D89CF2C5B0}" type="presParOf" srcId="{6A4991E6-166C-4397-AE3B-8E4A987EFF2B}" destId="{B2A1F662-E84A-4872-A0CF-947CA39A3560}" srcOrd="3" destOrd="0" presId="urn:microsoft.com/office/officeart/2005/8/layout/hProcess9"/>
    <dgm:cxn modelId="{C66B6FEB-FA35-435C-A9C3-76DDD7C2D37E}" type="presParOf" srcId="{6A4991E6-166C-4397-AE3B-8E4A987EFF2B}" destId="{EF42E990-8B93-4AE5-9C10-E7FDCF536A6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28205D-04D8-406A-80DB-17F84D4C48FA}" type="doc">
      <dgm:prSet loTypeId="urn:microsoft.com/office/officeart/2005/8/layout/orgChart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E6AF8034-40A8-412B-9BC2-9662B4E7B3BF}">
      <dgm:prSet/>
      <dgm:spPr/>
      <dgm:t>
        <a:bodyPr/>
        <a:lstStyle/>
        <a:p>
          <a:pPr rtl="0"/>
          <a:r>
            <a:rPr lang="zh-CN" smtClean="0"/>
            <a:t>需求点 </a:t>
          </a:r>
          <a:endParaRPr lang="zh-CN"/>
        </a:p>
      </dgm:t>
    </dgm:pt>
    <dgm:pt modelId="{4CFC3F10-C303-4ACA-83D2-417F4BE17A25}" type="parTrans" cxnId="{F4823973-A689-4B7D-86A6-45EAA521BECA}">
      <dgm:prSet/>
      <dgm:spPr/>
      <dgm:t>
        <a:bodyPr/>
        <a:lstStyle/>
        <a:p>
          <a:endParaRPr lang="zh-CN" altLang="en-US"/>
        </a:p>
      </dgm:t>
    </dgm:pt>
    <dgm:pt modelId="{552F4F38-2C5A-4108-B94A-EC0991FCF0D9}" type="sibTrans" cxnId="{F4823973-A689-4B7D-86A6-45EAA521BECA}">
      <dgm:prSet/>
      <dgm:spPr/>
      <dgm:t>
        <a:bodyPr/>
        <a:lstStyle/>
        <a:p>
          <a:endParaRPr lang="zh-CN" altLang="en-US"/>
        </a:p>
      </dgm:t>
    </dgm:pt>
    <dgm:pt modelId="{F47E3CC0-8159-41FA-92D3-CC863E680CD4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smtClean="0"/>
            <a:t>同步 </a:t>
          </a:r>
          <a:endParaRPr lang="zh-CN"/>
        </a:p>
      </dgm:t>
    </dgm:pt>
    <dgm:pt modelId="{1C520E26-6DD8-4E18-83A5-4C549DDE47C2}" type="parTrans" cxnId="{3A2A2691-3832-42FD-9CA5-A44398107427}">
      <dgm:prSet/>
      <dgm:spPr/>
      <dgm:t>
        <a:bodyPr/>
        <a:lstStyle/>
        <a:p>
          <a:endParaRPr lang="zh-CN" altLang="en-US"/>
        </a:p>
      </dgm:t>
    </dgm:pt>
    <dgm:pt modelId="{25F46F18-EB2C-47BE-86F0-3D9A1780AD4D}" type="sibTrans" cxnId="{3A2A2691-3832-42FD-9CA5-A44398107427}">
      <dgm:prSet/>
      <dgm:spPr/>
      <dgm:t>
        <a:bodyPr/>
        <a:lstStyle/>
        <a:p>
          <a:endParaRPr lang="zh-CN" altLang="en-US"/>
        </a:p>
      </dgm:t>
    </dgm:pt>
    <dgm:pt modelId="{5083E856-6804-496D-9C8C-D05167E4C681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smtClean="0"/>
            <a:t>通讯录 </a:t>
          </a:r>
          <a:endParaRPr lang="zh-CN"/>
        </a:p>
      </dgm:t>
    </dgm:pt>
    <dgm:pt modelId="{3E24D4DE-9990-4862-81F7-C965B88C2524}" type="parTrans" cxnId="{D6B8C611-4DD4-4DBC-B8AB-ECC7FC0C20AD}">
      <dgm:prSet/>
      <dgm:spPr/>
      <dgm:t>
        <a:bodyPr/>
        <a:lstStyle/>
        <a:p>
          <a:endParaRPr lang="zh-CN" altLang="en-US"/>
        </a:p>
      </dgm:t>
    </dgm:pt>
    <dgm:pt modelId="{50B4C1A8-A494-4B32-BC4A-BD84E720FE0C}" type="sibTrans" cxnId="{D6B8C611-4DD4-4DBC-B8AB-ECC7FC0C20AD}">
      <dgm:prSet/>
      <dgm:spPr/>
      <dgm:t>
        <a:bodyPr/>
        <a:lstStyle/>
        <a:p>
          <a:endParaRPr lang="zh-CN" altLang="en-US"/>
        </a:p>
      </dgm:t>
    </dgm:pt>
    <dgm:pt modelId="{60A81C0D-9807-41F8-A85D-99528168CBD7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smtClean="0"/>
            <a:t>短信 </a:t>
          </a:r>
          <a:endParaRPr lang="zh-CN"/>
        </a:p>
      </dgm:t>
    </dgm:pt>
    <dgm:pt modelId="{57B82B91-698A-47FA-AF03-B35F891DFAE8}" type="parTrans" cxnId="{93AB3B5C-E0FD-44B7-B594-D40C09FFF057}">
      <dgm:prSet/>
      <dgm:spPr/>
      <dgm:t>
        <a:bodyPr/>
        <a:lstStyle/>
        <a:p>
          <a:endParaRPr lang="zh-CN" altLang="en-US"/>
        </a:p>
      </dgm:t>
    </dgm:pt>
    <dgm:pt modelId="{D6588E03-697A-4D62-8A3E-9B8A076F57A9}" type="sibTrans" cxnId="{93AB3B5C-E0FD-44B7-B594-D40C09FFF057}">
      <dgm:prSet/>
      <dgm:spPr/>
      <dgm:t>
        <a:bodyPr/>
        <a:lstStyle/>
        <a:p>
          <a:endParaRPr lang="zh-CN" altLang="en-US"/>
        </a:p>
      </dgm:t>
    </dgm:pt>
    <dgm:pt modelId="{37041B09-3368-4388-B2AD-84296332A1F3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smtClean="0"/>
            <a:t>照片视频 </a:t>
          </a:r>
          <a:endParaRPr lang="zh-CN"/>
        </a:p>
      </dgm:t>
    </dgm:pt>
    <dgm:pt modelId="{E3F0096A-D619-44E4-9D7C-6282F6263E09}" type="parTrans" cxnId="{892E5035-08BF-4C2E-A051-2E285F7DC6AC}">
      <dgm:prSet/>
      <dgm:spPr/>
      <dgm:t>
        <a:bodyPr/>
        <a:lstStyle/>
        <a:p>
          <a:endParaRPr lang="zh-CN" altLang="en-US"/>
        </a:p>
      </dgm:t>
    </dgm:pt>
    <dgm:pt modelId="{BCD70938-7E31-4A2B-AD2B-0593EB82DA8B}" type="sibTrans" cxnId="{892E5035-08BF-4C2E-A051-2E285F7DC6AC}">
      <dgm:prSet/>
      <dgm:spPr/>
      <dgm:t>
        <a:bodyPr/>
        <a:lstStyle/>
        <a:p>
          <a:endParaRPr lang="zh-CN" altLang="en-US"/>
        </a:p>
      </dgm:t>
    </dgm:pt>
    <dgm:pt modelId="{7B76C9D7-E5AD-423C-8D9C-DE0702587ABC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smtClean="0"/>
            <a:t>通话记录 </a:t>
          </a:r>
          <a:endParaRPr lang="zh-CN"/>
        </a:p>
      </dgm:t>
    </dgm:pt>
    <dgm:pt modelId="{37B0E99D-2B6F-4CF3-A50A-254544401633}" type="parTrans" cxnId="{9584D226-AC0F-479C-8680-29BA23576321}">
      <dgm:prSet/>
      <dgm:spPr/>
      <dgm:t>
        <a:bodyPr/>
        <a:lstStyle/>
        <a:p>
          <a:endParaRPr lang="zh-CN" altLang="en-US"/>
        </a:p>
      </dgm:t>
    </dgm:pt>
    <dgm:pt modelId="{924513E4-53ED-41AB-98D1-92963C97DF61}" type="sibTrans" cxnId="{9584D226-AC0F-479C-8680-29BA23576321}">
      <dgm:prSet/>
      <dgm:spPr/>
      <dgm:t>
        <a:bodyPr/>
        <a:lstStyle/>
        <a:p>
          <a:endParaRPr lang="zh-CN" altLang="en-US"/>
        </a:p>
      </dgm:t>
    </dgm:pt>
    <dgm:pt modelId="{7DBA4FFD-9AD5-4224-87D1-8E73BF0741F2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smtClean="0"/>
            <a:t>应用 </a:t>
          </a:r>
          <a:endParaRPr lang="zh-CN"/>
        </a:p>
      </dgm:t>
    </dgm:pt>
    <dgm:pt modelId="{5A58E4AE-2778-4A92-B460-D6BF07DCB5C1}" type="parTrans" cxnId="{539ADF91-C2F3-4F30-82ED-4715D061355E}">
      <dgm:prSet/>
      <dgm:spPr/>
      <dgm:t>
        <a:bodyPr/>
        <a:lstStyle/>
        <a:p>
          <a:endParaRPr lang="zh-CN" altLang="en-US"/>
        </a:p>
      </dgm:t>
    </dgm:pt>
    <dgm:pt modelId="{0EE7C2B5-83A5-4B56-B85E-FA28E84AF382}" type="sibTrans" cxnId="{539ADF91-C2F3-4F30-82ED-4715D061355E}">
      <dgm:prSet/>
      <dgm:spPr/>
      <dgm:t>
        <a:bodyPr/>
        <a:lstStyle/>
        <a:p>
          <a:endParaRPr lang="zh-CN" altLang="en-US"/>
        </a:p>
      </dgm:t>
    </dgm:pt>
    <dgm:pt modelId="{E9062715-7F61-493E-B019-4428FC4DF55F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了解 </a:t>
          </a:r>
          <a:endParaRPr lang="zh-CN" dirty="0"/>
        </a:p>
      </dgm:t>
    </dgm:pt>
    <dgm:pt modelId="{BCE4B1BC-E7E4-4E89-9732-DF8A264B0953}" type="parTrans" cxnId="{642915E5-076C-4258-8809-3F8A786A5CD1}">
      <dgm:prSet/>
      <dgm:spPr/>
      <dgm:t>
        <a:bodyPr/>
        <a:lstStyle/>
        <a:p>
          <a:endParaRPr lang="zh-CN" altLang="en-US"/>
        </a:p>
      </dgm:t>
    </dgm:pt>
    <dgm:pt modelId="{F2C6BB11-A499-4C32-BAA0-B3B611836EEF}" type="sibTrans" cxnId="{642915E5-076C-4258-8809-3F8A786A5CD1}">
      <dgm:prSet/>
      <dgm:spPr/>
      <dgm:t>
        <a:bodyPr/>
        <a:lstStyle/>
        <a:p>
          <a:endParaRPr lang="zh-CN" altLang="en-US"/>
        </a:p>
      </dgm:t>
    </dgm:pt>
    <dgm:pt modelId="{23853692-E58B-4ED5-B409-500925929AFD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smtClean="0"/>
            <a:t>手机功能 </a:t>
          </a:r>
          <a:endParaRPr lang="zh-CN"/>
        </a:p>
      </dgm:t>
    </dgm:pt>
    <dgm:pt modelId="{7F5F8A36-EE6E-443B-81C2-8E73A7CF6348}" type="parTrans" cxnId="{38511D23-7F92-4AE0-937E-6FB0A72F3BDB}">
      <dgm:prSet/>
      <dgm:spPr/>
      <dgm:t>
        <a:bodyPr/>
        <a:lstStyle/>
        <a:p>
          <a:endParaRPr lang="zh-CN" altLang="en-US"/>
        </a:p>
      </dgm:t>
    </dgm:pt>
    <dgm:pt modelId="{6C14F957-E284-4407-AAB3-D844F284DFDC}" type="sibTrans" cxnId="{38511D23-7F92-4AE0-937E-6FB0A72F3BDB}">
      <dgm:prSet/>
      <dgm:spPr/>
      <dgm:t>
        <a:bodyPr/>
        <a:lstStyle/>
        <a:p>
          <a:endParaRPr lang="zh-CN" altLang="en-US"/>
        </a:p>
      </dgm:t>
    </dgm:pt>
    <dgm:pt modelId="{712B3791-BAE4-4133-8A1A-7AB2A30DDCC3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smtClean="0"/>
            <a:t>手机性能 </a:t>
          </a:r>
          <a:endParaRPr lang="zh-CN"/>
        </a:p>
      </dgm:t>
    </dgm:pt>
    <dgm:pt modelId="{CFC683B7-E4AE-460D-AC32-A3CB32CE321C}" type="parTrans" cxnId="{94ACCA4D-5790-4FB0-9D65-734F6801C906}">
      <dgm:prSet/>
      <dgm:spPr/>
      <dgm:t>
        <a:bodyPr/>
        <a:lstStyle/>
        <a:p>
          <a:endParaRPr lang="zh-CN" altLang="en-US"/>
        </a:p>
      </dgm:t>
    </dgm:pt>
    <dgm:pt modelId="{F2F6205C-8C42-4875-B1FC-77F3F3C188B7}" type="sibTrans" cxnId="{94ACCA4D-5790-4FB0-9D65-734F6801C906}">
      <dgm:prSet/>
      <dgm:spPr/>
      <dgm:t>
        <a:bodyPr/>
        <a:lstStyle/>
        <a:p>
          <a:endParaRPr lang="zh-CN" altLang="en-US"/>
        </a:p>
      </dgm:t>
    </dgm:pt>
    <dgm:pt modelId="{DC270DD7-B5C8-4CD2-A6B6-AF6F251D536E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设置 </a:t>
          </a:r>
          <a:endParaRPr lang="zh-CN" dirty="0"/>
        </a:p>
      </dgm:t>
    </dgm:pt>
    <dgm:pt modelId="{7EC65487-8410-42BE-805D-742B503E983B}" type="parTrans" cxnId="{5F84B071-8916-4212-99F4-74DFED40554C}">
      <dgm:prSet/>
      <dgm:spPr/>
      <dgm:t>
        <a:bodyPr/>
        <a:lstStyle/>
        <a:p>
          <a:endParaRPr lang="zh-CN" altLang="en-US"/>
        </a:p>
      </dgm:t>
    </dgm:pt>
    <dgm:pt modelId="{8641BA8C-6CEE-4B60-8600-E5141A6C8944}" type="sibTrans" cxnId="{5F84B071-8916-4212-99F4-74DFED40554C}">
      <dgm:prSet/>
      <dgm:spPr/>
      <dgm:t>
        <a:bodyPr/>
        <a:lstStyle/>
        <a:p>
          <a:endParaRPr lang="zh-CN" altLang="en-US"/>
        </a:p>
      </dgm:t>
    </dgm:pt>
    <dgm:pt modelId="{00467693-7CB3-4D32-975B-4B1BFB3BBBA7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smtClean="0"/>
            <a:t>个性化设置 </a:t>
          </a:r>
          <a:endParaRPr lang="zh-CN"/>
        </a:p>
      </dgm:t>
    </dgm:pt>
    <dgm:pt modelId="{556FFAD9-5B1E-49F9-9ABB-1CFB13C60739}" type="parTrans" cxnId="{9A88F26B-AB4C-45F1-9816-03DDACFB51FF}">
      <dgm:prSet/>
      <dgm:spPr/>
      <dgm:t>
        <a:bodyPr/>
        <a:lstStyle/>
        <a:p>
          <a:endParaRPr lang="zh-CN" altLang="en-US"/>
        </a:p>
      </dgm:t>
    </dgm:pt>
    <dgm:pt modelId="{A0F413C1-C49B-43D9-BBDA-36F214C1B477}" type="sibTrans" cxnId="{9A88F26B-AB4C-45F1-9816-03DDACFB51FF}">
      <dgm:prSet/>
      <dgm:spPr/>
      <dgm:t>
        <a:bodyPr/>
        <a:lstStyle/>
        <a:p>
          <a:endParaRPr lang="zh-CN" altLang="en-US"/>
        </a:p>
      </dgm:t>
    </dgm:pt>
    <dgm:pt modelId="{C482CC19-4DF4-463E-BCD3-2DAB1024E94D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smtClean="0"/>
            <a:t>主题 </a:t>
          </a:r>
          <a:endParaRPr lang="zh-CN"/>
        </a:p>
      </dgm:t>
    </dgm:pt>
    <dgm:pt modelId="{740288CE-F475-4343-8C6C-87E8A9156342}" type="parTrans" cxnId="{93FEB72C-37A5-491C-9D4C-1DEC7CAAE93F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ln w="9525">
          <a:solidFill>
            <a:schemeClr val="tx2"/>
          </a:solidFill>
        </a:ln>
      </dgm:spPr>
      <dgm:t>
        <a:bodyPr/>
        <a:lstStyle/>
        <a:p>
          <a:endParaRPr lang="zh-CN" altLang="en-US"/>
        </a:p>
      </dgm:t>
    </dgm:pt>
    <dgm:pt modelId="{C007F311-8DF1-4E0F-961D-680BB955F951}" type="sibTrans" cxnId="{93FEB72C-37A5-491C-9D4C-1DEC7CAAE93F}">
      <dgm:prSet/>
      <dgm:spPr/>
      <dgm:t>
        <a:bodyPr/>
        <a:lstStyle/>
        <a:p>
          <a:endParaRPr lang="zh-CN" altLang="en-US"/>
        </a:p>
      </dgm:t>
    </dgm:pt>
    <dgm:pt modelId="{B1A6550A-B033-4753-9B02-9C08CD04958F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smtClean="0"/>
            <a:t>铃音 </a:t>
          </a:r>
          <a:endParaRPr lang="zh-CN"/>
        </a:p>
      </dgm:t>
    </dgm:pt>
    <dgm:pt modelId="{42493552-7258-4C9F-8A36-67C081AB16B2}" type="parTrans" cxnId="{AF5522BD-77ED-4CC9-9AE8-3BD79E1A4FA0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ln w="9525">
          <a:solidFill>
            <a:schemeClr val="tx2"/>
          </a:solidFill>
        </a:ln>
      </dgm:spPr>
      <dgm:t>
        <a:bodyPr/>
        <a:lstStyle/>
        <a:p>
          <a:endParaRPr lang="zh-CN" altLang="en-US"/>
        </a:p>
      </dgm:t>
    </dgm:pt>
    <dgm:pt modelId="{BE372C11-1D43-424A-9EB8-0ACDE8F3F18C}" type="sibTrans" cxnId="{AF5522BD-77ED-4CC9-9AE8-3BD79E1A4FA0}">
      <dgm:prSet/>
      <dgm:spPr/>
      <dgm:t>
        <a:bodyPr/>
        <a:lstStyle/>
        <a:p>
          <a:endParaRPr lang="zh-CN" altLang="en-US"/>
        </a:p>
      </dgm:t>
    </dgm:pt>
    <dgm:pt modelId="{48D0DA92-9161-4399-8B21-B09E4EC46F6E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smtClean="0"/>
            <a:t>壁纸 </a:t>
          </a:r>
          <a:endParaRPr lang="zh-CN"/>
        </a:p>
      </dgm:t>
    </dgm:pt>
    <dgm:pt modelId="{F6EAEF66-F0C9-4D7B-8A3C-7C98DCF6916A}" type="parTrans" cxnId="{5E9A110F-864E-4E6D-B7FE-A76D565B3D9C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ln w="9525">
          <a:solidFill>
            <a:schemeClr val="tx2"/>
          </a:solidFill>
        </a:ln>
      </dgm:spPr>
      <dgm:t>
        <a:bodyPr/>
        <a:lstStyle/>
        <a:p>
          <a:endParaRPr lang="zh-CN" altLang="en-US"/>
        </a:p>
      </dgm:t>
    </dgm:pt>
    <dgm:pt modelId="{FC70024F-44DC-41E0-B27B-856B4CB453DA}" type="sibTrans" cxnId="{5E9A110F-864E-4E6D-B7FE-A76D565B3D9C}">
      <dgm:prSet/>
      <dgm:spPr/>
      <dgm:t>
        <a:bodyPr/>
        <a:lstStyle/>
        <a:p>
          <a:endParaRPr lang="zh-CN" altLang="en-US"/>
        </a:p>
      </dgm:t>
    </dgm:pt>
    <dgm:pt modelId="{6DD29452-FEF3-4B21-914E-7E3494BBB1CA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smtClean="0"/>
            <a:t>基础设置 </a:t>
          </a:r>
          <a:endParaRPr lang="zh-CN"/>
        </a:p>
      </dgm:t>
    </dgm:pt>
    <dgm:pt modelId="{D6ED69F9-5B9A-4B12-8D74-35F7F4D67CDB}" type="parTrans" cxnId="{217D051C-C182-4BB3-A13C-3D4977C79031}">
      <dgm:prSet/>
      <dgm:spPr/>
      <dgm:t>
        <a:bodyPr/>
        <a:lstStyle/>
        <a:p>
          <a:endParaRPr lang="zh-CN" altLang="en-US"/>
        </a:p>
      </dgm:t>
    </dgm:pt>
    <dgm:pt modelId="{A995BD47-88C4-4876-965D-D02573D2C186}" type="sibTrans" cxnId="{217D051C-C182-4BB3-A13C-3D4977C79031}">
      <dgm:prSet/>
      <dgm:spPr/>
      <dgm:t>
        <a:bodyPr/>
        <a:lstStyle/>
        <a:p>
          <a:endParaRPr lang="zh-CN" altLang="en-US"/>
        </a:p>
      </dgm:t>
    </dgm:pt>
    <dgm:pt modelId="{E94239EA-DF70-4282-A525-F722DA39F933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altLang="zh-CN" dirty="0" smtClean="0">
              <a:effectLst/>
            </a:rPr>
            <a:t>WIFI</a:t>
          </a:r>
          <a:endParaRPr lang="zh-CN" dirty="0"/>
        </a:p>
      </dgm:t>
    </dgm:pt>
    <dgm:pt modelId="{AD3D49A7-5BE1-4492-9855-10A1A5BAA00A}" type="parTrans" cxnId="{A54B3EB0-8462-4EE5-9DCF-759C4EF3D07E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ln w="9525">
          <a:solidFill>
            <a:schemeClr val="tx2"/>
          </a:solidFill>
        </a:ln>
      </dgm:spPr>
      <dgm:t>
        <a:bodyPr/>
        <a:lstStyle/>
        <a:p>
          <a:endParaRPr lang="zh-CN" altLang="en-US"/>
        </a:p>
      </dgm:t>
    </dgm:pt>
    <dgm:pt modelId="{294B313E-768C-49B6-9A0C-AB8CD6A595C4}" type="sibTrans" cxnId="{A54B3EB0-8462-4EE5-9DCF-759C4EF3D07E}">
      <dgm:prSet/>
      <dgm:spPr/>
      <dgm:t>
        <a:bodyPr/>
        <a:lstStyle/>
        <a:p>
          <a:endParaRPr lang="zh-CN" altLang="en-US"/>
        </a:p>
      </dgm:t>
    </dgm:pt>
    <dgm:pt modelId="{96517610-79BD-408C-9815-3AAFB5BE26D6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smtClean="0"/>
            <a:t>解锁密码 </a:t>
          </a:r>
          <a:endParaRPr lang="zh-CN"/>
        </a:p>
      </dgm:t>
    </dgm:pt>
    <dgm:pt modelId="{29861063-82A3-4112-8A3E-2FF4C73AC069}" type="parTrans" cxnId="{28997C33-C83E-4C7D-BAFD-040DD34DD99C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ln w="9525">
          <a:solidFill>
            <a:schemeClr val="tx2"/>
          </a:solidFill>
        </a:ln>
      </dgm:spPr>
      <dgm:t>
        <a:bodyPr/>
        <a:lstStyle/>
        <a:p>
          <a:endParaRPr lang="zh-CN" altLang="en-US"/>
        </a:p>
      </dgm:t>
    </dgm:pt>
    <dgm:pt modelId="{A385E9F0-129C-4EAC-BF16-C2CD460EBBD2}" type="sibTrans" cxnId="{28997C33-C83E-4C7D-BAFD-040DD34DD99C}">
      <dgm:prSet/>
      <dgm:spPr/>
      <dgm:t>
        <a:bodyPr/>
        <a:lstStyle/>
        <a:p>
          <a:endParaRPr lang="zh-CN" altLang="en-US"/>
        </a:p>
      </dgm:t>
    </dgm:pt>
    <dgm:pt modelId="{48B80FAD-17D2-41E8-B1D0-0EB28678C9ED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smtClean="0"/>
            <a:t>账号 </a:t>
          </a:r>
          <a:endParaRPr lang="zh-CN"/>
        </a:p>
      </dgm:t>
    </dgm:pt>
    <dgm:pt modelId="{7CA8E12B-C170-4A5A-A97A-10D2F5541526}" type="parTrans" cxnId="{A4396E96-9A4E-4C81-9B3B-CF3C87BD57B0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ln w="9525">
          <a:solidFill>
            <a:schemeClr val="tx2"/>
          </a:solidFill>
        </a:ln>
      </dgm:spPr>
      <dgm:t>
        <a:bodyPr/>
        <a:lstStyle/>
        <a:p>
          <a:endParaRPr lang="zh-CN" altLang="en-US"/>
        </a:p>
      </dgm:t>
    </dgm:pt>
    <dgm:pt modelId="{7704FC52-217F-4164-BE5C-C56320BA6311}" type="sibTrans" cxnId="{A4396E96-9A4E-4C81-9B3B-CF3C87BD57B0}">
      <dgm:prSet/>
      <dgm:spPr/>
      <dgm:t>
        <a:bodyPr/>
        <a:lstStyle/>
        <a:p>
          <a:endParaRPr lang="zh-CN" altLang="en-US"/>
        </a:p>
      </dgm:t>
    </dgm:pt>
    <dgm:pt modelId="{ABB287A1-7DE4-42F1-870E-52AF42ABE350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smtClean="0"/>
            <a:t>安装卸载 </a:t>
          </a:r>
          <a:endParaRPr lang="zh-CN"/>
        </a:p>
      </dgm:t>
    </dgm:pt>
    <dgm:pt modelId="{AE9B620F-3643-42E2-A4E4-23A9E1C2A3EC}" type="parTrans" cxnId="{8B074A5E-96A9-47AC-AD5E-BE19E0732210}">
      <dgm:prSet/>
      <dgm:spPr/>
      <dgm:t>
        <a:bodyPr/>
        <a:lstStyle/>
        <a:p>
          <a:endParaRPr lang="zh-CN" altLang="en-US"/>
        </a:p>
      </dgm:t>
    </dgm:pt>
    <dgm:pt modelId="{763A1EB1-020A-4539-95B5-5520DC5FA984}" type="sibTrans" cxnId="{8B074A5E-96A9-47AC-AD5E-BE19E0732210}">
      <dgm:prSet/>
      <dgm:spPr/>
      <dgm:t>
        <a:bodyPr/>
        <a:lstStyle/>
        <a:p>
          <a:endParaRPr lang="zh-CN" altLang="en-US"/>
        </a:p>
      </dgm:t>
    </dgm:pt>
    <dgm:pt modelId="{ED8CAF2F-780E-4BDB-BFA5-B495A18E1AFD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smtClean="0"/>
            <a:t>安装常用应用 </a:t>
          </a:r>
          <a:endParaRPr lang="zh-CN"/>
        </a:p>
      </dgm:t>
    </dgm:pt>
    <dgm:pt modelId="{D7C47378-9D67-4F52-8C6D-789FB00B8161}" type="parTrans" cxnId="{7D61D873-F4BA-4074-BD81-2B44369AC769}">
      <dgm:prSet/>
      <dgm:spPr/>
      <dgm:t>
        <a:bodyPr/>
        <a:lstStyle/>
        <a:p>
          <a:endParaRPr lang="zh-CN" altLang="en-US"/>
        </a:p>
      </dgm:t>
    </dgm:pt>
    <dgm:pt modelId="{9B0A56E4-42C4-4AC3-9C30-B065FF3AB24B}" type="sibTrans" cxnId="{7D61D873-F4BA-4074-BD81-2B44369AC769}">
      <dgm:prSet/>
      <dgm:spPr/>
      <dgm:t>
        <a:bodyPr/>
        <a:lstStyle/>
        <a:p>
          <a:endParaRPr lang="zh-CN" altLang="en-US"/>
        </a:p>
      </dgm:t>
    </dgm:pt>
    <dgm:pt modelId="{2D6968F1-D528-4325-94C9-E4E49B06BF12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smtClean="0"/>
            <a:t>卸载预装垃圾应用 </a:t>
          </a:r>
          <a:endParaRPr lang="zh-CN"/>
        </a:p>
      </dgm:t>
    </dgm:pt>
    <dgm:pt modelId="{D255F0C5-82B3-4278-BDBE-A18C383A571D}" type="parTrans" cxnId="{27190362-0A29-4F36-90BF-5DDF90A7A166}">
      <dgm:prSet/>
      <dgm:spPr/>
      <dgm:t>
        <a:bodyPr/>
        <a:lstStyle/>
        <a:p>
          <a:endParaRPr lang="zh-CN" altLang="en-US"/>
        </a:p>
      </dgm:t>
    </dgm:pt>
    <dgm:pt modelId="{0E35B1B8-5F5F-4BC2-B739-DE4DDE758B07}" type="sibTrans" cxnId="{27190362-0A29-4F36-90BF-5DDF90A7A166}">
      <dgm:prSet/>
      <dgm:spPr/>
      <dgm:t>
        <a:bodyPr/>
        <a:lstStyle/>
        <a:p>
          <a:endParaRPr lang="zh-CN" altLang="en-US"/>
        </a:p>
      </dgm:t>
    </dgm:pt>
    <dgm:pt modelId="{1262B2A8-C064-4F32-820E-94A137F5BDB0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/>
            <a:t>若</a:t>
          </a:r>
          <a:r>
            <a:rPr lang="zh-CN" dirty="0" smtClean="0"/>
            <a:t>换了新号码 </a:t>
          </a:r>
          <a:endParaRPr lang="zh-CN" dirty="0"/>
        </a:p>
      </dgm:t>
    </dgm:pt>
    <dgm:pt modelId="{866CC832-EBA1-44E3-A1FE-81F20A900432}" type="parTrans" cxnId="{F4504D41-EDF0-4B8A-8315-D13B2D199158}">
      <dgm:prSet/>
      <dgm:spPr/>
      <dgm:t>
        <a:bodyPr/>
        <a:lstStyle/>
        <a:p>
          <a:endParaRPr lang="zh-CN" altLang="en-US"/>
        </a:p>
      </dgm:t>
    </dgm:pt>
    <dgm:pt modelId="{6B4EFDC7-C4C3-497A-A98A-E280A45A5720}" type="sibTrans" cxnId="{F4504D41-EDF0-4B8A-8315-D13B2D199158}">
      <dgm:prSet/>
      <dgm:spPr/>
      <dgm:t>
        <a:bodyPr/>
        <a:lstStyle/>
        <a:p>
          <a:endParaRPr lang="zh-CN" altLang="en-US"/>
        </a:p>
      </dgm:t>
    </dgm:pt>
    <dgm:pt modelId="{0C9DB3B9-0332-4F69-84F6-D39853019625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通知亲朋好友 </a:t>
          </a:r>
          <a:endParaRPr lang="zh-CN" dirty="0"/>
        </a:p>
      </dgm:t>
    </dgm:pt>
    <dgm:pt modelId="{E7FFDCFA-6BF1-4212-A7CD-A48991288D48}" type="parTrans" cxnId="{78A7CC59-2853-4FF2-A9B8-10A088DE0102}">
      <dgm:prSet/>
      <dgm:spPr/>
      <dgm:t>
        <a:bodyPr/>
        <a:lstStyle/>
        <a:p>
          <a:endParaRPr lang="zh-CN" altLang="en-US"/>
        </a:p>
      </dgm:t>
    </dgm:pt>
    <dgm:pt modelId="{0C9908CC-A3EA-4127-855F-1CAC8D350EFF}" type="sibTrans" cxnId="{78A7CC59-2853-4FF2-A9B8-10A088DE0102}">
      <dgm:prSet/>
      <dgm:spPr/>
      <dgm:t>
        <a:bodyPr/>
        <a:lstStyle/>
        <a:p>
          <a:endParaRPr lang="zh-CN" altLang="en-US"/>
        </a:p>
      </dgm:t>
    </dgm:pt>
    <dgm:pt modelId="{31B1AA57-BD31-4C0F-9C6B-353D92DA3996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修改各种服务绑定的号码 </a:t>
          </a:r>
          <a:endParaRPr lang="zh-CN" dirty="0"/>
        </a:p>
      </dgm:t>
    </dgm:pt>
    <dgm:pt modelId="{E7287B77-03E4-4701-A8F7-325D9085660D}" type="parTrans" cxnId="{3E331F3C-9ED4-4D0D-9A64-E35A11DDC28F}">
      <dgm:prSet/>
      <dgm:spPr/>
      <dgm:t>
        <a:bodyPr/>
        <a:lstStyle/>
        <a:p>
          <a:endParaRPr lang="zh-CN" altLang="en-US"/>
        </a:p>
      </dgm:t>
    </dgm:pt>
    <dgm:pt modelId="{A38FD3D6-A61D-4335-8B4D-DF6CFD390B6E}" type="sibTrans" cxnId="{3E331F3C-9ED4-4D0D-9A64-E35A11DDC28F}">
      <dgm:prSet/>
      <dgm:spPr/>
      <dgm:t>
        <a:bodyPr/>
        <a:lstStyle/>
        <a:p>
          <a:endParaRPr lang="zh-CN" altLang="en-US"/>
        </a:p>
      </dgm:t>
    </dgm:pt>
    <dgm:pt modelId="{D48A9FA9-85C9-4B5E-AFEC-EDD7A471FC0A}" type="pres">
      <dgm:prSet presAssocID="{3728205D-04D8-406A-80DB-17F84D4C48F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91C8319-F972-4705-BD8D-136C563B398F}" type="pres">
      <dgm:prSet presAssocID="{E6AF8034-40A8-412B-9BC2-9662B4E7B3BF}" presName="hierRoot1" presStyleCnt="0">
        <dgm:presLayoutVars>
          <dgm:hierBranch val="init"/>
        </dgm:presLayoutVars>
      </dgm:prSet>
      <dgm:spPr/>
    </dgm:pt>
    <dgm:pt modelId="{1EF52B56-5DBD-478E-87A1-F2A74006D93A}" type="pres">
      <dgm:prSet presAssocID="{E6AF8034-40A8-412B-9BC2-9662B4E7B3BF}" presName="rootComposite1" presStyleCnt="0"/>
      <dgm:spPr/>
    </dgm:pt>
    <dgm:pt modelId="{E95567BB-3812-4686-AF4E-7ECA86E4C05D}" type="pres">
      <dgm:prSet presAssocID="{E6AF8034-40A8-412B-9BC2-9662B4E7B3BF}" presName="rootText1" presStyleLbl="node0" presStyleIdx="0" presStyleCnt="1">
        <dgm:presLayoutVars>
          <dgm:chPref val="3"/>
        </dgm:presLayoutVars>
      </dgm:prSet>
      <dgm:spPr/>
    </dgm:pt>
    <dgm:pt modelId="{41892893-364C-4780-85BE-23A4209EC15B}" type="pres">
      <dgm:prSet presAssocID="{E6AF8034-40A8-412B-9BC2-9662B4E7B3BF}" presName="rootConnector1" presStyleLbl="node1" presStyleIdx="0" presStyleCnt="0"/>
      <dgm:spPr/>
    </dgm:pt>
    <dgm:pt modelId="{8608334E-764F-4BE8-A22E-63B1904DC1DE}" type="pres">
      <dgm:prSet presAssocID="{E6AF8034-40A8-412B-9BC2-9662B4E7B3BF}" presName="hierChild2" presStyleCnt="0"/>
      <dgm:spPr/>
    </dgm:pt>
    <dgm:pt modelId="{CCCE1604-19C4-4019-A93C-CB29A3941202}" type="pres">
      <dgm:prSet presAssocID="{1C520E26-6DD8-4E18-83A5-4C549DDE47C2}" presName="Name37" presStyleLbl="parChTrans1D2" presStyleIdx="0" presStyleCnt="5"/>
      <dgm:spPr/>
    </dgm:pt>
    <dgm:pt modelId="{5F237418-AB0B-4146-B576-8926AE86A2F7}" type="pres">
      <dgm:prSet presAssocID="{F47E3CC0-8159-41FA-92D3-CC863E680CD4}" presName="hierRoot2" presStyleCnt="0">
        <dgm:presLayoutVars>
          <dgm:hierBranch val="init"/>
        </dgm:presLayoutVars>
      </dgm:prSet>
      <dgm:spPr/>
    </dgm:pt>
    <dgm:pt modelId="{40C98E7E-56A3-488D-BFCA-174DA1A52D7D}" type="pres">
      <dgm:prSet presAssocID="{F47E3CC0-8159-41FA-92D3-CC863E680CD4}" presName="rootComposite" presStyleCnt="0"/>
      <dgm:spPr/>
    </dgm:pt>
    <dgm:pt modelId="{DA36DA34-CE95-432B-A6F8-6EA0B720625A}" type="pres">
      <dgm:prSet presAssocID="{F47E3CC0-8159-41FA-92D3-CC863E680CD4}" presName="rootText" presStyleLbl="node2" presStyleIdx="0" presStyleCnt="5">
        <dgm:presLayoutVars>
          <dgm:chPref val="3"/>
        </dgm:presLayoutVars>
      </dgm:prSet>
      <dgm:spPr/>
    </dgm:pt>
    <dgm:pt modelId="{711D9F5D-E0AC-42E8-A516-2646B89FD59D}" type="pres">
      <dgm:prSet presAssocID="{F47E3CC0-8159-41FA-92D3-CC863E680CD4}" presName="rootConnector" presStyleLbl="node2" presStyleIdx="0" presStyleCnt="5"/>
      <dgm:spPr/>
    </dgm:pt>
    <dgm:pt modelId="{5B55413F-7411-4DD4-BCB7-7125EAC78280}" type="pres">
      <dgm:prSet presAssocID="{F47E3CC0-8159-41FA-92D3-CC863E680CD4}" presName="hierChild4" presStyleCnt="0"/>
      <dgm:spPr/>
    </dgm:pt>
    <dgm:pt modelId="{EB733D02-17EE-4A6A-9D4C-B06490C5763A}" type="pres">
      <dgm:prSet presAssocID="{3E24D4DE-9990-4862-81F7-C965B88C2524}" presName="Name37" presStyleLbl="parChTrans1D3" presStyleIdx="0" presStyleCnt="13"/>
      <dgm:spPr/>
    </dgm:pt>
    <dgm:pt modelId="{450C3A89-49EB-478C-B70F-DE8C97C072BE}" type="pres">
      <dgm:prSet presAssocID="{5083E856-6804-496D-9C8C-D05167E4C681}" presName="hierRoot2" presStyleCnt="0">
        <dgm:presLayoutVars>
          <dgm:hierBranch val="init"/>
        </dgm:presLayoutVars>
      </dgm:prSet>
      <dgm:spPr/>
    </dgm:pt>
    <dgm:pt modelId="{4801489D-6203-43D5-AE6B-00784DFF6C80}" type="pres">
      <dgm:prSet presAssocID="{5083E856-6804-496D-9C8C-D05167E4C681}" presName="rootComposite" presStyleCnt="0"/>
      <dgm:spPr/>
    </dgm:pt>
    <dgm:pt modelId="{DFBDF5A4-81B5-4BBE-857D-43FD73E2D160}" type="pres">
      <dgm:prSet presAssocID="{5083E856-6804-496D-9C8C-D05167E4C681}" presName="rootText" presStyleLbl="node3" presStyleIdx="0" presStyleCnt="13">
        <dgm:presLayoutVars>
          <dgm:chPref val="3"/>
        </dgm:presLayoutVars>
      </dgm:prSet>
      <dgm:spPr/>
    </dgm:pt>
    <dgm:pt modelId="{491298F8-B056-48AA-B537-B312824E15F3}" type="pres">
      <dgm:prSet presAssocID="{5083E856-6804-496D-9C8C-D05167E4C681}" presName="rootConnector" presStyleLbl="node3" presStyleIdx="0" presStyleCnt="13"/>
      <dgm:spPr/>
    </dgm:pt>
    <dgm:pt modelId="{275ECEC1-BE44-4C87-A688-FB0A862DD1B2}" type="pres">
      <dgm:prSet presAssocID="{5083E856-6804-496D-9C8C-D05167E4C681}" presName="hierChild4" presStyleCnt="0"/>
      <dgm:spPr/>
    </dgm:pt>
    <dgm:pt modelId="{B44DCA89-C2CF-4A3D-A1D3-5589F86E6E9F}" type="pres">
      <dgm:prSet presAssocID="{5083E856-6804-496D-9C8C-D05167E4C681}" presName="hierChild5" presStyleCnt="0"/>
      <dgm:spPr/>
    </dgm:pt>
    <dgm:pt modelId="{9DC6EECE-5988-4729-820D-0C306EFD3901}" type="pres">
      <dgm:prSet presAssocID="{57B82B91-698A-47FA-AF03-B35F891DFAE8}" presName="Name37" presStyleLbl="parChTrans1D3" presStyleIdx="1" presStyleCnt="13"/>
      <dgm:spPr/>
    </dgm:pt>
    <dgm:pt modelId="{669601B9-B35C-455C-A7E8-3C7BF817FF13}" type="pres">
      <dgm:prSet presAssocID="{60A81C0D-9807-41F8-A85D-99528168CBD7}" presName="hierRoot2" presStyleCnt="0">
        <dgm:presLayoutVars>
          <dgm:hierBranch val="init"/>
        </dgm:presLayoutVars>
      </dgm:prSet>
      <dgm:spPr/>
    </dgm:pt>
    <dgm:pt modelId="{CAACD3DD-29E2-4DFD-AE92-249A18AD3B1D}" type="pres">
      <dgm:prSet presAssocID="{60A81C0D-9807-41F8-A85D-99528168CBD7}" presName="rootComposite" presStyleCnt="0"/>
      <dgm:spPr/>
    </dgm:pt>
    <dgm:pt modelId="{1807CBB5-FD78-4862-AE40-A91AE84B07E2}" type="pres">
      <dgm:prSet presAssocID="{60A81C0D-9807-41F8-A85D-99528168CBD7}" presName="rootText" presStyleLbl="node3" presStyleIdx="1" presStyleCnt="13">
        <dgm:presLayoutVars>
          <dgm:chPref val="3"/>
        </dgm:presLayoutVars>
      </dgm:prSet>
      <dgm:spPr/>
    </dgm:pt>
    <dgm:pt modelId="{6B2DA934-63B2-4738-B842-9A0BBA92B0CC}" type="pres">
      <dgm:prSet presAssocID="{60A81C0D-9807-41F8-A85D-99528168CBD7}" presName="rootConnector" presStyleLbl="node3" presStyleIdx="1" presStyleCnt="13"/>
      <dgm:spPr/>
    </dgm:pt>
    <dgm:pt modelId="{912453FA-0A36-4CBD-B0E5-CEDBE31D70E4}" type="pres">
      <dgm:prSet presAssocID="{60A81C0D-9807-41F8-A85D-99528168CBD7}" presName="hierChild4" presStyleCnt="0"/>
      <dgm:spPr/>
    </dgm:pt>
    <dgm:pt modelId="{30875564-7633-42C1-A053-7814EE836EF6}" type="pres">
      <dgm:prSet presAssocID="{60A81C0D-9807-41F8-A85D-99528168CBD7}" presName="hierChild5" presStyleCnt="0"/>
      <dgm:spPr/>
    </dgm:pt>
    <dgm:pt modelId="{3062B8CA-57D9-4D48-86FE-89D1FB62844F}" type="pres">
      <dgm:prSet presAssocID="{E3F0096A-D619-44E4-9D7C-6282F6263E09}" presName="Name37" presStyleLbl="parChTrans1D3" presStyleIdx="2" presStyleCnt="13"/>
      <dgm:spPr/>
    </dgm:pt>
    <dgm:pt modelId="{CC502640-7504-4583-9C6D-24F16A730FBB}" type="pres">
      <dgm:prSet presAssocID="{37041B09-3368-4388-B2AD-84296332A1F3}" presName="hierRoot2" presStyleCnt="0">
        <dgm:presLayoutVars>
          <dgm:hierBranch val="init"/>
        </dgm:presLayoutVars>
      </dgm:prSet>
      <dgm:spPr/>
    </dgm:pt>
    <dgm:pt modelId="{740B0A1B-554C-4768-B669-FFD6B9C9B4C4}" type="pres">
      <dgm:prSet presAssocID="{37041B09-3368-4388-B2AD-84296332A1F3}" presName="rootComposite" presStyleCnt="0"/>
      <dgm:spPr/>
    </dgm:pt>
    <dgm:pt modelId="{916D23E2-4D4A-452F-893D-F23D7490E547}" type="pres">
      <dgm:prSet presAssocID="{37041B09-3368-4388-B2AD-84296332A1F3}" presName="rootText" presStyleLbl="node3" presStyleIdx="2" presStyleCnt="13">
        <dgm:presLayoutVars>
          <dgm:chPref val="3"/>
        </dgm:presLayoutVars>
      </dgm:prSet>
      <dgm:spPr/>
    </dgm:pt>
    <dgm:pt modelId="{7B73528A-6FF2-4DAA-8270-69B41F6D33DD}" type="pres">
      <dgm:prSet presAssocID="{37041B09-3368-4388-B2AD-84296332A1F3}" presName="rootConnector" presStyleLbl="node3" presStyleIdx="2" presStyleCnt="13"/>
      <dgm:spPr/>
    </dgm:pt>
    <dgm:pt modelId="{D9545217-6A11-42C0-A528-F893CD36F602}" type="pres">
      <dgm:prSet presAssocID="{37041B09-3368-4388-B2AD-84296332A1F3}" presName="hierChild4" presStyleCnt="0"/>
      <dgm:spPr/>
    </dgm:pt>
    <dgm:pt modelId="{54CE2A4D-0437-445D-B446-C3CC68A4240E}" type="pres">
      <dgm:prSet presAssocID="{37041B09-3368-4388-B2AD-84296332A1F3}" presName="hierChild5" presStyleCnt="0"/>
      <dgm:spPr/>
    </dgm:pt>
    <dgm:pt modelId="{BF61BE21-2734-440A-BFF1-D7356D78EB91}" type="pres">
      <dgm:prSet presAssocID="{37B0E99D-2B6F-4CF3-A50A-254544401633}" presName="Name37" presStyleLbl="parChTrans1D3" presStyleIdx="3" presStyleCnt="13"/>
      <dgm:spPr/>
    </dgm:pt>
    <dgm:pt modelId="{7615145E-2DEF-481A-941A-F54A01A6B8AA}" type="pres">
      <dgm:prSet presAssocID="{7B76C9D7-E5AD-423C-8D9C-DE0702587ABC}" presName="hierRoot2" presStyleCnt="0">
        <dgm:presLayoutVars>
          <dgm:hierBranch val="init"/>
        </dgm:presLayoutVars>
      </dgm:prSet>
      <dgm:spPr/>
    </dgm:pt>
    <dgm:pt modelId="{0E4FBD7A-8E0E-4088-90BA-33C361F374A8}" type="pres">
      <dgm:prSet presAssocID="{7B76C9D7-E5AD-423C-8D9C-DE0702587ABC}" presName="rootComposite" presStyleCnt="0"/>
      <dgm:spPr/>
    </dgm:pt>
    <dgm:pt modelId="{7E5B0FA7-463E-4D65-B8FA-DDF1C4F2E202}" type="pres">
      <dgm:prSet presAssocID="{7B76C9D7-E5AD-423C-8D9C-DE0702587ABC}" presName="rootText" presStyleLbl="node3" presStyleIdx="3" presStyleCnt="13">
        <dgm:presLayoutVars>
          <dgm:chPref val="3"/>
        </dgm:presLayoutVars>
      </dgm:prSet>
      <dgm:spPr/>
    </dgm:pt>
    <dgm:pt modelId="{1019BC03-619E-417C-B593-F0DCB8F3AE25}" type="pres">
      <dgm:prSet presAssocID="{7B76C9D7-E5AD-423C-8D9C-DE0702587ABC}" presName="rootConnector" presStyleLbl="node3" presStyleIdx="3" presStyleCnt="13"/>
      <dgm:spPr/>
    </dgm:pt>
    <dgm:pt modelId="{6C1D1EBA-55EA-4ACB-A861-43A27A64B0C3}" type="pres">
      <dgm:prSet presAssocID="{7B76C9D7-E5AD-423C-8D9C-DE0702587ABC}" presName="hierChild4" presStyleCnt="0"/>
      <dgm:spPr/>
    </dgm:pt>
    <dgm:pt modelId="{2262D96E-4B01-44DE-A373-6C1519F93FAB}" type="pres">
      <dgm:prSet presAssocID="{7B76C9D7-E5AD-423C-8D9C-DE0702587ABC}" presName="hierChild5" presStyleCnt="0"/>
      <dgm:spPr/>
    </dgm:pt>
    <dgm:pt modelId="{7673AC26-974D-42F4-84BA-757B6E60531A}" type="pres">
      <dgm:prSet presAssocID="{5A58E4AE-2778-4A92-B460-D6BF07DCB5C1}" presName="Name37" presStyleLbl="parChTrans1D3" presStyleIdx="4" presStyleCnt="13"/>
      <dgm:spPr/>
    </dgm:pt>
    <dgm:pt modelId="{D24A6C8B-579D-4794-835D-CCB9A183405B}" type="pres">
      <dgm:prSet presAssocID="{7DBA4FFD-9AD5-4224-87D1-8E73BF0741F2}" presName="hierRoot2" presStyleCnt="0">
        <dgm:presLayoutVars>
          <dgm:hierBranch val="init"/>
        </dgm:presLayoutVars>
      </dgm:prSet>
      <dgm:spPr/>
    </dgm:pt>
    <dgm:pt modelId="{75589F18-ACF9-417A-B2F6-607D61FD4E93}" type="pres">
      <dgm:prSet presAssocID="{7DBA4FFD-9AD5-4224-87D1-8E73BF0741F2}" presName="rootComposite" presStyleCnt="0"/>
      <dgm:spPr/>
    </dgm:pt>
    <dgm:pt modelId="{6D06FD48-F07D-4893-B4E3-948FD1881067}" type="pres">
      <dgm:prSet presAssocID="{7DBA4FFD-9AD5-4224-87D1-8E73BF0741F2}" presName="rootText" presStyleLbl="node3" presStyleIdx="4" presStyleCnt="13">
        <dgm:presLayoutVars>
          <dgm:chPref val="3"/>
        </dgm:presLayoutVars>
      </dgm:prSet>
      <dgm:spPr/>
    </dgm:pt>
    <dgm:pt modelId="{F7D1F191-661B-44C6-A5C6-376F585409F9}" type="pres">
      <dgm:prSet presAssocID="{7DBA4FFD-9AD5-4224-87D1-8E73BF0741F2}" presName="rootConnector" presStyleLbl="node3" presStyleIdx="4" presStyleCnt="13"/>
      <dgm:spPr/>
    </dgm:pt>
    <dgm:pt modelId="{1B748147-89D8-48D5-B5C6-72522B79CAFF}" type="pres">
      <dgm:prSet presAssocID="{7DBA4FFD-9AD5-4224-87D1-8E73BF0741F2}" presName="hierChild4" presStyleCnt="0"/>
      <dgm:spPr/>
    </dgm:pt>
    <dgm:pt modelId="{2050939D-D0CD-428E-AE15-1BEB11580BE4}" type="pres">
      <dgm:prSet presAssocID="{7DBA4FFD-9AD5-4224-87D1-8E73BF0741F2}" presName="hierChild5" presStyleCnt="0"/>
      <dgm:spPr/>
    </dgm:pt>
    <dgm:pt modelId="{E22D6EC3-6366-474C-8D47-FA3DB160A320}" type="pres">
      <dgm:prSet presAssocID="{F47E3CC0-8159-41FA-92D3-CC863E680CD4}" presName="hierChild5" presStyleCnt="0"/>
      <dgm:spPr/>
    </dgm:pt>
    <dgm:pt modelId="{DBD8D998-B021-4878-AFA1-2CDDE3C6DC0B}" type="pres">
      <dgm:prSet presAssocID="{BCE4B1BC-E7E4-4E89-9732-DF8A264B0953}" presName="Name37" presStyleLbl="parChTrans1D2" presStyleIdx="1" presStyleCnt="5"/>
      <dgm:spPr/>
    </dgm:pt>
    <dgm:pt modelId="{A22F2E50-9416-4CDB-BCC9-CCB20A86443F}" type="pres">
      <dgm:prSet presAssocID="{E9062715-7F61-493E-B019-4428FC4DF55F}" presName="hierRoot2" presStyleCnt="0">
        <dgm:presLayoutVars>
          <dgm:hierBranch val="init"/>
        </dgm:presLayoutVars>
      </dgm:prSet>
      <dgm:spPr/>
    </dgm:pt>
    <dgm:pt modelId="{668D43D4-933A-40DC-BB25-D6238F5978B9}" type="pres">
      <dgm:prSet presAssocID="{E9062715-7F61-493E-B019-4428FC4DF55F}" presName="rootComposite" presStyleCnt="0"/>
      <dgm:spPr/>
    </dgm:pt>
    <dgm:pt modelId="{F6563786-B71D-4FFE-BFAE-6FBE55BCB8C1}" type="pres">
      <dgm:prSet presAssocID="{E9062715-7F61-493E-B019-4428FC4DF55F}" presName="rootText" presStyleLbl="node2" presStyleIdx="1" presStyleCnt="5">
        <dgm:presLayoutVars>
          <dgm:chPref val="3"/>
        </dgm:presLayoutVars>
      </dgm:prSet>
      <dgm:spPr/>
    </dgm:pt>
    <dgm:pt modelId="{A3708567-A08B-4758-90A8-B85FF0B8859F}" type="pres">
      <dgm:prSet presAssocID="{E9062715-7F61-493E-B019-4428FC4DF55F}" presName="rootConnector" presStyleLbl="node2" presStyleIdx="1" presStyleCnt="5"/>
      <dgm:spPr/>
    </dgm:pt>
    <dgm:pt modelId="{B4AC4D44-B925-4EFE-9EDD-EC2603F8A6C8}" type="pres">
      <dgm:prSet presAssocID="{E9062715-7F61-493E-B019-4428FC4DF55F}" presName="hierChild4" presStyleCnt="0"/>
      <dgm:spPr/>
    </dgm:pt>
    <dgm:pt modelId="{1C6B2E5C-2F85-4043-9599-D8112A2443DD}" type="pres">
      <dgm:prSet presAssocID="{7F5F8A36-EE6E-443B-81C2-8E73A7CF6348}" presName="Name37" presStyleLbl="parChTrans1D3" presStyleIdx="5" presStyleCnt="13"/>
      <dgm:spPr/>
    </dgm:pt>
    <dgm:pt modelId="{D0177747-DCEA-4E0A-9555-B414F5D47541}" type="pres">
      <dgm:prSet presAssocID="{23853692-E58B-4ED5-B409-500925929AFD}" presName="hierRoot2" presStyleCnt="0">
        <dgm:presLayoutVars>
          <dgm:hierBranch val="init"/>
        </dgm:presLayoutVars>
      </dgm:prSet>
      <dgm:spPr/>
    </dgm:pt>
    <dgm:pt modelId="{1025B85C-0FC6-4023-9FFC-D9C491BC90E5}" type="pres">
      <dgm:prSet presAssocID="{23853692-E58B-4ED5-B409-500925929AFD}" presName="rootComposite" presStyleCnt="0"/>
      <dgm:spPr/>
    </dgm:pt>
    <dgm:pt modelId="{61C2C640-A266-4495-9CC3-B2706B5EDE25}" type="pres">
      <dgm:prSet presAssocID="{23853692-E58B-4ED5-B409-500925929AFD}" presName="rootText" presStyleLbl="node3" presStyleIdx="5" presStyleCnt="13">
        <dgm:presLayoutVars>
          <dgm:chPref val="3"/>
        </dgm:presLayoutVars>
      </dgm:prSet>
      <dgm:spPr/>
    </dgm:pt>
    <dgm:pt modelId="{6C6BB46D-E372-4D2D-B016-826A855E8490}" type="pres">
      <dgm:prSet presAssocID="{23853692-E58B-4ED5-B409-500925929AFD}" presName="rootConnector" presStyleLbl="node3" presStyleIdx="5" presStyleCnt="13"/>
      <dgm:spPr/>
    </dgm:pt>
    <dgm:pt modelId="{F0A86E20-6312-4803-916E-E1610E6D3015}" type="pres">
      <dgm:prSet presAssocID="{23853692-E58B-4ED5-B409-500925929AFD}" presName="hierChild4" presStyleCnt="0"/>
      <dgm:spPr/>
    </dgm:pt>
    <dgm:pt modelId="{24E85E2A-5CDF-4CE2-A38B-673ADD265AD6}" type="pres">
      <dgm:prSet presAssocID="{23853692-E58B-4ED5-B409-500925929AFD}" presName="hierChild5" presStyleCnt="0"/>
      <dgm:spPr/>
    </dgm:pt>
    <dgm:pt modelId="{CBBFF97A-E40F-4D14-863B-2426989CAA54}" type="pres">
      <dgm:prSet presAssocID="{CFC683B7-E4AE-460D-AC32-A3CB32CE321C}" presName="Name37" presStyleLbl="parChTrans1D3" presStyleIdx="6" presStyleCnt="13"/>
      <dgm:spPr/>
    </dgm:pt>
    <dgm:pt modelId="{9C07EFFA-3D61-4302-96CE-0DE54198DD92}" type="pres">
      <dgm:prSet presAssocID="{712B3791-BAE4-4133-8A1A-7AB2A30DDCC3}" presName="hierRoot2" presStyleCnt="0">
        <dgm:presLayoutVars>
          <dgm:hierBranch val="init"/>
        </dgm:presLayoutVars>
      </dgm:prSet>
      <dgm:spPr/>
    </dgm:pt>
    <dgm:pt modelId="{F495C62E-0D86-43E7-8ACA-C1AA73D06073}" type="pres">
      <dgm:prSet presAssocID="{712B3791-BAE4-4133-8A1A-7AB2A30DDCC3}" presName="rootComposite" presStyleCnt="0"/>
      <dgm:spPr/>
    </dgm:pt>
    <dgm:pt modelId="{D5E751AE-9609-4084-85B0-1F6D86B3E286}" type="pres">
      <dgm:prSet presAssocID="{712B3791-BAE4-4133-8A1A-7AB2A30DDCC3}" presName="rootText" presStyleLbl="node3" presStyleIdx="6" presStyleCnt="13">
        <dgm:presLayoutVars>
          <dgm:chPref val="3"/>
        </dgm:presLayoutVars>
      </dgm:prSet>
      <dgm:spPr/>
    </dgm:pt>
    <dgm:pt modelId="{430731D4-0B2C-4FCF-9D15-74C5937B2B8D}" type="pres">
      <dgm:prSet presAssocID="{712B3791-BAE4-4133-8A1A-7AB2A30DDCC3}" presName="rootConnector" presStyleLbl="node3" presStyleIdx="6" presStyleCnt="13"/>
      <dgm:spPr/>
    </dgm:pt>
    <dgm:pt modelId="{6C128E7E-AF89-4175-9220-E9E2336D6C0A}" type="pres">
      <dgm:prSet presAssocID="{712B3791-BAE4-4133-8A1A-7AB2A30DDCC3}" presName="hierChild4" presStyleCnt="0"/>
      <dgm:spPr/>
    </dgm:pt>
    <dgm:pt modelId="{7F338A9F-A650-418B-BDCF-A66450597113}" type="pres">
      <dgm:prSet presAssocID="{712B3791-BAE4-4133-8A1A-7AB2A30DDCC3}" presName="hierChild5" presStyleCnt="0"/>
      <dgm:spPr/>
    </dgm:pt>
    <dgm:pt modelId="{CECD4A91-755B-40DD-825E-83AA9CE76842}" type="pres">
      <dgm:prSet presAssocID="{E9062715-7F61-493E-B019-4428FC4DF55F}" presName="hierChild5" presStyleCnt="0"/>
      <dgm:spPr/>
    </dgm:pt>
    <dgm:pt modelId="{E4D28DEB-9175-41A4-850F-12D26F216CD2}" type="pres">
      <dgm:prSet presAssocID="{7EC65487-8410-42BE-805D-742B503E983B}" presName="Name37" presStyleLbl="parChTrans1D2" presStyleIdx="2" presStyleCnt="5"/>
      <dgm:spPr/>
    </dgm:pt>
    <dgm:pt modelId="{27EEBDCD-47E4-4E57-9DA0-D1C91A874BE4}" type="pres">
      <dgm:prSet presAssocID="{DC270DD7-B5C8-4CD2-A6B6-AF6F251D536E}" presName="hierRoot2" presStyleCnt="0">
        <dgm:presLayoutVars>
          <dgm:hierBranch val="init"/>
        </dgm:presLayoutVars>
      </dgm:prSet>
      <dgm:spPr/>
    </dgm:pt>
    <dgm:pt modelId="{0CCC4356-FBAE-4752-8CD0-76131D9767DF}" type="pres">
      <dgm:prSet presAssocID="{DC270DD7-B5C8-4CD2-A6B6-AF6F251D536E}" presName="rootComposite" presStyleCnt="0"/>
      <dgm:spPr/>
    </dgm:pt>
    <dgm:pt modelId="{BE2C91B4-F385-42D5-8B5F-0B5517C68A37}" type="pres">
      <dgm:prSet presAssocID="{DC270DD7-B5C8-4CD2-A6B6-AF6F251D536E}" presName="rootText" presStyleLbl="node2" presStyleIdx="2" presStyleCnt="5">
        <dgm:presLayoutVars>
          <dgm:chPref val="3"/>
        </dgm:presLayoutVars>
      </dgm:prSet>
      <dgm:spPr/>
    </dgm:pt>
    <dgm:pt modelId="{FFB20EBA-53B3-4762-8109-104E30242788}" type="pres">
      <dgm:prSet presAssocID="{DC270DD7-B5C8-4CD2-A6B6-AF6F251D536E}" presName="rootConnector" presStyleLbl="node2" presStyleIdx="2" presStyleCnt="5"/>
      <dgm:spPr/>
    </dgm:pt>
    <dgm:pt modelId="{FD2F303C-0137-4290-8B34-47CD550FDE75}" type="pres">
      <dgm:prSet presAssocID="{DC270DD7-B5C8-4CD2-A6B6-AF6F251D536E}" presName="hierChild4" presStyleCnt="0"/>
      <dgm:spPr/>
    </dgm:pt>
    <dgm:pt modelId="{95BC3EC7-BA3C-4F0D-A9C3-3D8FCCBABB9C}" type="pres">
      <dgm:prSet presAssocID="{556FFAD9-5B1E-49F9-9ABB-1CFB13C60739}" presName="Name37" presStyleLbl="parChTrans1D3" presStyleIdx="7" presStyleCnt="13"/>
      <dgm:spPr/>
    </dgm:pt>
    <dgm:pt modelId="{C0799C93-1E82-4662-B059-90EF79EB087C}" type="pres">
      <dgm:prSet presAssocID="{00467693-7CB3-4D32-975B-4B1BFB3BBBA7}" presName="hierRoot2" presStyleCnt="0">
        <dgm:presLayoutVars>
          <dgm:hierBranch val="init"/>
        </dgm:presLayoutVars>
      </dgm:prSet>
      <dgm:spPr/>
    </dgm:pt>
    <dgm:pt modelId="{EDEA3EAA-9236-4A4A-A9C5-37F6ECA20A07}" type="pres">
      <dgm:prSet presAssocID="{00467693-7CB3-4D32-975B-4B1BFB3BBBA7}" presName="rootComposite" presStyleCnt="0"/>
      <dgm:spPr/>
    </dgm:pt>
    <dgm:pt modelId="{89945458-C520-4D6A-AE25-FA8A8E2A4EF4}" type="pres">
      <dgm:prSet presAssocID="{00467693-7CB3-4D32-975B-4B1BFB3BBBA7}" presName="rootText" presStyleLbl="node3" presStyleIdx="7" presStyleCnt="13">
        <dgm:presLayoutVars>
          <dgm:chPref val="3"/>
        </dgm:presLayoutVars>
      </dgm:prSet>
      <dgm:spPr/>
    </dgm:pt>
    <dgm:pt modelId="{972D6DC4-943F-41A7-B631-6E7198571D48}" type="pres">
      <dgm:prSet presAssocID="{00467693-7CB3-4D32-975B-4B1BFB3BBBA7}" presName="rootConnector" presStyleLbl="node3" presStyleIdx="7" presStyleCnt="13"/>
      <dgm:spPr/>
    </dgm:pt>
    <dgm:pt modelId="{19A6EFE0-2701-4D6A-8055-98429A38FE3F}" type="pres">
      <dgm:prSet presAssocID="{00467693-7CB3-4D32-975B-4B1BFB3BBBA7}" presName="hierChild4" presStyleCnt="0"/>
      <dgm:spPr/>
    </dgm:pt>
    <dgm:pt modelId="{75436A1B-18C9-4AAA-894C-C39F2C690683}" type="pres">
      <dgm:prSet presAssocID="{740288CE-F475-4343-8C6C-87E8A9156342}" presName="Name37" presStyleLbl="parChTrans1D4" presStyleIdx="0" presStyleCnt="6"/>
      <dgm:spPr/>
    </dgm:pt>
    <dgm:pt modelId="{4B610604-F168-4DBA-8718-D6F28218C90B}" type="pres">
      <dgm:prSet presAssocID="{C482CC19-4DF4-463E-BCD3-2DAB1024E94D}" presName="hierRoot2" presStyleCnt="0">
        <dgm:presLayoutVars>
          <dgm:hierBranch val="init"/>
        </dgm:presLayoutVars>
      </dgm:prSet>
      <dgm:spPr/>
    </dgm:pt>
    <dgm:pt modelId="{8A0288E9-3281-4F83-B7E3-94C78BEAE245}" type="pres">
      <dgm:prSet presAssocID="{C482CC19-4DF4-463E-BCD3-2DAB1024E94D}" presName="rootComposite" presStyleCnt="0"/>
      <dgm:spPr/>
    </dgm:pt>
    <dgm:pt modelId="{539B1498-7A3D-487A-BAFA-28411AE89ABA}" type="pres">
      <dgm:prSet presAssocID="{C482CC19-4DF4-463E-BCD3-2DAB1024E94D}" presName="rootText" presStyleLbl="node4" presStyleIdx="0" presStyleCnt="6">
        <dgm:presLayoutVars>
          <dgm:chPref val="3"/>
        </dgm:presLayoutVars>
      </dgm:prSet>
      <dgm:spPr/>
    </dgm:pt>
    <dgm:pt modelId="{1CF761A0-5CBB-4932-B891-8B97D54E39C7}" type="pres">
      <dgm:prSet presAssocID="{C482CC19-4DF4-463E-BCD3-2DAB1024E94D}" presName="rootConnector" presStyleLbl="node4" presStyleIdx="0" presStyleCnt="6"/>
      <dgm:spPr/>
    </dgm:pt>
    <dgm:pt modelId="{B394DBFA-BEED-4944-B0F9-265F1882E0AC}" type="pres">
      <dgm:prSet presAssocID="{C482CC19-4DF4-463E-BCD3-2DAB1024E94D}" presName="hierChild4" presStyleCnt="0"/>
      <dgm:spPr/>
    </dgm:pt>
    <dgm:pt modelId="{8CCBC4ED-0031-4F40-B3AD-D03B695414C8}" type="pres">
      <dgm:prSet presAssocID="{C482CC19-4DF4-463E-BCD3-2DAB1024E94D}" presName="hierChild5" presStyleCnt="0"/>
      <dgm:spPr/>
    </dgm:pt>
    <dgm:pt modelId="{9793D3FD-54E6-4943-88F6-F333A168FDDF}" type="pres">
      <dgm:prSet presAssocID="{42493552-7258-4C9F-8A36-67C081AB16B2}" presName="Name37" presStyleLbl="parChTrans1D4" presStyleIdx="1" presStyleCnt="6"/>
      <dgm:spPr/>
    </dgm:pt>
    <dgm:pt modelId="{3BFC879B-347D-4296-AB3D-CE4A9524E380}" type="pres">
      <dgm:prSet presAssocID="{B1A6550A-B033-4753-9B02-9C08CD04958F}" presName="hierRoot2" presStyleCnt="0">
        <dgm:presLayoutVars>
          <dgm:hierBranch val="init"/>
        </dgm:presLayoutVars>
      </dgm:prSet>
      <dgm:spPr/>
    </dgm:pt>
    <dgm:pt modelId="{F9EB0E3C-0238-4793-8018-E12821C86702}" type="pres">
      <dgm:prSet presAssocID="{B1A6550A-B033-4753-9B02-9C08CD04958F}" presName="rootComposite" presStyleCnt="0"/>
      <dgm:spPr/>
    </dgm:pt>
    <dgm:pt modelId="{50C1F24B-804D-4A68-8C2B-CEEA68966A88}" type="pres">
      <dgm:prSet presAssocID="{B1A6550A-B033-4753-9B02-9C08CD04958F}" presName="rootText" presStyleLbl="node4" presStyleIdx="1" presStyleCnt="6">
        <dgm:presLayoutVars>
          <dgm:chPref val="3"/>
        </dgm:presLayoutVars>
      </dgm:prSet>
      <dgm:spPr/>
    </dgm:pt>
    <dgm:pt modelId="{58BD3A83-4A9B-492B-BFB2-95693B3FDA51}" type="pres">
      <dgm:prSet presAssocID="{B1A6550A-B033-4753-9B02-9C08CD04958F}" presName="rootConnector" presStyleLbl="node4" presStyleIdx="1" presStyleCnt="6"/>
      <dgm:spPr/>
    </dgm:pt>
    <dgm:pt modelId="{B7447D02-67C1-4186-8D42-81B6AB39387E}" type="pres">
      <dgm:prSet presAssocID="{B1A6550A-B033-4753-9B02-9C08CD04958F}" presName="hierChild4" presStyleCnt="0"/>
      <dgm:spPr/>
    </dgm:pt>
    <dgm:pt modelId="{F923CDA3-83C3-4DCA-A9F5-B45BC5AA93C3}" type="pres">
      <dgm:prSet presAssocID="{B1A6550A-B033-4753-9B02-9C08CD04958F}" presName="hierChild5" presStyleCnt="0"/>
      <dgm:spPr/>
    </dgm:pt>
    <dgm:pt modelId="{873C2486-DCCF-4F9A-B38D-E608851CAFC6}" type="pres">
      <dgm:prSet presAssocID="{F6EAEF66-F0C9-4D7B-8A3C-7C98DCF6916A}" presName="Name37" presStyleLbl="parChTrans1D4" presStyleIdx="2" presStyleCnt="6"/>
      <dgm:spPr/>
    </dgm:pt>
    <dgm:pt modelId="{C4F76132-F7A7-4AC6-91C2-4C0961DBB381}" type="pres">
      <dgm:prSet presAssocID="{48D0DA92-9161-4399-8B21-B09E4EC46F6E}" presName="hierRoot2" presStyleCnt="0">
        <dgm:presLayoutVars>
          <dgm:hierBranch val="init"/>
        </dgm:presLayoutVars>
      </dgm:prSet>
      <dgm:spPr/>
    </dgm:pt>
    <dgm:pt modelId="{5B4A2D2A-28D7-4835-9C01-5E82B25B8D77}" type="pres">
      <dgm:prSet presAssocID="{48D0DA92-9161-4399-8B21-B09E4EC46F6E}" presName="rootComposite" presStyleCnt="0"/>
      <dgm:spPr/>
    </dgm:pt>
    <dgm:pt modelId="{FA181444-3B2A-4669-91FD-E19252C7D80A}" type="pres">
      <dgm:prSet presAssocID="{48D0DA92-9161-4399-8B21-B09E4EC46F6E}" presName="rootText" presStyleLbl="node4" presStyleIdx="2" presStyleCnt="6">
        <dgm:presLayoutVars>
          <dgm:chPref val="3"/>
        </dgm:presLayoutVars>
      </dgm:prSet>
      <dgm:spPr/>
    </dgm:pt>
    <dgm:pt modelId="{8F9C245C-B29F-40AE-8705-FD8D5034443D}" type="pres">
      <dgm:prSet presAssocID="{48D0DA92-9161-4399-8B21-B09E4EC46F6E}" presName="rootConnector" presStyleLbl="node4" presStyleIdx="2" presStyleCnt="6"/>
      <dgm:spPr/>
    </dgm:pt>
    <dgm:pt modelId="{5BFE89F1-B381-418B-AD74-52448EC0A7BB}" type="pres">
      <dgm:prSet presAssocID="{48D0DA92-9161-4399-8B21-B09E4EC46F6E}" presName="hierChild4" presStyleCnt="0"/>
      <dgm:spPr/>
    </dgm:pt>
    <dgm:pt modelId="{8B897B1A-0E6F-43F3-A355-E94187EAE831}" type="pres">
      <dgm:prSet presAssocID="{48D0DA92-9161-4399-8B21-B09E4EC46F6E}" presName="hierChild5" presStyleCnt="0"/>
      <dgm:spPr/>
    </dgm:pt>
    <dgm:pt modelId="{CDB95EB5-002B-4C8F-80F9-764B60D81F30}" type="pres">
      <dgm:prSet presAssocID="{00467693-7CB3-4D32-975B-4B1BFB3BBBA7}" presName="hierChild5" presStyleCnt="0"/>
      <dgm:spPr/>
    </dgm:pt>
    <dgm:pt modelId="{30A6EB9B-8D13-4DCC-B848-CC0AE514F095}" type="pres">
      <dgm:prSet presAssocID="{D6ED69F9-5B9A-4B12-8D74-35F7F4D67CDB}" presName="Name37" presStyleLbl="parChTrans1D3" presStyleIdx="8" presStyleCnt="13"/>
      <dgm:spPr/>
    </dgm:pt>
    <dgm:pt modelId="{3E7536F6-C63F-47A6-9DAD-A638FC9B73E2}" type="pres">
      <dgm:prSet presAssocID="{6DD29452-FEF3-4B21-914E-7E3494BBB1CA}" presName="hierRoot2" presStyleCnt="0">
        <dgm:presLayoutVars>
          <dgm:hierBranch val="init"/>
        </dgm:presLayoutVars>
      </dgm:prSet>
      <dgm:spPr/>
    </dgm:pt>
    <dgm:pt modelId="{6BBC739E-CD1B-4A46-99AB-548EBFCCEC34}" type="pres">
      <dgm:prSet presAssocID="{6DD29452-FEF3-4B21-914E-7E3494BBB1CA}" presName="rootComposite" presStyleCnt="0"/>
      <dgm:spPr/>
    </dgm:pt>
    <dgm:pt modelId="{B5A7D4D5-7F2F-478C-92C1-AC71D1B95CA1}" type="pres">
      <dgm:prSet presAssocID="{6DD29452-FEF3-4B21-914E-7E3494BBB1CA}" presName="rootText" presStyleLbl="node3" presStyleIdx="8" presStyleCnt="13">
        <dgm:presLayoutVars>
          <dgm:chPref val="3"/>
        </dgm:presLayoutVars>
      </dgm:prSet>
      <dgm:spPr/>
    </dgm:pt>
    <dgm:pt modelId="{106D5F56-7575-46C1-8F32-21CDE618B7BF}" type="pres">
      <dgm:prSet presAssocID="{6DD29452-FEF3-4B21-914E-7E3494BBB1CA}" presName="rootConnector" presStyleLbl="node3" presStyleIdx="8" presStyleCnt="13"/>
      <dgm:spPr/>
    </dgm:pt>
    <dgm:pt modelId="{E6EC5041-096A-4235-9317-002B67036EFF}" type="pres">
      <dgm:prSet presAssocID="{6DD29452-FEF3-4B21-914E-7E3494BBB1CA}" presName="hierChild4" presStyleCnt="0"/>
      <dgm:spPr/>
    </dgm:pt>
    <dgm:pt modelId="{AB804BB7-91CA-4C6D-8800-B1AFB6729A90}" type="pres">
      <dgm:prSet presAssocID="{AD3D49A7-5BE1-4492-9855-10A1A5BAA00A}" presName="Name37" presStyleLbl="parChTrans1D4" presStyleIdx="3" presStyleCnt="6"/>
      <dgm:spPr/>
    </dgm:pt>
    <dgm:pt modelId="{CB3CF3D0-929F-4EFE-BEFC-81D7399F9FDF}" type="pres">
      <dgm:prSet presAssocID="{E94239EA-DF70-4282-A525-F722DA39F933}" presName="hierRoot2" presStyleCnt="0">
        <dgm:presLayoutVars>
          <dgm:hierBranch val="init"/>
        </dgm:presLayoutVars>
      </dgm:prSet>
      <dgm:spPr/>
    </dgm:pt>
    <dgm:pt modelId="{6626C09B-2837-465D-A083-F160B61294F1}" type="pres">
      <dgm:prSet presAssocID="{E94239EA-DF70-4282-A525-F722DA39F933}" presName="rootComposite" presStyleCnt="0"/>
      <dgm:spPr/>
    </dgm:pt>
    <dgm:pt modelId="{68B438D7-7626-46F1-B76B-A0F7DA4D8D5B}" type="pres">
      <dgm:prSet presAssocID="{E94239EA-DF70-4282-A525-F722DA39F933}" presName="rootText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97C585-7D1D-4700-A865-15567FFDB055}" type="pres">
      <dgm:prSet presAssocID="{E94239EA-DF70-4282-A525-F722DA39F933}" presName="rootConnector" presStyleLbl="node4" presStyleIdx="3" presStyleCnt="6"/>
      <dgm:spPr/>
    </dgm:pt>
    <dgm:pt modelId="{F9EBB62E-3007-442B-9266-9C800FFA9FA0}" type="pres">
      <dgm:prSet presAssocID="{E94239EA-DF70-4282-A525-F722DA39F933}" presName="hierChild4" presStyleCnt="0"/>
      <dgm:spPr/>
    </dgm:pt>
    <dgm:pt modelId="{B3A883E3-DEA3-47B3-AA39-D9FB45C40F2B}" type="pres">
      <dgm:prSet presAssocID="{E94239EA-DF70-4282-A525-F722DA39F933}" presName="hierChild5" presStyleCnt="0"/>
      <dgm:spPr/>
    </dgm:pt>
    <dgm:pt modelId="{2BE0AB50-B7BB-44F9-B011-9897EEDE259A}" type="pres">
      <dgm:prSet presAssocID="{29861063-82A3-4112-8A3E-2FF4C73AC069}" presName="Name37" presStyleLbl="parChTrans1D4" presStyleIdx="4" presStyleCnt="6"/>
      <dgm:spPr/>
    </dgm:pt>
    <dgm:pt modelId="{4BCF841E-38B1-4FDF-B95D-8E6BD1B68A19}" type="pres">
      <dgm:prSet presAssocID="{96517610-79BD-408C-9815-3AAFB5BE26D6}" presName="hierRoot2" presStyleCnt="0">
        <dgm:presLayoutVars>
          <dgm:hierBranch val="init"/>
        </dgm:presLayoutVars>
      </dgm:prSet>
      <dgm:spPr/>
    </dgm:pt>
    <dgm:pt modelId="{C5579175-8734-42F1-B62A-E314DEFAE642}" type="pres">
      <dgm:prSet presAssocID="{96517610-79BD-408C-9815-3AAFB5BE26D6}" presName="rootComposite" presStyleCnt="0"/>
      <dgm:spPr/>
    </dgm:pt>
    <dgm:pt modelId="{DEBE7DE6-4728-4A88-ACE8-87C791E228DE}" type="pres">
      <dgm:prSet presAssocID="{96517610-79BD-408C-9815-3AAFB5BE26D6}" presName="rootText" presStyleLbl="node4" presStyleIdx="4" presStyleCnt="6">
        <dgm:presLayoutVars>
          <dgm:chPref val="3"/>
        </dgm:presLayoutVars>
      </dgm:prSet>
      <dgm:spPr/>
    </dgm:pt>
    <dgm:pt modelId="{21810404-8376-45FB-8DF1-937481E2A1AF}" type="pres">
      <dgm:prSet presAssocID="{96517610-79BD-408C-9815-3AAFB5BE26D6}" presName="rootConnector" presStyleLbl="node4" presStyleIdx="4" presStyleCnt="6"/>
      <dgm:spPr/>
    </dgm:pt>
    <dgm:pt modelId="{886AAF14-78B2-4C25-AA75-5AA5BCA1096E}" type="pres">
      <dgm:prSet presAssocID="{96517610-79BD-408C-9815-3AAFB5BE26D6}" presName="hierChild4" presStyleCnt="0"/>
      <dgm:spPr/>
    </dgm:pt>
    <dgm:pt modelId="{1106704E-057D-4A25-8166-A34DA5732A53}" type="pres">
      <dgm:prSet presAssocID="{96517610-79BD-408C-9815-3AAFB5BE26D6}" presName="hierChild5" presStyleCnt="0"/>
      <dgm:spPr/>
    </dgm:pt>
    <dgm:pt modelId="{1C85A69D-3AC0-4E3D-BB84-5DFDB26D45BE}" type="pres">
      <dgm:prSet presAssocID="{7CA8E12B-C170-4A5A-A97A-10D2F5541526}" presName="Name37" presStyleLbl="parChTrans1D4" presStyleIdx="5" presStyleCnt="6"/>
      <dgm:spPr/>
    </dgm:pt>
    <dgm:pt modelId="{04C2ECC4-8681-49A1-97A2-57599C82CFAB}" type="pres">
      <dgm:prSet presAssocID="{48B80FAD-17D2-41E8-B1D0-0EB28678C9ED}" presName="hierRoot2" presStyleCnt="0">
        <dgm:presLayoutVars>
          <dgm:hierBranch val="init"/>
        </dgm:presLayoutVars>
      </dgm:prSet>
      <dgm:spPr/>
    </dgm:pt>
    <dgm:pt modelId="{7B7BC955-4777-4EA3-B27A-14D76F27CF8E}" type="pres">
      <dgm:prSet presAssocID="{48B80FAD-17D2-41E8-B1D0-0EB28678C9ED}" presName="rootComposite" presStyleCnt="0"/>
      <dgm:spPr/>
    </dgm:pt>
    <dgm:pt modelId="{ABDA895F-C868-481D-B398-5ED4D32BEF1B}" type="pres">
      <dgm:prSet presAssocID="{48B80FAD-17D2-41E8-B1D0-0EB28678C9ED}" presName="rootText" presStyleLbl="node4" presStyleIdx="5" presStyleCnt="6">
        <dgm:presLayoutVars>
          <dgm:chPref val="3"/>
        </dgm:presLayoutVars>
      </dgm:prSet>
      <dgm:spPr/>
    </dgm:pt>
    <dgm:pt modelId="{E6B0ADF3-524F-4861-8D4D-F3C3A6EE0172}" type="pres">
      <dgm:prSet presAssocID="{48B80FAD-17D2-41E8-B1D0-0EB28678C9ED}" presName="rootConnector" presStyleLbl="node4" presStyleIdx="5" presStyleCnt="6"/>
      <dgm:spPr/>
    </dgm:pt>
    <dgm:pt modelId="{A7860347-D7EC-49DC-8AAA-0ADAF4FEE456}" type="pres">
      <dgm:prSet presAssocID="{48B80FAD-17D2-41E8-B1D0-0EB28678C9ED}" presName="hierChild4" presStyleCnt="0"/>
      <dgm:spPr/>
    </dgm:pt>
    <dgm:pt modelId="{792A6B48-8C78-4B9C-90C6-20714EE1E440}" type="pres">
      <dgm:prSet presAssocID="{48B80FAD-17D2-41E8-B1D0-0EB28678C9ED}" presName="hierChild5" presStyleCnt="0"/>
      <dgm:spPr/>
    </dgm:pt>
    <dgm:pt modelId="{BF660A2A-8F88-47AF-BB8A-B6B6B0300E91}" type="pres">
      <dgm:prSet presAssocID="{6DD29452-FEF3-4B21-914E-7E3494BBB1CA}" presName="hierChild5" presStyleCnt="0"/>
      <dgm:spPr/>
    </dgm:pt>
    <dgm:pt modelId="{945EA04E-6662-4B90-901A-E18E7CBBA237}" type="pres">
      <dgm:prSet presAssocID="{DC270DD7-B5C8-4CD2-A6B6-AF6F251D536E}" presName="hierChild5" presStyleCnt="0"/>
      <dgm:spPr/>
    </dgm:pt>
    <dgm:pt modelId="{A2FDB931-CFCE-48FB-88F4-DCF41E25F16D}" type="pres">
      <dgm:prSet presAssocID="{AE9B620F-3643-42E2-A4E4-23A9E1C2A3EC}" presName="Name37" presStyleLbl="parChTrans1D2" presStyleIdx="3" presStyleCnt="5"/>
      <dgm:spPr/>
    </dgm:pt>
    <dgm:pt modelId="{3BCAB5CD-6A09-4D5B-909F-6BA01156B4A1}" type="pres">
      <dgm:prSet presAssocID="{ABB287A1-7DE4-42F1-870E-52AF42ABE350}" presName="hierRoot2" presStyleCnt="0">
        <dgm:presLayoutVars>
          <dgm:hierBranch val="init"/>
        </dgm:presLayoutVars>
      </dgm:prSet>
      <dgm:spPr/>
    </dgm:pt>
    <dgm:pt modelId="{F48CC341-1037-4D9D-A47D-A1F910063F9B}" type="pres">
      <dgm:prSet presAssocID="{ABB287A1-7DE4-42F1-870E-52AF42ABE350}" presName="rootComposite" presStyleCnt="0"/>
      <dgm:spPr/>
    </dgm:pt>
    <dgm:pt modelId="{743E99B1-D550-4172-BDF4-4DA7F6552CC0}" type="pres">
      <dgm:prSet presAssocID="{ABB287A1-7DE4-42F1-870E-52AF42ABE350}" presName="rootText" presStyleLbl="node2" presStyleIdx="3" presStyleCnt="5">
        <dgm:presLayoutVars>
          <dgm:chPref val="3"/>
        </dgm:presLayoutVars>
      </dgm:prSet>
      <dgm:spPr/>
    </dgm:pt>
    <dgm:pt modelId="{BEB5A1CF-5825-41B4-B167-0CD6D499BEC8}" type="pres">
      <dgm:prSet presAssocID="{ABB287A1-7DE4-42F1-870E-52AF42ABE350}" presName="rootConnector" presStyleLbl="node2" presStyleIdx="3" presStyleCnt="5"/>
      <dgm:spPr/>
    </dgm:pt>
    <dgm:pt modelId="{52DC07A9-2FDB-44E8-8AAF-6F211296DD1F}" type="pres">
      <dgm:prSet presAssocID="{ABB287A1-7DE4-42F1-870E-52AF42ABE350}" presName="hierChild4" presStyleCnt="0"/>
      <dgm:spPr/>
    </dgm:pt>
    <dgm:pt modelId="{7A45C1D4-D59E-4273-87EB-B9F598749F2C}" type="pres">
      <dgm:prSet presAssocID="{D7C47378-9D67-4F52-8C6D-789FB00B8161}" presName="Name37" presStyleLbl="parChTrans1D3" presStyleIdx="9" presStyleCnt="13"/>
      <dgm:spPr/>
    </dgm:pt>
    <dgm:pt modelId="{4F1F9503-8C39-4FE2-B390-A81E76AB8708}" type="pres">
      <dgm:prSet presAssocID="{ED8CAF2F-780E-4BDB-BFA5-B495A18E1AFD}" presName="hierRoot2" presStyleCnt="0">
        <dgm:presLayoutVars>
          <dgm:hierBranch val="init"/>
        </dgm:presLayoutVars>
      </dgm:prSet>
      <dgm:spPr/>
    </dgm:pt>
    <dgm:pt modelId="{BB2B03C9-FEFE-4D6D-9276-86D3FBDEBA61}" type="pres">
      <dgm:prSet presAssocID="{ED8CAF2F-780E-4BDB-BFA5-B495A18E1AFD}" presName="rootComposite" presStyleCnt="0"/>
      <dgm:spPr/>
    </dgm:pt>
    <dgm:pt modelId="{1F3481A6-B261-4C0B-A0A9-1A7DD8E63D81}" type="pres">
      <dgm:prSet presAssocID="{ED8CAF2F-780E-4BDB-BFA5-B495A18E1AFD}" presName="rootText" presStyleLbl="node3" presStyleIdx="9" presStyleCnt="13">
        <dgm:presLayoutVars>
          <dgm:chPref val="3"/>
        </dgm:presLayoutVars>
      </dgm:prSet>
      <dgm:spPr/>
    </dgm:pt>
    <dgm:pt modelId="{7E48951D-9F52-4B6C-B02A-A99867C9A9B0}" type="pres">
      <dgm:prSet presAssocID="{ED8CAF2F-780E-4BDB-BFA5-B495A18E1AFD}" presName="rootConnector" presStyleLbl="node3" presStyleIdx="9" presStyleCnt="13"/>
      <dgm:spPr/>
    </dgm:pt>
    <dgm:pt modelId="{6381698B-2FF3-4BB8-A395-C08C4B0D4D21}" type="pres">
      <dgm:prSet presAssocID="{ED8CAF2F-780E-4BDB-BFA5-B495A18E1AFD}" presName="hierChild4" presStyleCnt="0"/>
      <dgm:spPr/>
    </dgm:pt>
    <dgm:pt modelId="{962047BC-05A2-48C0-B451-470FBBEB127D}" type="pres">
      <dgm:prSet presAssocID="{ED8CAF2F-780E-4BDB-BFA5-B495A18E1AFD}" presName="hierChild5" presStyleCnt="0"/>
      <dgm:spPr/>
    </dgm:pt>
    <dgm:pt modelId="{C141A0B9-1B4C-49AC-B659-AA5987FE9A72}" type="pres">
      <dgm:prSet presAssocID="{D255F0C5-82B3-4278-BDBE-A18C383A571D}" presName="Name37" presStyleLbl="parChTrans1D3" presStyleIdx="10" presStyleCnt="13"/>
      <dgm:spPr/>
    </dgm:pt>
    <dgm:pt modelId="{7BC71438-CD0C-40FE-9C4F-99746C4C12A6}" type="pres">
      <dgm:prSet presAssocID="{2D6968F1-D528-4325-94C9-E4E49B06BF12}" presName="hierRoot2" presStyleCnt="0">
        <dgm:presLayoutVars>
          <dgm:hierBranch val="init"/>
        </dgm:presLayoutVars>
      </dgm:prSet>
      <dgm:spPr/>
    </dgm:pt>
    <dgm:pt modelId="{E4C269E3-A014-4E1D-AE32-9D7E7CABB44C}" type="pres">
      <dgm:prSet presAssocID="{2D6968F1-D528-4325-94C9-E4E49B06BF12}" presName="rootComposite" presStyleCnt="0"/>
      <dgm:spPr/>
    </dgm:pt>
    <dgm:pt modelId="{FE11CAF1-086E-4709-9E25-1BD340635C4A}" type="pres">
      <dgm:prSet presAssocID="{2D6968F1-D528-4325-94C9-E4E49B06BF12}" presName="rootText" presStyleLbl="node3" presStyleIdx="10" presStyleCnt="13">
        <dgm:presLayoutVars>
          <dgm:chPref val="3"/>
        </dgm:presLayoutVars>
      </dgm:prSet>
      <dgm:spPr/>
    </dgm:pt>
    <dgm:pt modelId="{9DC979F0-FE5F-48D5-8440-41E1A214F5C6}" type="pres">
      <dgm:prSet presAssocID="{2D6968F1-D528-4325-94C9-E4E49B06BF12}" presName="rootConnector" presStyleLbl="node3" presStyleIdx="10" presStyleCnt="13"/>
      <dgm:spPr/>
    </dgm:pt>
    <dgm:pt modelId="{A96B57DF-6DDD-46DE-A9D2-F49A7181A18F}" type="pres">
      <dgm:prSet presAssocID="{2D6968F1-D528-4325-94C9-E4E49B06BF12}" presName="hierChild4" presStyleCnt="0"/>
      <dgm:spPr/>
    </dgm:pt>
    <dgm:pt modelId="{57A04A79-4B84-4A00-9754-4F59EF195421}" type="pres">
      <dgm:prSet presAssocID="{2D6968F1-D528-4325-94C9-E4E49B06BF12}" presName="hierChild5" presStyleCnt="0"/>
      <dgm:spPr/>
    </dgm:pt>
    <dgm:pt modelId="{0CA00617-E433-464E-BD9A-6814A4ACA12F}" type="pres">
      <dgm:prSet presAssocID="{ABB287A1-7DE4-42F1-870E-52AF42ABE350}" presName="hierChild5" presStyleCnt="0"/>
      <dgm:spPr/>
    </dgm:pt>
    <dgm:pt modelId="{EDE3292E-58C8-4F64-861A-4BF3A0BB8D96}" type="pres">
      <dgm:prSet presAssocID="{866CC832-EBA1-44E3-A1FE-81F20A900432}" presName="Name37" presStyleLbl="parChTrans1D2" presStyleIdx="4" presStyleCnt="5"/>
      <dgm:spPr/>
    </dgm:pt>
    <dgm:pt modelId="{F3DE077E-9DAE-4158-9814-5472B229B6A5}" type="pres">
      <dgm:prSet presAssocID="{1262B2A8-C064-4F32-820E-94A137F5BDB0}" presName="hierRoot2" presStyleCnt="0">
        <dgm:presLayoutVars>
          <dgm:hierBranch val="init"/>
        </dgm:presLayoutVars>
      </dgm:prSet>
      <dgm:spPr/>
    </dgm:pt>
    <dgm:pt modelId="{B09CA0D8-CE5E-44EB-80F3-D90805BA9D98}" type="pres">
      <dgm:prSet presAssocID="{1262B2A8-C064-4F32-820E-94A137F5BDB0}" presName="rootComposite" presStyleCnt="0"/>
      <dgm:spPr/>
    </dgm:pt>
    <dgm:pt modelId="{EA56BDDD-470A-4620-A7C4-2A773EF11A00}" type="pres">
      <dgm:prSet presAssocID="{1262B2A8-C064-4F32-820E-94A137F5BDB0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82F4AC-ABA6-4832-A209-F548DE725CC9}" type="pres">
      <dgm:prSet presAssocID="{1262B2A8-C064-4F32-820E-94A137F5BDB0}" presName="rootConnector" presStyleLbl="node2" presStyleIdx="4" presStyleCnt="5"/>
      <dgm:spPr/>
    </dgm:pt>
    <dgm:pt modelId="{E6FD71C1-A3ED-4153-A93D-EA82E5BD5EEA}" type="pres">
      <dgm:prSet presAssocID="{1262B2A8-C064-4F32-820E-94A137F5BDB0}" presName="hierChild4" presStyleCnt="0"/>
      <dgm:spPr/>
    </dgm:pt>
    <dgm:pt modelId="{13E089E1-2553-44FA-B767-3FA69D504914}" type="pres">
      <dgm:prSet presAssocID="{E7FFDCFA-6BF1-4212-A7CD-A48991288D48}" presName="Name37" presStyleLbl="parChTrans1D3" presStyleIdx="11" presStyleCnt="13"/>
      <dgm:spPr/>
    </dgm:pt>
    <dgm:pt modelId="{B46CD085-80DF-417A-8457-65FCAEA3217D}" type="pres">
      <dgm:prSet presAssocID="{0C9DB3B9-0332-4F69-84F6-D39853019625}" presName="hierRoot2" presStyleCnt="0">
        <dgm:presLayoutVars>
          <dgm:hierBranch val="init"/>
        </dgm:presLayoutVars>
      </dgm:prSet>
      <dgm:spPr/>
    </dgm:pt>
    <dgm:pt modelId="{A967DE9E-6C7A-4501-A89F-0D8A79EFBD93}" type="pres">
      <dgm:prSet presAssocID="{0C9DB3B9-0332-4F69-84F6-D39853019625}" presName="rootComposite" presStyleCnt="0"/>
      <dgm:spPr/>
    </dgm:pt>
    <dgm:pt modelId="{BE313881-B3EB-4398-A20D-13E7CC2023C8}" type="pres">
      <dgm:prSet presAssocID="{0C9DB3B9-0332-4F69-84F6-D39853019625}" presName="rootText" presStyleLbl="node3" presStyleIdx="11" presStyleCnt="13">
        <dgm:presLayoutVars>
          <dgm:chPref val="3"/>
        </dgm:presLayoutVars>
      </dgm:prSet>
      <dgm:spPr/>
    </dgm:pt>
    <dgm:pt modelId="{B14D75E4-FBBF-45D4-9105-C4CC40897B2A}" type="pres">
      <dgm:prSet presAssocID="{0C9DB3B9-0332-4F69-84F6-D39853019625}" presName="rootConnector" presStyleLbl="node3" presStyleIdx="11" presStyleCnt="13"/>
      <dgm:spPr/>
    </dgm:pt>
    <dgm:pt modelId="{FCAC2BC7-0D71-4FBA-9038-32E9DBE6B2E6}" type="pres">
      <dgm:prSet presAssocID="{0C9DB3B9-0332-4F69-84F6-D39853019625}" presName="hierChild4" presStyleCnt="0"/>
      <dgm:spPr/>
    </dgm:pt>
    <dgm:pt modelId="{69605EF0-6D68-4344-BBB3-3735111E2E52}" type="pres">
      <dgm:prSet presAssocID="{0C9DB3B9-0332-4F69-84F6-D39853019625}" presName="hierChild5" presStyleCnt="0"/>
      <dgm:spPr/>
    </dgm:pt>
    <dgm:pt modelId="{47932C2E-07A3-4532-A943-EA1368EDC2B8}" type="pres">
      <dgm:prSet presAssocID="{E7287B77-03E4-4701-A8F7-325D9085660D}" presName="Name37" presStyleLbl="parChTrans1D3" presStyleIdx="12" presStyleCnt="13"/>
      <dgm:spPr/>
    </dgm:pt>
    <dgm:pt modelId="{AB29CC3F-D05A-4C94-BF5D-C95C589DF337}" type="pres">
      <dgm:prSet presAssocID="{31B1AA57-BD31-4C0F-9C6B-353D92DA3996}" presName="hierRoot2" presStyleCnt="0">
        <dgm:presLayoutVars>
          <dgm:hierBranch val="init"/>
        </dgm:presLayoutVars>
      </dgm:prSet>
      <dgm:spPr/>
    </dgm:pt>
    <dgm:pt modelId="{059A441F-C3B1-418A-A968-AD1F59BACCD5}" type="pres">
      <dgm:prSet presAssocID="{31B1AA57-BD31-4C0F-9C6B-353D92DA3996}" presName="rootComposite" presStyleCnt="0"/>
      <dgm:spPr/>
    </dgm:pt>
    <dgm:pt modelId="{7D697386-2080-4C46-B422-69D3FCE48676}" type="pres">
      <dgm:prSet presAssocID="{31B1AA57-BD31-4C0F-9C6B-353D92DA3996}" presName="rootText" presStyleLbl="node3" presStyleIdx="12" presStyleCnt="13">
        <dgm:presLayoutVars>
          <dgm:chPref val="3"/>
        </dgm:presLayoutVars>
      </dgm:prSet>
      <dgm:spPr/>
    </dgm:pt>
    <dgm:pt modelId="{CBE4EA52-F695-4AE5-AECC-ABBAB044D324}" type="pres">
      <dgm:prSet presAssocID="{31B1AA57-BD31-4C0F-9C6B-353D92DA3996}" presName="rootConnector" presStyleLbl="node3" presStyleIdx="12" presStyleCnt="13"/>
      <dgm:spPr/>
    </dgm:pt>
    <dgm:pt modelId="{07D16246-E296-463C-96B4-9935DBCFAEA9}" type="pres">
      <dgm:prSet presAssocID="{31B1AA57-BD31-4C0F-9C6B-353D92DA3996}" presName="hierChild4" presStyleCnt="0"/>
      <dgm:spPr/>
    </dgm:pt>
    <dgm:pt modelId="{DB043E13-A42C-4CE6-9E63-DEC62BEE93EE}" type="pres">
      <dgm:prSet presAssocID="{31B1AA57-BD31-4C0F-9C6B-353D92DA3996}" presName="hierChild5" presStyleCnt="0"/>
      <dgm:spPr/>
    </dgm:pt>
    <dgm:pt modelId="{A91638E7-17AB-4350-AFA1-2BF62D731E9F}" type="pres">
      <dgm:prSet presAssocID="{1262B2A8-C064-4F32-820E-94A137F5BDB0}" presName="hierChild5" presStyleCnt="0"/>
      <dgm:spPr/>
    </dgm:pt>
    <dgm:pt modelId="{E98A4704-2F2B-45EA-B33D-2DF6DD929EE1}" type="pres">
      <dgm:prSet presAssocID="{E6AF8034-40A8-412B-9BC2-9662B4E7B3BF}" presName="hierChild3" presStyleCnt="0"/>
      <dgm:spPr/>
    </dgm:pt>
  </dgm:ptLst>
  <dgm:cxnLst>
    <dgm:cxn modelId="{539ADF91-C2F3-4F30-82ED-4715D061355E}" srcId="{F47E3CC0-8159-41FA-92D3-CC863E680CD4}" destId="{7DBA4FFD-9AD5-4224-87D1-8E73BF0741F2}" srcOrd="4" destOrd="0" parTransId="{5A58E4AE-2778-4A92-B460-D6BF07DCB5C1}" sibTransId="{0EE7C2B5-83A5-4B56-B85E-FA28E84AF382}"/>
    <dgm:cxn modelId="{073216E8-3475-4EE6-9BEE-EE3EF97DE7D1}" type="presOf" srcId="{37041B09-3368-4388-B2AD-84296332A1F3}" destId="{916D23E2-4D4A-452F-893D-F23D7490E547}" srcOrd="0" destOrd="0" presId="urn:microsoft.com/office/officeart/2005/8/layout/orgChart1"/>
    <dgm:cxn modelId="{7C2A9BD6-55A7-4034-A03A-11C02EA189F4}" type="presOf" srcId="{740288CE-F475-4343-8C6C-87E8A9156342}" destId="{75436A1B-18C9-4AAA-894C-C39F2C690683}" srcOrd="0" destOrd="0" presId="urn:microsoft.com/office/officeart/2005/8/layout/orgChart1"/>
    <dgm:cxn modelId="{28997C33-C83E-4C7D-BAFD-040DD34DD99C}" srcId="{6DD29452-FEF3-4B21-914E-7E3494BBB1CA}" destId="{96517610-79BD-408C-9815-3AAFB5BE26D6}" srcOrd="1" destOrd="0" parTransId="{29861063-82A3-4112-8A3E-2FF4C73AC069}" sibTransId="{A385E9F0-129C-4EAC-BF16-C2CD460EBBD2}"/>
    <dgm:cxn modelId="{8DA64ADB-7D90-40BF-A608-C1C2986F77E7}" type="presOf" srcId="{D6ED69F9-5B9A-4B12-8D74-35F7F4D67CDB}" destId="{30A6EB9B-8D13-4DCC-B848-CC0AE514F095}" srcOrd="0" destOrd="0" presId="urn:microsoft.com/office/officeart/2005/8/layout/orgChart1"/>
    <dgm:cxn modelId="{3C65437B-4DC0-4D49-9849-5821E0BF349E}" type="presOf" srcId="{29861063-82A3-4112-8A3E-2FF4C73AC069}" destId="{2BE0AB50-B7BB-44F9-B011-9897EEDE259A}" srcOrd="0" destOrd="0" presId="urn:microsoft.com/office/officeart/2005/8/layout/orgChart1"/>
    <dgm:cxn modelId="{61654F84-9BD0-431D-A00A-47E6CDB7BD2A}" type="presOf" srcId="{712B3791-BAE4-4133-8A1A-7AB2A30DDCC3}" destId="{430731D4-0B2C-4FCF-9D15-74C5937B2B8D}" srcOrd="1" destOrd="0" presId="urn:microsoft.com/office/officeart/2005/8/layout/orgChart1"/>
    <dgm:cxn modelId="{9584D226-AC0F-479C-8680-29BA23576321}" srcId="{F47E3CC0-8159-41FA-92D3-CC863E680CD4}" destId="{7B76C9D7-E5AD-423C-8D9C-DE0702587ABC}" srcOrd="3" destOrd="0" parTransId="{37B0E99D-2B6F-4CF3-A50A-254544401633}" sibTransId="{924513E4-53ED-41AB-98D1-92963C97DF61}"/>
    <dgm:cxn modelId="{8B074A5E-96A9-47AC-AD5E-BE19E0732210}" srcId="{E6AF8034-40A8-412B-9BC2-9662B4E7B3BF}" destId="{ABB287A1-7DE4-42F1-870E-52AF42ABE350}" srcOrd="3" destOrd="0" parTransId="{AE9B620F-3643-42E2-A4E4-23A9E1C2A3EC}" sibTransId="{763A1EB1-020A-4539-95B5-5520DC5FA984}"/>
    <dgm:cxn modelId="{C7E79774-9EF5-49CE-90F1-CDE8AD6B6B93}" type="presOf" srcId="{31B1AA57-BD31-4C0F-9C6B-353D92DA3996}" destId="{7D697386-2080-4C46-B422-69D3FCE48676}" srcOrd="0" destOrd="0" presId="urn:microsoft.com/office/officeart/2005/8/layout/orgChart1"/>
    <dgm:cxn modelId="{3E331F3C-9ED4-4D0D-9A64-E35A11DDC28F}" srcId="{1262B2A8-C064-4F32-820E-94A137F5BDB0}" destId="{31B1AA57-BD31-4C0F-9C6B-353D92DA3996}" srcOrd="1" destOrd="0" parTransId="{E7287B77-03E4-4701-A8F7-325D9085660D}" sibTransId="{A38FD3D6-A61D-4335-8B4D-DF6CFD390B6E}"/>
    <dgm:cxn modelId="{1DBC743A-D325-40D3-B8C2-8CEAEB1517FC}" type="presOf" srcId="{42493552-7258-4C9F-8A36-67C081AB16B2}" destId="{9793D3FD-54E6-4943-88F6-F333A168FDDF}" srcOrd="0" destOrd="0" presId="urn:microsoft.com/office/officeart/2005/8/layout/orgChart1"/>
    <dgm:cxn modelId="{61DCE9E4-5727-495D-9705-98B7D64AA451}" type="presOf" srcId="{7DBA4FFD-9AD5-4224-87D1-8E73BF0741F2}" destId="{6D06FD48-F07D-4893-B4E3-948FD1881067}" srcOrd="0" destOrd="0" presId="urn:microsoft.com/office/officeart/2005/8/layout/orgChart1"/>
    <dgm:cxn modelId="{A9C5136C-0B24-4330-BB12-6F99A193D3CA}" type="presOf" srcId="{ED8CAF2F-780E-4BDB-BFA5-B495A18E1AFD}" destId="{7E48951D-9F52-4B6C-B02A-A99867C9A9B0}" srcOrd="1" destOrd="0" presId="urn:microsoft.com/office/officeart/2005/8/layout/orgChart1"/>
    <dgm:cxn modelId="{4B16EE52-AFCB-4059-9966-5F47A986A697}" type="presOf" srcId="{96517610-79BD-408C-9815-3AAFB5BE26D6}" destId="{21810404-8376-45FB-8DF1-937481E2A1AF}" srcOrd="1" destOrd="0" presId="urn:microsoft.com/office/officeart/2005/8/layout/orgChart1"/>
    <dgm:cxn modelId="{F0070970-37E4-414D-A0FF-FFFD9B4A31F1}" type="presOf" srcId="{0C9DB3B9-0332-4F69-84F6-D39853019625}" destId="{B14D75E4-FBBF-45D4-9105-C4CC40897B2A}" srcOrd="1" destOrd="0" presId="urn:microsoft.com/office/officeart/2005/8/layout/orgChart1"/>
    <dgm:cxn modelId="{A248F6E6-442F-4B35-90FB-FB8DE8E97883}" type="presOf" srcId="{00467693-7CB3-4D32-975B-4B1BFB3BBBA7}" destId="{972D6DC4-943F-41A7-B631-6E7198571D48}" srcOrd="1" destOrd="0" presId="urn:microsoft.com/office/officeart/2005/8/layout/orgChart1"/>
    <dgm:cxn modelId="{5F84B071-8916-4212-99F4-74DFED40554C}" srcId="{E6AF8034-40A8-412B-9BC2-9662B4E7B3BF}" destId="{DC270DD7-B5C8-4CD2-A6B6-AF6F251D536E}" srcOrd="2" destOrd="0" parTransId="{7EC65487-8410-42BE-805D-742B503E983B}" sibTransId="{8641BA8C-6CEE-4B60-8600-E5141A6C8944}"/>
    <dgm:cxn modelId="{40F3722E-21D3-4166-A4CA-5D5BE176511B}" type="presOf" srcId="{7F5F8A36-EE6E-443B-81C2-8E73A7CF6348}" destId="{1C6B2E5C-2F85-4043-9599-D8112A2443DD}" srcOrd="0" destOrd="0" presId="urn:microsoft.com/office/officeart/2005/8/layout/orgChart1"/>
    <dgm:cxn modelId="{E1D3D285-4C7D-41B3-B13A-73F8173CF539}" type="presOf" srcId="{D7C47378-9D67-4F52-8C6D-789FB00B8161}" destId="{7A45C1D4-D59E-4273-87EB-B9F598749F2C}" srcOrd="0" destOrd="0" presId="urn:microsoft.com/office/officeart/2005/8/layout/orgChart1"/>
    <dgm:cxn modelId="{FAA1A839-A55A-4270-9E03-74750AC7085A}" type="presOf" srcId="{ED8CAF2F-780E-4BDB-BFA5-B495A18E1AFD}" destId="{1F3481A6-B261-4C0B-A0A9-1A7DD8E63D81}" srcOrd="0" destOrd="0" presId="urn:microsoft.com/office/officeart/2005/8/layout/orgChart1"/>
    <dgm:cxn modelId="{27190362-0A29-4F36-90BF-5DDF90A7A166}" srcId="{ABB287A1-7DE4-42F1-870E-52AF42ABE350}" destId="{2D6968F1-D528-4325-94C9-E4E49B06BF12}" srcOrd="1" destOrd="0" parTransId="{D255F0C5-82B3-4278-BDBE-A18C383A571D}" sibTransId="{0E35B1B8-5F5F-4BC2-B739-DE4DDE758B07}"/>
    <dgm:cxn modelId="{900DFEFF-4A8D-4602-800C-07ED310DF3AF}" type="presOf" srcId="{E3F0096A-D619-44E4-9D7C-6282F6263E09}" destId="{3062B8CA-57D9-4D48-86FE-89D1FB62844F}" srcOrd="0" destOrd="0" presId="urn:microsoft.com/office/officeart/2005/8/layout/orgChart1"/>
    <dgm:cxn modelId="{C51703A4-1830-492D-8716-BC7892B0220F}" type="presOf" srcId="{E94239EA-DF70-4282-A525-F722DA39F933}" destId="{2097C585-7D1D-4700-A865-15567FFDB055}" srcOrd="1" destOrd="0" presId="urn:microsoft.com/office/officeart/2005/8/layout/orgChart1"/>
    <dgm:cxn modelId="{642915E5-076C-4258-8809-3F8A786A5CD1}" srcId="{E6AF8034-40A8-412B-9BC2-9662B4E7B3BF}" destId="{E9062715-7F61-493E-B019-4428FC4DF55F}" srcOrd="1" destOrd="0" parTransId="{BCE4B1BC-E7E4-4E89-9732-DF8A264B0953}" sibTransId="{F2C6BB11-A499-4C32-BAA0-B3B611836EEF}"/>
    <dgm:cxn modelId="{141A1721-BF8F-4AD1-B5DE-D06D4B3DF1CA}" type="presOf" srcId="{E6AF8034-40A8-412B-9BC2-9662B4E7B3BF}" destId="{E95567BB-3812-4686-AF4E-7ECA86E4C05D}" srcOrd="0" destOrd="0" presId="urn:microsoft.com/office/officeart/2005/8/layout/orgChart1"/>
    <dgm:cxn modelId="{ABCD5D8E-7859-4441-84FE-71A43839AD1F}" type="presOf" srcId="{7B76C9D7-E5AD-423C-8D9C-DE0702587ABC}" destId="{1019BC03-619E-417C-B593-F0DCB8F3AE25}" srcOrd="1" destOrd="0" presId="urn:microsoft.com/office/officeart/2005/8/layout/orgChart1"/>
    <dgm:cxn modelId="{6DAB58D7-C13A-46B1-92F0-7B04C551C740}" type="presOf" srcId="{6DD29452-FEF3-4B21-914E-7E3494BBB1CA}" destId="{106D5F56-7575-46C1-8F32-21CDE618B7BF}" srcOrd="1" destOrd="0" presId="urn:microsoft.com/office/officeart/2005/8/layout/orgChart1"/>
    <dgm:cxn modelId="{6FBFD015-F639-438E-8D79-5C289E349853}" type="presOf" srcId="{23853692-E58B-4ED5-B409-500925929AFD}" destId="{61C2C640-A266-4495-9CC3-B2706B5EDE25}" srcOrd="0" destOrd="0" presId="urn:microsoft.com/office/officeart/2005/8/layout/orgChart1"/>
    <dgm:cxn modelId="{BD8A152A-3A55-4462-953B-6C5625469B55}" type="presOf" srcId="{DC270DD7-B5C8-4CD2-A6B6-AF6F251D536E}" destId="{BE2C91B4-F385-42D5-8B5F-0B5517C68A37}" srcOrd="0" destOrd="0" presId="urn:microsoft.com/office/officeart/2005/8/layout/orgChart1"/>
    <dgm:cxn modelId="{F67F8F57-5541-4322-A6CB-17D23D9CB65B}" type="presOf" srcId="{6DD29452-FEF3-4B21-914E-7E3494BBB1CA}" destId="{B5A7D4D5-7F2F-478C-92C1-AC71D1B95CA1}" srcOrd="0" destOrd="0" presId="urn:microsoft.com/office/officeart/2005/8/layout/orgChart1"/>
    <dgm:cxn modelId="{217D051C-C182-4BB3-A13C-3D4977C79031}" srcId="{DC270DD7-B5C8-4CD2-A6B6-AF6F251D536E}" destId="{6DD29452-FEF3-4B21-914E-7E3494BBB1CA}" srcOrd="1" destOrd="0" parTransId="{D6ED69F9-5B9A-4B12-8D74-35F7F4D67CDB}" sibTransId="{A995BD47-88C4-4876-965D-D02573D2C186}"/>
    <dgm:cxn modelId="{4599C164-0EDC-4E07-8A7C-657725485A97}" type="presOf" srcId="{E6AF8034-40A8-412B-9BC2-9662B4E7B3BF}" destId="{41892893-364C-4780-85BE-23A4209EC15B}" srcOrd="1" destOrd="0" presId="urn:microsoft.com/office/officeart/2005/8/layout/orgChart1"/>
    <dgm:cxn modelId="{583A0151-85E6-48F9-A823-8A3D7118E02B}" type="presOf" srcId="{37B0E99D-2B6F-4CF3-A50A-254544401633}" destId="{BF61BE21-2734-440A-BFF1-D7356D78EB91}" srcOrd="0" destOrd="0" presId="urn:microsoft.com/office/officeart/2005/8/layout/orgChart1"/>
    <dgm:cxn modelId="{39F1A1D7-89AE-45A7-A435-2E092D4D2F74}" type="presOf" srcId="{B1A6550A-B033-4753-9B02-9C08CD04958F}" destId="{50C1F24B-804D-4A68-8C2B-CEEA68966A88}" srcOrd="0" destOrd="0" presId="urn:microsoft.com/office/officeart/2005/8/layout/orgChart1"/>
    <dgm:cxn modelId="{253E2017-4A32-44F4-B3CF-1A44E7BEE345}" type="presOf" srcId="{712B3791-BAE4-4133-8A1A-7AB2A30DDCC3}" destId="{D5E751AE-9609-4084-85B0-1F6D86B3E286}" srcOrd="0" destOrd="0" presId="urn:microsoft.com/office/officeart/2005/8/layout/orgChart1"/>
    <dgm:cxn modelId="{D2F127FA-7994-4966-9402-058A48A252EE}" type="presOf" srcId="{5083E856-6804-496D-9C8C-D05167E4C681}" destId="{DFBDF5A4-81B5-4BBE-857D-43FD73E2D160}" srcOrd="0" destOrd="0" presId="urn:microsoft.com/office/officeart/2005/8/layout/orgChart1"/>
    <dgm:cxn modelId="{27B81152-8950-476D-996C-6A56D89923B8}" type="presOf" srcId="{ABB287A1-7DE4-42F1-870E-52AF42ABE350}" destId="{BEB5A1CF-5825-41B4-B167-0CD6D499BEC8}" srcOrd="1" destOrd="0" presId="urn:microsoft.com/office/officeart/2005/8/layout/orgChart1"/>
    <dgm:cxn modelId="{3A2A2691-3832-42FD-9CA5-A44398107427}" srcId="{E6AF8034-40A8-412B-9BC2-9662B4E7B3BF}" destId="{F47E3CC0-8159-41FA-92D3-CC863E680CD4}" srcOrd="0" destOrd="0" parTransId="{1C520E26-6DD8-4E18-83A5-4C549DDE47C2}" sibTransId="{25F46F18-EB2C-47BE-86F0-3D9A1780AD4D}"/>
    <dgm:cxn modelId="{9293AF11-6A5D-425F-A2BE-547C09C393CD}" type="presOf" srcId="{E9062715-7F61-493E-B019-4428FC4DF55F}" destId="{A3708567-A08B-4758-90A8-B85FF0B8859F}" srcOrd="1" destOrd="0" presId="urn:microsoft.com/office/officeart/2005/8/layout/orgChart1"/>
    <dgm:cxn modelId="{78A7CC59-2853-4FF2-A9B8-10A088DE0102}" srcId="{1262B2A8-C064-4F32-820E-94A137F5BDB0}" destId="{0C9DB3B9-0332-4F69-84F6-D39853019625}" srcOrd="0" destOrd="0" parTransId="{E7FFDCFA-6BF1-4212-A7CD-A48991288D48}" sibTransId="{0C9908CC-A3EA-4127-855F-1CAC8D350EFF}"/>
    <dgm:cxn modelId="{56BC227D-FE20-4170-8161-761E9C2DB90A}" type="presOf" srcId="{E9062715-7F61-493E-B019-4428FC4DF55F}" destId="{F6563786-B71D-4FFE-BFAE-6FBE55BCB8C1}" srcOrd="0" destOrd="0" presId="urn:microsoft.com/office/officeart/2005/8/layout/orgChart1"/>
    <dgm:cxn modelId="{F4823973-A689-4B7D-86A6-45EAA521BECA}" srcId="{3728205D-04D8-406A-80DB-17F84D4C48FA}" destId="{E6AF8034-40A8-412B-9BC2-9662B4E7B3BF}" srcOrd="0" destOrd="0" parTransId="{4CFC3F10-C303-4ACA-83D2-417F4BE17A25}" sibTransId="{552F4F38-2C5A-4108-B94A-EC0991FCF0D9}"/>
    <dgm:cxn modelId="{E2D3CADB-BA26-4629-9420-584EA3657D70}" type="presOf" srcId="{CFC683B7-E4AE-460D-AC32-A3CB32CE321C}" destId="{CBBFF97A-E40F-4D14-863B-2426989CAA54}" srcOrd="0" destOrd="0" presId="urn:microsoft.com/office/officeart/2005/8/layout/orgChart1"/>
    <dgm:cxn modelId="{5E9A110F-864E-4E6D-B7FE-A76D565B3D9C}" srcId="{00467693-7CB3-4D32-975B-4B1BFB3BBBA7}" destId="{48D0DA92-9161-4399-8B21-B09E4EC46F6E}" srcOrd="2" destOrd="0" parTransId="{F6EAEF66-F0C9-4D7B-8A3C-7C98DCF6916A}" sibTransId="{FC70024F-44DC-41E0-B27B-856B4CB453DA}"/>
    <dgm:cxn modelId="{AF5522BD-77ED-4CC9-9AE8-3BD79E1A4FA0}" srcId="{00467693-7CB3-4D32-975B-4B1BFB3BBBA7}" destId="{B1A6550A-B033-4753-9B02-9C08CD04958F}" srcOrd="1" destOrd="0" parTransId="{42493552-7258-4C9F-8A36-67C081AB16B2}" sibTransId="{BE372C11-1D43-424A-9EB8-0ACDE8F3F18C}"/>
    <dgm:cxn modelId="{19C709E8-7D06-4A38-818B-6B979ACD4C48}" type="presOf" srcId="{1C520E26-6DD8-4E18-83A5-4C549DDE47C2}" destId="{CCCE1604-19C4-4019-A93C-CB29A3941202}" srcOrd="0" destOrd="0" presId="urn:microsoft.com/office/officeart/2005/8/layout/orgChart1"/>
    <dgm:cxn modelId="{642ACB32-C185-4964-A8D9-C5D0EB55E484}" type="presOf" srcId="{57B82B91-698A-47FA-AF03-B35F891DFAE8}" destId="{9DC6EECE-5988-4729-820D-0C306EFD3901}" srcOrd="0" destOrd="0" presId="urn:microsoft.com/office/officeart/2005/8/layout/orgChart1"/>
    <dgm:cxn modelId="{DAC42A9A-6BC8-47E6-B33B-24A0692BFB6F}" type="presOf" srcId="{1262B2A8-C064-4F32-820E-94A137F5BDB0}" destId="{CF82F4AC-ABA6-4832-A209-F548DE725CC9}" srcOrd="1" destOrd="0" presId="urn:microsoft.com/office/officeart/2005/8/layout/orgChart1"/>
    <dgm:cxn modelId="{5CA9D3F6-0239-459F-84D9-F8D54BCB70AF}" type="presOf" srcId="{DC270DD7-B5C8-4CD2-A6B6-AF6F251D536E}" destId="{FFB20EBA-53B3-4762-8109-104E30242788}" srcOrd="1" destOrd="0" presId="urn:microsoft.com/office/officeart/2005/8/layout/orgChart1"/>
    <dgm:cxn modelId="{38511D23-7F92-4AE0-937E-6FB0A72F3BDB}" srcId="{E9062715-7F61-493E-B019-4428FC4DF55F}" destId="{23853692-E58B-4ED5-B409-500925929AFD}" srcOrd="0" destOrd="0" parTransId="{7F5F8A36-EE6E-443B-81C2-8E73A7CF6348}" sibTransId="{6C14F957-E284-4407-AAB3-D844F284DFDC}"/>
    <dgm:cxn modelId="{3D5CEA22-436B-4320-8ED5-6236352E8CA0}" type="presOf" srcId="{C482CC19-4DF4-463E-BCD3-2DAB1024E94D}" destId="{1CF761A0-5CBB-4932-B891-8B97D54E39C7}" srcOrd="1" destOrd="0" presId="urn:microsoft.com/office/officeart/2005/8/layout/orgChart1"/>
    <dgm:cxn modelId="{A1D087BB-0E3E-42FE-996B-24731F24241B}" type="presOf" srcId="{ABB287A1-7DE4-42F1-870E-52AF42ABE350}" destId="{743E99B1-D550-4172-BDF4-4DA7F6552CC0}" srcOrd="0" destOrd="0" presId="urn:microsoft.com/office/officeart/2005/8/layout/orgChart1"/>
    <dgm:cxn modelId="{E70AA24B-0491-474C-B3CD-87B1D4DD3CF4}" type="presOf" srcId="{96517610-79BD-408C-9815-3AAFB5BE26D6}" destId="{DEBE7DE6-4728-4A88-ACE8-87C791E228DE}" srcOrd="0" destOrd="0" presId="urn:microsoft.com/office/officeart/2005/8/layout/orgChart1"/>
    <dgm:cxn modelId="{42CE4A23-CB37-4EB7-8087-810F4A3834DD}" type="presOf" srcId="{F47E3CC0-8159-41FA-92D3-CC863E680CD4}" destId="{711D9F5D-E0AC-42E8-A516-2646B89FD59D}" srcOrd="1" destOrd="0" presId="urn:microsoft.com/office/officeart/2005/8/layout/orgChart1"/>
    <dgm:cxn modelId="{E5E5397C-350B-43F5-A829-D7C1A87B6759}" type="presOf" srcId="{2D6968F1-D528-4325-94C9-E4E49B06BF12}" destId="{9DC979F0-FE5F-48D5-8440-41E1A214F5C6}" srcOrd="1" destOrd="0" presId="urn:microsoft.com/office/officeart/2005/8/layout/orgChart1"/>
    <dgm:cxn modelId="{46FFB0BD-3FD4-44DC-AF82-F4D099D82028}" type="presOf" srcId="{7B76C9D7-E5AD-423C-8D9C-DE0702587ABC}" destId="{7E5B0FA7-463E-4D65-B8FA-DDF1C4F2E202}" srcOrd="0" destOrd="0" presId="urn:microsoft.com/office/officeart/2005/8/layout/orgChart1"/>
    <dgm:cxn modelId="{A6B8927E-CC52-421D-A4F5-390BD82B16B0}" type="presOf" srcId="{AD3D49A7-5BE1-4492-9855-10A1A5BAA00A}" destId="{AB804BB7-91CA-4C6D-8800-B1AFB6729A90}" srcOrd="0" destOrd="0" presId="urn:microsoft.com/office/officeart/2005/8/layout/orgChart1"/>
    <dgm:cxn modelId="{1A3E6FA4-F903-4835-8663-53E91A49F005}" type="presOf" srcId="{7EC65487-8410-42BE-805D-742B503E983B}" destId="{E4D28DEB-9175-41A4-850F-12D26F216CD2}" srcOrd="0" destOrd="0" presId="urn:microsoft.com/office/officeart/2005/8/layout/orgChart1"/>
    <dgm:cxn modelId="{E19597C7-F5EC-4F6E-A910-02CC2E9256B4}" type="presOf" srcId="{BCE4B1BC-E7E4-4E89-9732-DF8A264B0953}" destId="{DBD8D998-B021-4878-AFA1-2CDDE3C6DC0B}" srcOrd="0" destOrd="0" presId="urn:microsoft.com/office/officeart/2005/8/layout/orgChart1"/>
    <dgm:cxn modelId="{C5E7845B-7086-43FE-8526-D9211CDA4EED}" type="presOf" srcId="{60A81C0D-9807-41F8-A85D-99528168CBD7}" destId="{6B2DA934-63B2-4738-B842-9A0BBA92B0CC}" srcOrd="1" destOrd="0" presId="urn:microsoft.com/office/officeart/2005/8/layout/orgChart1"/>
    <dgm:cxn modelId="{8F8CFC19-2A70-4F2C-8FD3-1DC327DAF936}" type="presOf" srcId="{60A81C0D-9807-41F8-A85D-99528168CBD7}" destId="{1807CBB5-FD78-4862-AE40-A91AE84B07E2}" srcOrd="0" destOrd="0" presId="urn:microsoft.com/office/officeart/2005/8/layout/orgChart1"/>
    <dgm:cxn modelId="{FD6829D5-36C4-432D-BFF6-4D73522B44C0}" type="presOf" srcId="{D255F0C5-82B3-4278-BDBE-A18C383A571D}" destId="{C141A0B9-1B4C-49AC-B659-AA5987FE9A72}" srcOrd="0" destOrd="0" presId="urn:microsoft.com/office/officeart/2005/8/layout/orgChart1"/>
    <dgm:cxn modelId="{0F157059-4CA5-4D99-A298-126A36EADEBF}" type="presOf" srcId="{866CC832-EBA1-44E3-A1FE-81F20A900432}" destId="{EDE3292E-58C8-4F64-861A-4BF3A0BB8D96}" srcOrd="0" destOrd="0" presId="urn:microsoft.com/office/officeart/2005/8/layout/orgChart1"/>
    <dgm:cxn modelId="{9A88F26B-AB4C-45F1-9816-03DDACFB51FF}" srcId="{DC270DD7-B5C8-4CD2-A6B6-AF6F251D536E}" destId="{00467693-7CB3-4D32-975B-4B1BFB3BBBA7}" srcOrd="0" destOrd="0" parTransId="{556FFAD9-5B1E-49F9-9ABB-1CFB13C60739}" sibTransId="{A0F413C1-C49B-43D9-BBDA-36F214C1B477}"/>
    <dgm:cxn modelId="{3878446F-9FFE-4B0A-851B-2F36A0307A23}" type="presOf" srcId="{37041B09-3368-4388-B2AD-84296332A1F3}" destId="{7B73528A-6FF2-4DAA-8270-69B41F6D33DD}" srcOrd="1" destOrd="0" presId="urn:microsoft.com/office/officeart/2005/8/layout/orgChart1"/>
    <dgm:cxn modelId="{D0E4592E-E872-4921-924A-C3E9C4567B78}" type="presOf" srcId="{5083E856-6804-496D-9C8C-D05167E4C681}" destId="{491298F8-B056-48AA-B537-B312824E15F3}" srcOrd="1" destOrd="0" presId="urn:microsoft.com/office/officeart/2005/8/layout/orgChart1"/>
    <dgm:cxn modelId="{932D07E6-39C9-41FF-AA64-563BFD8A6586}" type="presOf" srcId="{3728205D-04D8-406A-80DB-17F84D4C48FA}" destId="{D48A9FA9-85C9-4B5E-AFEC-EDD7A471FC0A}" srcOrd="0" destOrd="0" presId="urn:microsoft.com/office/officeart/2005/8/layout/orgChart1"/>
    <dgm:cxn modelId="{A4396E96-9A4E-4C81-9B3B-CF3C87BD57B0}" srcId="{6DD29452-FEF3-4B21-914E-7E3494BBB1CA}" destId="{48B80FAD-17D2-41E8-B1D0-0EB28678C9ED}" srcOrd="2" destOrd="0" parTransId="{7CA8E12B-C170-4A5A-A97A-10D2F5541526}" sibTransId="{7704FC52-217F-4164-BE5C-C56320BA6311}"/>
    <dgm:cxn modelId="{62BD57C9-503E-4291-A642-0DBAD1EF2598}" type="presOf" srcId="{E7FFDCFA-6BF1-4212-A7CD-A48991288D48}" destId="{13E089E1-2553-44FA-B767-3FA69D504914}" srcOrd="0" destOrd="0" presId="urn:microsoft.com/office/officeart/2005/8/layout/orgChart1"/>
    <dgm:cxn modelId="{B516A1F1-31C8-412E-8455-B5B436337990}" type="presOf" srcId="{F47E3CC0-8159-41FA-92D3-CC863E680CD4}" destId="{DA36DA34-CE95-432B-A6F8-6EA0B720625A}" srcOrd="0" destOrd="0" presId="urn:microsoft.com/office/officeart/2005/8/layout/orgChart1"/>
    <dgm:cxn modelId="{62633730-562F-4798-9EBD-0CD7C03E1FBE}" type="presOf" srcId="{F6EAEF66-F0C9-4D7B-8A3C-7C98DCF6916A}" destId="{873C2486-DCCF-4F9A-B38D-E608851CAFC6}" srcOrd="0" destOrd="0" presId="urn:microsoft.com/office/officeart/2005/8/layout/orgChart1"/>
    <dgm:cxn modelId="{8D846B34-CC0F-42AA-84EC-BD1C87B05D38}" type="presOf" srcId="{23853692-E58B-4ED5-B409-500925929AFD}" destId="{6C6BB46D-E372-4D2D-B016-826A855E8490}" srcOrd="1" destOrd="0" presId="urn:microsoft.com/office/officeart/2005/8/layout/orgChart1"/>
    <dgm:cxn modelId="{1D7AE4CE-DE67-4A59-8940-14C5F4F79682}" type="presOf" srcId="{3E24D4DE-9990-4862-81F7-C965B88C2524}" destId="{EB733D02-17EE-4A6A-9D4C-B06490C5763A}" srcOrd="0" destOrd="0" presId="urn:microsoft.com/office/officeart/2005/8/layout/orgChart1"/>
    <dgm:cxn modelId="{A54B3EB0-8462-4EE5-9DCF-759C4EF3D07E}" srcId="{6DD29452-FEF3-4B21-914E-7E3494BBB1CA}" destId="{E94239EA-DF70-4282-A525-F722DA39F933}" srcOrd="0" destOrd="0" parTransId="{AD3D49A7-5BE1-4492-9855-10A1A5BAA00A}" sibTransId="{294B313E-768C-49B6-9A0C-AB8CD6A595C4}"/>
    <dgm:cxn modelId="{93FEB72C-37A5-491C-9D4C-1DEC7CAAE93F}" srcId="{00467693-7CB3-4D32-975B-4B1BFB3BBBA7}" destId="{C482CC19-4DF4-463E-BCD3-2DAB1024E94D}" srcOrd="0" destOrd="0" parTransId="{740288CE-F475-4343-8C6C-87E8A9156342}" sibTransId="{C007F311-8DF1-4E0F-961D-680BB955F951}"/>
    <dgm:cxn modelId="{23CFF74D-3B8C-4F39-B9B2-184564DF7618}" type="presOf" srcId="{5A58E4AE-2778-4A92-B460-D6BF07DCB5C1}" destId="{7673AC26-974D-42F4-84BA-757B6E60531A}" srcOrd="0" destOrd="0" presId="urn:microsoft.com/office/officeart/2005/8/layout/orgChart1"/>
    <dgm:cxn modelId="{63FED1B6-51C5-455B-85DA-13DB76AE3312}" type="presOf" srcId="{7CA8E12B-C170-4A5A-A97A-10D2F5541526}" destId="{1C85A69D-3AC0-4E3D-BB84-5DFDB26D45BE}" srcOrd="0" destOrd="0" presId="urn:microsoft.com/office/officeart/2005/8/layout/orgChart1"/>
    <dgm:cxn modelId="{96F25D1A-53E3-42A2-B596-E24045EB7015}" type="presOf" srcId="{48D0DA92-9161-4399-8B21-B09E4EC46F6E}" destId="{FA181444-3B2A-4669-91FD-E19252C7D80A}" srcOrd="0" destOrd="0" presId="urn:microsoft.com/office/officeart/2005/8/layout/orgChart1"/>
    <dgm:cxn modelId="{892E5035-08BF-4C2E-A051-2E285F7DC6AC}" srcId="{F47E3CC0-8159-41FA-92D3-CC863E680CD4}" destId="{37041B09-3368-4388-B2AD-84296332A1F3}" srcOrd="2" destOrd="0" parTransId="{E3F0096A-D619-44E4-9D7C-6282F6263E09}" sibTransId="{BCD70938-7E31-4A2B-AD2B-0593EB82DA8B}"/>
    <dgm:cxn modelId="{93AB3B5C-E0FD-44B7-B594-D40C09FFF057}" srcId="{F47E3CC0-8159-41FA-92D3-CC863E680CD4}" destId="{60A81C0D-9807-41F8-A85D-99528168CBD7}" srcOrd="1" destOrd="0" parTransId="{57B82B91-698A-47FA-AF03-B35F891DFAE8}" sibTransId="{D6588E03-697A-4D62-8A3E-9B8A076F57A9}"/>
    <dgm:cxn modelId="{C3FAAC56-1514-4DCA-8CE2-26F62772482E}" type="presOf" srcId="{31B1AA57-BD31-4C0F-9C6B-353D92DA3996}" destId="{CBE4EA52-F695-4AE5-AECC-ABBAB044D324}" srcOrd="1" destOrd="0" presId="urn:microsoft.com/office/officeart/2005/8/layout/orgChart1"/>
    <dgm:cxn modelId="{A8C78989-825D-4BF4-A0F0-81A3D870ECDE}" type="presOf" srcId="{48B80FAD-17D2-41E8-B1D0-0EB28678C9ED}" destId="{E6B0ADF3-524F-4861-8D4D-F3C3A6EE0172}" srcOrd="1" destOrd="0" presId="urn:microsoft.com/office/officeart/2005/8/layout/orgChart1"/>
    <dgm:cxn modelId="{8AE0369D-A270-424B-B6CF-F973236A9BD9}" type="presOf" srcId="{C482CC19-4DF4-463E-BCD3-2DAB1024E94D}" destId="{539B1498-7A3D-487A-BAFA-28411AE89ABA}" srcOrd="0" destOrd="0" presId="urn:microsoft.com/office/officeart/2005/8/layout/orgChart1"/>
    <dgm:cxn modelId="{627BA98E-8F99-4D37-B848-D724BF5C2D60}" type="presOf" srcId="{2D6968F1-D528-4325-94C9-E4E49B06BF12}" destId="{FE11CAF1-086E-4709-9E25-1BD340635C4A}" srcOrd="0" destOrd="0" presId="urn:microsoft.com/office/officeart/2005/8/layout/orgChart1"/>
    <dgm:cxn modelId="{D6B8C611-4DD4-4DBC-B8AB-ECC7FC0C20AD}" srcId="{F47E3CC0-8159-41FA-92D3-CC863E680CD4}" destId="{5083E856-6804-496D-9C8C-D05167E4C681}" srcOrd="0" destOrd="0" parTransId="{3E24D4DE-9990-4862-81F7-C965B88C2524}" sibTransId="{50B4C1A8-A494-4B32-BC4A-BD84E720FE0C}"/>
    <dgm:cxn modelId="{F94A1A9A-88A3-4DB7-8560-C81C90EC5E0C}" type="presOf" srcId="{48B80FAD-17D2-41E8-B1D0-0EB28678C9ED}" destId="{ABDA895F-C868-481D-B398-5ED4D32BEF1B}" srcOrd="0" destOrd="0" presId="urn:microsoft.com/office/officeart/2005/8/layout/orgChart1"/>
    <dgm:cxn modelId="{666658F7-D144-4439-98A0-3F213F2F7E48}" type="presOf" srcId="{00467693-7CB3-4D32-975B-4B1BFB3BBBA7}" destId="{89945458-C520-4D6A-AE25-FA8A8E2A4EF4}" srcOrd="0" destOrd="0" presId="urn:microsoft.com/office/officeart/2005/8/layout/orgChart1"/>
    <dgm:cxn modelId="{94ACCA4D-5790-4FB0-9D65-734F6801C906}" srcId="{E9062715-7F61-493E-B019-4428FC4DF55F}" destId="{712B3791-BAE4-4133-8A1A-7AB2A30DDCC3}" srcOrd="1" destOrd="0" parTransId="{CFC683B7-E4AE-460D-AC32-A3CB32CE321C}" sibTransId="{F2F6205C-8C42-4875-B1FC-77F3F3C188B7}"/>
    <dgm:cxn modelId="{08357A29-C47B-440D-B440-198E0555878A}" type="presOf" srcId="{AE9B620F-3643-42E2-A4E4-23A9E1C2A3EC}" destId="{A2FDB931-CFCE-48FB-88F4-DCF41E25F16D}" srcOrd="0" destOrd="0" presId="urn:microsoft.com/office/officeart/2005/8/layout/orgChart1"/>
    <dgm:cxn modelId="{3AC1F22F-835A-4116-89A0-2C7C5CD4BBED}" type="presOf" srcId="{1262B2A8-C064-4F32-820E-94A137F5BDB0}" destId="{EA56BDDD-470A-4620-A7C4-2A773EF11A00}" srcOrd="0" destOrd="0" presId="urn:microsoft.com/office/officeart/2005/8/layout/orgChart1"/>
    <dgm:cxn modelId="{7D61D873-F4BA-4074-BD81-2B44369AC769}" srcId="{ABB287A1-7DE4-42F1-870E-52AF42ABE350}" destId="{ED8CAF2F-780E-4BDB-BFA5-B495A18E1AFD}" srcOrd="0" destOrd="0" parTransId="{D7C47378-9D67-4F52-8C6D-789FB00B8161}" sibTransId="{9B0A56E4-42C4-4AC3-9C30-B065FF3AB24B}"/>
    <dgm:cxn modelId="{D9B95AD2-B7C2-46D1-98D1-8135514EFA5F}" type="presOf" srcId="{48D0DA92-9161-4399-8B21-B09E4EC46F6E}" destId="{8F9C245C-B29F-40AE-8705-FD8D5034443D}" srcOrd="1" destOrd="0" presId="urn:microsoft.com/office/officeart/2005/8/layout/orgChart1"/>
    <dgm:cxn modelId="{0619FA39-E8C7-4E1C-BF4E-0FDF327E2BB6}" type="presOf" srcId="{E94239EA-DF70-4282-A525-F722DA39F933}" destId="{68B438D7-7626-46F1-B76B-A0F7DA4D8D5B}" srcOrd="0" destOrd="0" presId="urn:microsoft.com/office/officeart/2005/8/layout/orgChart1"/>
    <dgm:cxn modelId="{49DF96F2-00AB-4D85-A897-AA5BB5587EE0}" type="presOf" srcId="{556FFAD9-5B1E-49F9-9ABB-1CFB13C60739}" destId="{95BC3EC7-BA3C-4F0D-A9C3-3D8FCCBABB9C}" srcOrd="0" destOrd="0" presId="urn:microsoft.com/office/officeart/2005/8/layout/orgChart1"/>
    <dgm:cxn modelId="{F27EB1E4-D6BA-4354-AF25-84A06EC6D356}" type="presOf" srcId="{B1A6550A-B033-4753-9B02-9C08CD04958F}" destId="{58BD3A83-4A9B-492B-BFB2-95693B3FDA51}" srcOrd="1" destOrd="0" presId="urn:microsoft.com/office/officeart/2005/8/layout/orgChart1"/>
    <dgm:cxn modelId="{F4504D41-EDF0-4B8A-8315-D13B2D199158}" srcId="{E6AF8034-40A8-412B-9BC2-9662B4E7B3BF}" destId="{1262B2A8-C064-4F32-820E-94A137F5BDB0}" srcOrd="4" destOrd="0" parTransId="{866CC832-EBA1-44E3-A1FE-81F20A900432}" sibTransId="{6B4EFDC7-C4C3-497A-A98A-E280A45A5720}"/>
    <dgm:cxn modelId="{797F6F56-AE63-4064-9E11-DFD84E990E26}" type="presOf" srcId="{7DBA4FFD-9AD5-4224-87D1-8E73BF0741F2}" destId="{F7D1F191-661B-44C6-A5C6-376F585409F9}" srcOrd="1" destOrd="0" presId="urn:microsoft.com/office/officeart/2005/8/layout/orgChart1"/>
    <dgm:cxn modelId="{3158A7F0-8AC5-4066-9BA6-69CC87325107}" type="presOf" srcId="{E7287B77-03E4-4701-A8F7-325D9085660D}" destId="{47932C2E-07A3-4532-A943-EA1368EDC2B8}" srcOrd="0" destOrd="0" presId="urn:microsoft.com/office/officeart/2005/8/layout/orgChart1"/>
    <dgm:cxn modelId="{5FF3D8F6-A73E-44D7-A5CB-5CF4FC4ABE44}" type="presOf" srcId="{0C9DB3B9-0332-4F69-84F6-D39853019625}" destId="{BE313881-B3EB-4398-A20D-13E7CC2023C8}" srcOrd="0" destOrd="0" presId="urn:microsoft.com/office/officeart/2005/8/layout/orgChart1"/>
    <dgm:cxn modelId="{C383BD69-32C9-46C7-A1CB-59541F0FD57B}" type="presParOf" srcId="{D48A9FA9-85C9-4B5E-AFEC-EDD7A471FC0A}" destId="{191C8319-F972-4705-BD8D-136C563B398F}" srcOrd="0" destOrd="0" presId="urn:microsoft.com/office/officeart/2005/8/layout/orgChart1"/>
    <dgm:cxn modelId="{49053C75-54ED-4CBA-9020-E1D75D05F337}" type="presParOf" srcId="{191C8319-F972-4705-BD8D-136C563B398F}" destId="{1EF52B56-5DBD-478E-87A1-F2A74006D93A}" srcOrd="0" destOrd="0" presId="urn:microsoft.com/office/officeart/2005/8/layout/orgChart1"/>
    <dgm:cxn modelId="{7917F0A4-600F-41A2-ABB6-3FBA08B80220}" type="presParOf" srcId="{1EF52B56-5DBD-478E-87A1-F2A74006D93A}" destId="{E95567BB-3812-4686-AF4E-7ECA86E4C05D}" srcOrd="0" destOrd="0" presId="urn:microsoft.com/office/officeart/2005/8/layout/orgChart1"/>
    <dgm:cxn modelId="{5F978551-9321-4269-87E7-F0E65E851992}" type="presParOf" srcId="{1EF52B56-5DBD-478E-87A1-F2A74006D93A}" destId="{41892893-364C-4780-85BE-23A4209EC15B}" srcOrd="1" destOrd="0" presId="urn:microsoft.com/office/officeart/2005/8/layout/orgChart1"/>
    <dgm:cxn modelId="{1C9EAA37-DF91-476E-873C-60A3283A5515}" type="presParOf" srcId="{191C8319-F972-4705-BD8D-136C563B398F}" destId="{8608334E-764F-4BE8-A22E-63B1904DC1DE}" srcOrd="1" destOrd="0" presId="urn:microsoft.com/office/officeart/2005/8/layout/orgChart1"/>
    <dgm:cxn modelId="{BE64D39A-19AD-4341-A0C9-1055848A6AB1}" type="presParOf" srcId="{8608334E-764F-4BE8-A22E-63B1904DC1DE}" destId="{CCCE1604-19C4-4019-A93C-CB29A3941202}" srcOrd="0" destOrd="0" presId="urn:microsoft.com/office/officeart/2005/8/layout/orgChart1"/>
    <dgm:cxn modelId="{6157EF6D-2A7B-42CD-9C4C-6F11CE3B1D55}" type="presParOf" srcId="{8608334E-764F-4BE8-A22E-63B1904DC1DE}" destId="{5F237418-AB0B-4146-B576-8926AE86A2F7}" srcOrd="1" destOrd="0" presId="urn:microsoft.com/office/officeart/2005/8/layout/orgChart1"/>
    <dgm:cxn modelId="{D7887772-12EE-4126-A1FB-9DBD35B75F21}" type="presParOf" srcId="{5F237418-AB0B-4146-B576-8926AE86A2F7}" destId="{40C98E7E-56A3-488D-BFCA-174DA1A52D7D}" srcOrd="0" destOrd="0" presId="urn:microsoft.com/office/officeart/2005/8/layout/orgChart1"/>
    <dgm:cxn modelId="{A3EED4C6-E786-498D-80A3-CC93DACA6FB5}" type="presParOf" srcId="{40C98E7E-56A3-488D-BFCA-174DA1A52D7D}" destId="{DA36DA34-CE95-432B-A6F8-6EA0B720625A}" srcOrd="0" destOrd="0" presId="urn:microsoft.com/office/officeart/2005/8/layout/orgChart1"/>
    <dgm:cxn modelId="{85630E97-D4BA-4F87-9413-4B7F04866607}" type="presParOf" srcId="{40C98E7E-56A3-488D-BFCA-174DA1A52D7D}" destId="{711D9F5D-E0AC-42E8-A516-2646B89FD59D}" srcOrd="1" destOrd="0" presId="urn:microsoft.com/office/officeart/2005/8/layout/orgChart1"/>
    <dgm:cxn modelId="{A0B01F50-A77B-4011-B89B-1CE31646F372}" type="presParOf" srcId="{5F237418-AB0B-4146-B576-8926AE86A2F7}" destId="{5B55413F-7411-4DD4-BCB7-7125EAC78280}" srcOrd="1" destOrd="0" presId="urn:microsoft.com/office/officeart/2005/8/layout/orgChart1"/>
    <dgm:cxn modelId="{5EC5F7D2-9DFD-4E16-96F3-2985264AC100}" type="presParOf" srcId="{5B55413F-7411-4DD4-BCB7-7125EAC78280}" destId="{EB733D02-17EE-4A6A-9D4C-B06490C5763A}" srcOrd="0" destOrd="0" presId="urn:microsoft.com/office/officeart/2005/8/layout/orgChart1"/>
    <dgm:cxn modelId="{6DF668B2-52B5-4C41-BAC8-0D702EA9C060}" type="presParOf" srcId="{5B55413F-7411-4DD4-BCB7-7125EAC78280}" destId="{450C3A89-49EB-478C-B70F-DE8C97C072BE}" srcOrd="1" destOrd="0" presId="urn:microsoft.com/office/officeart/2005/8/layout/orgChart1"/>
    <dgm:cxn modelId="{A0BA28CB-C947-4554-B72A-40887CEE0C3B}" type="presParOf" srcId="{450C3A89-49EB-478C-B70F-DE8C97C072BE}" destId="{4801489D-6203-43D5-AE6B-00784DFF6C80}" srcOrd="0" destOrd="0" presId="urn:microsoft.com/office/officeart/2005/8/layout/orgChart1"/>
    <dgm:cxn modelId="{B98DDDEF-9CE9-417E-B6A0-BE6523E66D88}" type="presParOf" srcId="{4801489D-6203-43D5-AE6B-00784DFF6C80}" destId="{DFBDF5A4-81B5-4BBE-857D-43FD73E2D160}" srcOrd="0" destOrd="0" presId="urn:microsoft.com/office/officeart/2005/8/layout/orgChart1"/>
    <dgm:cxn modelId="{21DAF617-B84C-4C63-8B15-98B91576002E}" type="presParOf" srcId="{4801489D-6203-43D5-AE6B-00784DFF6C80}" destId="{491298F8-B056-48AA-B537-B312824E15F3}" srcOrd="1" destOrd="0" presId="urn:microsoft.com/office/officeart/2005/8/layout/orgChart1"/>
    <dgm:cxn modelId="{F030A5ED-00B0-40B5-B23C-F0A8069E3B44}" type="presParOf" srcId="{450C3A89-49EB-478C-B70F-DE8C97C072BE}" destId="{275ECEC1-BE44-4C87-A688-FB0A862DD1B2}" srcOrd="1" destOrd="0" presId="urn:microsoft.com/office/officeart/2005/8/layout/orgChart1"/>
    <dgm:cxn modelId="{811B6E42-9F11-487C-B3D6-C89756839FC0}" type="presParOf" srcId="{450C3A89-49EB-478C-B70F-DE8C97C072BE}" destId="{B44DCA89-C2CF-4A3D-A1D3-5589F86E6E9F}" srcOrd="2" destOrd="0" presId="urn:microsoft.com/office/officeart/2005/8/layout/orgChart1"/>
    <dgm:cxn modelId="{A16D771B-224D-488B-A89F-92A35EDD6298}" type="presParOf" srcId="{5B55413F-7411-4DD4-BCB7-7125EAC78280}" destId="{9DC6EECE-5988-4729-820D-0C306EFD3901}" srcOrd="2" destOrd="0" presId="urn:microsoft.com/office/officeart/2005/8/layout/orgChart1"/>
    <dgm:cxn modelId="{BEFDEEDE-9D17-42A7-8BC6-79BB17B62351}" type="presParOf" srcId="{5B55413F-7411-4DD4-BCB7-7125EAC78280}" destId="{669601B9-B35C-455C-A7E8-3C7BF817FF13}" srcOrd="3" destOrd="0" presId="urn:microsoft.com/office/officeart/2005/8/layout/orgChart1"/>
    <dgm:cxn modelId="{54D033DE-1841-4BA7-8DEF-D2A342EF4117}" type="presParOf" srcId="{669601B9-B35C-455C-A7E8-3C7BF817FF13}" destId="{CAACD3DD-29E2-4DFD-AE92-249A18AD3B1D}" srcOrd="0" destOrd="0" presId="urn:microsoft.com/office/officeart/2005/8/layout/orgChart1"/>
    <dgm:cxn modelId="{B9852038-C291-4126-BF18-47CE55B80CA0}" type="presParOf" srcId="{CAACD3DD-29E2-4DFD-AE92-249A18AD3B1D}" destId="{1807CBB5-FD78-4862-AE40-A91AE84B07E2}" srcOrd="0" destOrd="0" presId="urn:microsoft.com/office/officeart/2005/8/layout/orgChart1"/>
    <dgm:cxn modelId="{550A19F8-6A66-4D0F-B13F-40D1C83FFE6E}" type="presParOf" srcId="{CAACD3DD-29E2-4DFD-AE92-249A18AD3B1D}" destId="{6B2DA934-63B2-4738-B842-9A0BBA92B0CC}" srcOrd="1" destOrd="0" presId="urn:microsoft.com/office/officeart/2005/8/layout/orgChart1"/>
    <dgm:cxn modelId="{C408ABEC-4FE1-483F-AD73-E9E7DDC97AE4}" type="presParOf" srcId="{669601B9-B35C-455C-A7E8-3C7BF817FF13}" destId="{912453FA-0A36-4CBD-B0E5-CEDBE31D70E4}" srcOrd="1" destOrd="0" presId="urn:microsoft.com/office/officeart/2005/8/layout/orgChart1"/>
    <dgm:cxn modelId="{1C4465F8-368E-4CF0-BDA3-7ACEDE5A3F07}" type="presParOf" srcId="{669601B9-B35C-455C-A7E8-3C7BF817FF13}" destId="{30875564-7633-42C1-A053-7814EE836EF6}" srcOrd="2" destOrd="0" presId="urn:microsoft.com/office/officeart/2005/8/layout/orgChart1"/>
    <dgm:cxn modelId="{DD2DDA9F-1EC5-414E-AE34-DDBF195AC9CE}" type="presParOf" srcId="{5B55413F-7411-4DD4-BCB7-7125EAC78280}" destId="{3062B8CA-57D9-4D48-86FE-89D1FB62844F}" srcOrd="4" destOrd="0" presId="urn:microsoft.com/office/officeart/2005/8/layout/orgChart1"/>
    <dgm:cxn modelId="{6CF1AD0A-92A2-4D3D-A149-8E6BC2FE2874}" type="presParOf" srcId="{5B55413F-7411-4DD4-BCB7-7125EAC78280}" destId="{CC502640-7504-4583-9C6D-24F16A730FBB}" srcOrd="5" destOrd="0" presId="urn:microsoft.com/office/officeart/2005/8/layout/orgChart1"/>
    <dgm:cxn modelId="{0319B547-37A8-47B9-B61B-8411F9429831}" type="presParOf" srcId="{CC502640-7504-4583-9C6D-24F16A730FBB}" destId="{740B0A1B-554C-4768-B669-FFD6B9C9B4C4}" srcOrd="0" destOrd="0" presId="urn:microsoft.com/office/officeart/2005/8/layout/orgChart1"/>
    <dgm:cxn modelId="{AAEF12C4-3874-40E2-9D02-8702DC54C16A}" type="presParOf" srcId="{740B0A1B-554C-4768-B669-FFD6B9C9B4C4}" destId="{916D23E2-4D4A-452F-893D-F23D7490E547}" srcOrd="0" destOrd="0" presId="urn:microsoft.com/office/officeart/2005/8/layout/orgChart1"/>
    <dgm:cxn modelId="{46DDF53D-32C7-481C-8680-3924B4901DE6}" type="presParOf" srcId="{740B0A1B-554C-4768-B669-FFD6B9C9B4C4}" destId="{7B73528A-6FF2-4DAA-8270-69B41F6D33DD}" srcOrd="1" destOrd="0" presId="urn:microsoft.com/office/officeart/2005/8/layout/orgChart1"/>
    <dgm:cxn modelId="{A0761D02-88AA-4FE1-8DF8-D251B97850E5}" type="presParOf" srcId="{CC502640-7504-4583-9C6D-24F16A730FBB}" destId="{D9545217-6A11-42C0-A528-F893CD36F602}" srcOrd="1" destOrd="0" presId="urn:microsoft.com/office/officeart/2005/8/layout/orgChart1"/>
    <dgm:cxn modelId="{71CD9E8F-B4C3-4779-97C9-3995A72F89BF}" type="presParOf" srcId="{CC502640-7504-4583-9C6D-24F16A730FBB}" destId="{54CE2A4D-0437-445D-B446-C3CC68A4240E}" srcOrd="2" destOrd="0" presId="urn:microsoft.com/office/officeart/2005/8/layout/orgChart1"/>
    <dgm:cxn modelId="{E1ED29BF-6536-4C52-BCD6-59A1F449C9E7}" type="presParOf" srcId="{5B55413F-7411-4DD4-BCB7-7125EAC78280}" destId="{BF61BE21-2734-440A-BFF1-D7356D78EB91}" srcOrd="6" destOrd="0" presId="urn:microsoft.com/office/officeart/2005/8/layout/orgChart1"/>
    <dgm:cxn modelId="{169D9E29-C687-4160-8C19-E1AEBB3F71BB}" type="presParOf" srcId="{5B55413F-7411-4DD4-BCB7-7125EAC78280}" destId="{7615145E-2DEF-481A-941A-F54A01A6B8AA}" srcOrd="7" destOrd="0" presId="urn:microsoft.com/office/officeart/2005/8/layout/orgChart1"/>
    <dgm:cxn modelId="{40ED60D9-AD74-4115-8F9A-8C73EB4ACA93}" type="presParOf" srcId="{7615145E-2DEF-481A-941A-F54A01A6B8AA}" destId="{0E4FBD7A-8E0E-4088-90BA-33C361F374A8}" srcOrd="0" destOrd="0" presId="urn:microsoft.com/office/officeart/2005/8/layout/orgChart1"/>
    <dgm:cxn modelId="{9DF997A9-F0CC-41D6-BF0D-2D819EA51521}" type="presParOf" srcId="{0E4FBD7A-8E0E-4088-90BA-33C361F374A8}" destId="{7E5B0FA7-463E-4D65-B8FA-DDF1C4F2E202}" srcOrd="0" destOrd="0" presId="urn:microsoft.com/office/officeart/2005/8/layout/orgChart1"/>
    <dgm:cxn modelId="{15C725E4-AC86-4E28-9B47-1F07458C5442}" type="presParOf" srcId="{0E4FBD7A-8E0E-4088-90BA-33C361F374A8}" destId="{1019BC03-619E-417C-B593-F0DCB8F3AE25}" srcOrd="1" destOrd="0" presId="urn:microsoft.com/office/officeart/2005/8/layout/orgChart1"/>
    <dgm:cxn modelId="{A33945B5-FB2E-4280-8EED-1850FD06CF23}" type="presParOf" srcId="{7615145E-2DEF-481A-941A-F54A01A6B8AA}" destId="{6C1D1EBA-55EA-4ACB-A861-43A27A64B0C3}" srcOrd="1" destOrd="0" presId="urn:microsoft.com/office/officeart/2005/8/layout/orgChart1"/>
    <dgm:cxn modelId="{A7F6ED61-1926-4197-9F86-F74141BCE6F5}" type="presParOf" srcId="{7615145E-2DEF-481A-941A-F54A01A6B8AA}" destId="{2262D96E-4B01-44DE-A373-6C1519F93FAB}" srcOrd="2" destOrd="0" presId="urn:microsoft.com/office/officeart/2005/8/layout/orgChart1"/>
    <dgm:cxn modelId="{39274BF8-0A77-4192-8932-38F26A905AB7}" type="presParOf" srcId="{5B55413F-7411-4DD4-BCB7-7125EAC78280}" destId="{7673AC26-974D-42F4-84BA-757B6E60531A}" srcOrd="8" destOrd="0" presId="urn:microsoft.com/office/officeart/2005/8/layout/orgChart1"/>
    <dgm:cxn modelId="{296FE616-1A2D-4D62-B6B9-EEFF1F117DBF}" type="presParOf" srcId="{5B55413F-7411-4DD4-BCB7-7125EAC78280}" destId="{D24A6C8B-579D-4794-835D-CCB9A183405B}" srcOrd="9" destOrd="0" presId="urn:microsoft.com/office/officeart/2005/8/layout/orgChart1"/>
    <dgm:cxn modelId="{848FEA6A-602C-43E4-A8A4-B672A125938D}" type="presParOf" srcId="{D24A6C8B-579D-4794-835D-CCB9A183405B}" destId="{75589F18-ACF9-417A-B2F6-607D61FD4E93}" srcOrd="0" destOrd="0" presId="urn:microsoft.com/office/officeart/2005/8/layout/orgChart1"/>
    <dgm:cxn modelId="{8DC941EC-E1A8-4CFB-B744-CB2A97F80D79}" type="presParOf" srcId="{75589F18-ACF9-417A-B2F6-607D61FD4E93}" destId="{6D06FD48-F07D-4893-B4E3-948FD1881067}" srcOrd="0" destOrd="0" presId="urn:microsoft.com/office/officeart/2005/8/layout/orgChart1"/>
    <dgm:cxn modelId="{B8CB2BBB-A026-4633-A026-759461DB9F60}" type="presParOf" srcId="{75589F18-ACF9-417A-B2F6-607D61FD4E93}" destId="{F7D1F191-661B-44C6-A5C6-376F585409F9}" srcOrd="1" destOrd="0" presId="urn:microsoft.com/office/officeart/2005/8/layout/orgChart1"/>
    <dgm:cxn modelId="{068FA5ED-459C-4D5D-95DC-276517CF6A15}" type="presParOf" srcId="{D24A6C8B-579D-4794-835D-CCB9A183405B}" destId="{1B748147-89D8-48D5-B5C6-72522B79CAFF}" srcOrd="1" destOrd="0" presId="urn:microsoft.com/office/officeart/2005/8/layout/orgChart1"/>
    <dgm:cxn modelId="{89EC22DF-3935-498F-9D7E-F293823649E6}" type="presParOf" srcId="{D24A6C8B-579D-4794-835D-CCB9A183405B}" destId="{2050939D-D0CD-428E-AE15-1BEB11580BE4}" srcOrd="2" destOrd="0" presId="urn:microsoft.com/office/officeart/2005/8/layout/orgChart1"/>
    <dgm:cxn modelId="{781C51B5-9526-4D98-B4B5-609735B7A229}" type="presParOf" srcId="{5F237418-AB0B-4146-B576-8926AE86A2F7}" destId="{E22D6EC3-6366-474C-8D47-FA3DB160A320}" srcOrd="2" destOrd="0" presId="urn:microsoft.com/office/officeart/2005/8/layout/orgChart1"/>
    <dgm:cxn modelId="{FD8A9BD6-9633-4764-838D-D5C257A292A4}" type="presParOf" srcId="{8608334E-764F-4BE8-A22E-63B1904DC1DE}" destId="{DBD8D998-B021-4878-AFA1-2CDDE3C6DC0B}" srcOrd="2" destOrd="0" presId="urn:microsoft.com/office/officeart/2005/8/layout/orgChart1"/>
    <dgm:cxn modelId="{0A2DF8D1-8DFA-4919-97A9-0E3FACC3E07D}" type="presParOf" srcId="{8608334E-764F-4BE8-A22E-63B1904DC1DE}" destId="{A22F2E50-9416-4CDB-BCC9-CCB20A86443F}" srcOrd="3" destOrd="0" presId="urn:microsoft.com/office/officeart/2005/8/layout/orgChart1"/>
    <dgm:cxn modelId="{C6FF9A73-F299-461F-8CF8-03D772A11CC2}" type="presParOf" srcId="{A22F2E50-9416-4CDB-BCC9-CCB20A86443F}" destId="{668D43D4-933A-40DC-BB25-D6238F5978B9}" srcOrd="0" destOrd="0" presId="urn:microsoft.com/office/officeart/2005/8/layout/orgChart1"/>
    <dgm:cxn modelId="{2385A939-67BD-4E7A-B9A2-C70263473ACD}" type="presParOf" srcId="{668D43D4-933A-40DC-BB25-D6238F5978B9}" destId="{F6563786-B71D-4FFE-BFAE-6FBE55BCB8C1}" srcOrd="0" destOrd="0" presId="urn:microsoft.com/office/officeart/2005/8/layout/orgChart1"/>
    <dgm:cxn modelId="{19FB3552-61C7-4A25-8FC4-264397D2D620}" type="presParOf" srcId="{668D43D4-933A-40DC-BB25-D6238F5978B9}" destId="{A3708567-A08B-4758-90A8-B85FF0B8859F}" srcOrd="1" destOrd="0" presId="urn:microsoft.com/office/officeart/2005/8/layout/orgChart1"/>
    <dgm:cxn modelId="{D8E59C45-B582-41CA-B053-65B26D1B94BF}" type="presParOf" srcId="{A22F2E50-9416-4CDB-BCC9-CCB20A86443F}" destId="{B4AC4D44-B925-4EFE-9EDD-EC2603F8A6C8}" srcOrd="1" destOrd="0" presId="urn:microsoft.com/office/officeart/2005/8/layout/orgChart1"/>
    <dgm:cxn modelId="{8BBCFAB6-62FD-40A3-BECD-D28A98CAF23C}" type="presParOf" srcId="{B4AC4D44-B925-4EFE-9EDD-EC2603F8A6C8}" destId="{1C6B2E5C-2F85-4043-9599-D8112A2443DD}" srcOrd="0" destOrd="0" presId="urn:microsoft.com/office/officeart/2005/8/layout/orgChart1"/>
    <dgm:cxn modelId="{FFD0C608-5AEB-482D-B8E1-8EEE497A8A1F}" type="presParOf" srcId="{B4AC4D44-B925-4EFE-9EDD-EC2603F8A6C8}" destId="{D0177747-DCEA-4E0A-9555-B414F5D47541}" srcOrd="1" destOrd="0" presId="urn:microsoft.com/office/officeart/2005/8/layout/orgChart1"/>
    <dgm:cxn modelId="{53775BFC-E030-46B8-AA31-61633DBF1160}" type="presParOf" srcId="{D0177747-DCEA-4E0A-9555-B414F5D47541}" destId="{1025B85C-0FC6-4023-9FFC-D9C491BC90E5}" srcOrd="0" destOrd="0" presId="urn:microsoft.com/office/officeart/2005/8/layout/orgChart1"/>
    <dgm:cxn modelId="{61A63AAB-66B9-4A89-BBE2-D7D3A0B5872C}" type="presParOf" srcId="{1025B85C-0FC6-4023-9FFC-D9C491BC90E5}" destId="{61C2C640-A266-4495-9CC3-B2706B5EDE25}" srcOrd="0" destOrd="0" presId="urn:microsoft.com/office/officeart/2005/8/layout/orgChart1"/>
    <dgm:cxn modelId="{6D09F048-B0DC-4D98-AF0B-AD3C0BEA1EDB}" type="presParOf" srcId="{1025B85C-0FC6-4023-9FFC-D9C491BC90E5}" destId="{6C6BB46D-E372-4D2D-B016-826A855E8490}" srcOrd="1" destOrd="0" presId="urn:microsoft.com/office/officeart/2005/8/layout/orgChart1"/>
    <dgm:cxn modelId="{8EF27828-CD37-4AFE-AFFF-E6ED7BE551D2}" type="presParOf" srcId="{D0177747-DCEA-4E0A-9555-B414F5D47541}" destId="{F0A86E20-6312-4803-916E-E1610E6D3015}" srcOrd="1" destOrd="0" presId="urn:microsoft.com/office/officeart/2005/8/layout/orgChart1"/>
    <dgm:cxn modelId="{5E9E4CCE-BB78-42DD-9B41-EDACB57DBD00}" type="presParOf" srcId="{D0177747-DCEA-4E0A-9555-B414F5D47541}" destId="{24E85E2A-5CDF-4CE2-A38B-673ADD265AD6}" srcOrd="2" destOrd="0" presId="urn:microsoft.com/office/officeart/2005/8/layout/orgChart1"/>
    <dgm:cxn modelId="{E7ED6C50-A158-45A7-A9C6-75CD3D3F3CAD}" type="presParOf" srcId="{B4AC4D44-B925-4EFE-9EDD-EC2603F8A6C8}" destId="{CBBFF97A-E40F-4D14-863B-2426989CAA54}" srcOrd="2" destOrd="0" presId="urn:microsoft.com/office/officeart/2005/8/layout/orgChart1"/>
    <dgm:cxn modelId="{89E37933-0F24-4B8D-97A1-40C94B5F77AE}" type="presParOf" srcId="{B4AC4D44-B925-4EFE-9EDD-EC2603F8A6C8}" destId="{9C07EFFA-3D61-4302-96CE-0DE54198DD92}" srcOrd="3" destOrd="0" presId="urn:microsoft.com/office/officeart/2005/8/layout/orgChart1"/>
    <dgm:cxn modelId="{1A2231BF-1E96-4B17-9B7E-0B60B65DD9F1}" type="presParOf" srcId="{9C07EFFA-3D61-4302-96CE-0DE54198DD92}" destId="{F495C62E-0D86-43E7-8ACA-C1AA73D06073}" srcOrd="0" destOrd="0" presId="urn:microsoft.com/office/officeart/2005/8/layout/orgChart1"/>
    <dgm:cxn modelId="{9102474A-B499-4551-ACBD-3FE127483EF5}" type="presParOf" srcId="{F495C62E-0D86-43E7-8ACA-C1AA73D06073}" destId="{D5E751AE-9609-4084-85B0-1F6D86B3E286}" srcOrd="0" destOrd="0" presId="urn:microsoft.com/office/officeart/2005/8/layout/orgChart1"/>
    <dgm:cxn modelId="{CAA38566-F9D1-4491-BF9E-908ECF6114C8}" type="presParOf" srcId="{F495C62E-0D86-43E7-8ACA-C1AA73D06073}" destId="{430731D4-0B2C-4FCF-9D15-74C5937B2B8D}" srcOrd="1" destOrd="0" presId="urn:microsoft.com/office/officeart/2005/8/layout/orgChart1"/>
    <dgm:cxn modelId="{3DE86D15-B21B-4A45-A481-08904FE507E3}" type="presParOf" srcId="{9C07EFFA-3D61-4302-96CE-0DE54198DD92}" destId="{6C128E7E-AF89-4175-9220-E9E2336D6C0A}" srcOrd="1" destOrd="0" presId="urn:microsoft.com/office/officeart/2005/8/layout/orgChart1"/>
    <dgm:cxn modelId="{76FD7CEC-628F-4711-8C3B-5A720AD25B03}" type="presParOf" srcId="{9C07EFFA-3D61-4302-96CE-0DE54198DD92}" destId="{7F338A9F-A650-418B-BDCF-A66450597113}" srcOrd="2" destOrd="0" presId="urn:microsoft.com/office/officeart/2005/8/layout/orgChart1"/>
    <dgm:cxn modelId="{8796FE4F-A4E3-4177-BC08-03FEE11AB50E}" type="presParOf" srcId="{A22F2E50-9416-4CDB-BCC9-CCB20A86443F}" destId="{CECD4A91-755B-40DD-825E-83AA9CE76842}" srcOrd="2" destOrd="0" presId="urn:microsoft.com/office/officeart/2005/8/layout/orgChart1"/>
    <dgm:cxn modelId="{5FBDCE98-3DF4-4127-ABC1-D4DA39BB3998}" type="presParOf" srcId="{8608334E-764F-4BE8-A22E-63B1904DC1DE}" destId="{E4D28DEB-9175-41A4-850F-12D26F216CD2}" srcOrd="4" destOrd="0" presId="urn:microsoft.com/office/officeart/2005/8/layout/orgChart1"/>
    <dgm:cxn modelId="{A5757F9C-7C30-4EAD-82F8-90099E080FE0}" type="presParOf" srcId="{8608334E-764F-4BE8-A22E-63B1904DC1DE}" destId="{27EEBDCD-47E4-4E57-9DA0-D1C91A874BE4}" srcOrd="5" destOrd="0" presId="urn:microsoft.com/office/officeart/2005/8/layout/orgChart1"/>
    <dgm:cxn modelId="{3446468C-47ED-4422-B832-11C54A7395F0}" type="presParOf" srcId="{27EEBDCD-47E4-4E57-9DA0-D1C91A874BE4}" destId="{0CCC4356-FBAE-4752-8CD0-76131D9767DF}" srcOrd="0" destOrd="0" presId="urn:microsoft.com/office/officeart/2005/8/layout/orgChart1"/>
    <dgm:cxn modelId="{9D1E67B5-926B-4D15-AD0C-B7F64CE99736}" type="presParOf" srcId="{0CCC4356-FBAE-4752-8CD0-76131D9767DF}" destId="{BE2C91B4-F385-42D5-8B5F-0B5517C68A37}" srcOrd="0" destOrd="0" presId="urn:microsoft.com/office/officeart/2005/8/layout/orgChart1"/>
    <dgm:cxn modelId="{3054E5DB-92F1-4B05-A443-D7A8DFABC1BD}" type="presParOf" srcId="{0CCC4356-FBAE-4752-8CD0-76131D9767DF}" destId="{FFB20EBA-53B3-4762-8109-104E30242788}" srcOrd="1" destOrd="0" presId="urn:microsoft.com/office/officeart/2005/8/layout/orgChart1"/>
    <dgm:cxn modelId="{D7C0B742-B994-46AE-97FE-C87F2C8951AA}" type="presParOf" srcId="{27EEBDCD-47E4-4E57-9DA0-D1C91A874BE4}" destId="{FD2F303C-0137-4290-8B34-47CD550FDE75}" srcOrd="1" destOrd="0" presId="urn:microsoft.com/office/officeart/2005/8/layout/orgChart1"/>
    <dgm:cxn modelId="{9DD6F19B-1B14-4674-8627-EC6C094618EF}" type="presParOf" srcId="{FD2F303C-0137-4290-8B34-47CD550FDE75}" destId="{95BC3EC7-BA3C-4F0D-A9C3-3D8FCCBABB9C}" srcOrd="0" destOrd="0" presId="urn:microsoft.com/office/officeart/2005/8/layout/orgChart1"/>
    <dgm:cxn modelId="{8F9FFFF8-41B4-48FD-BA2F-733F9288EB7C}" type="presParOf" srcId="{FD2F303C-0137-4290-8B34-47CD550FDE75}" destId="{C0799C93-1E82-4662-B059-90EF79EB087C}" srcOrd="1" destOrd="0" presId="urn:microsoft.com/office/officeart/2005/8/layout/orgChart1"/>
    <dgm:cxn modelId="{C099754D-0C74-4B8E-A4F9-A84F4AFE0258}" type="presParOf" srcId="{C0799C93-1E82-4662-B059-90EF79EB087C}" destId="{EDEA3EAA-9236-4A4A-A9C5-37F6ECA20A07}" srcOrd="0" destOrd="0" presId="urn:microsoft.com/office/officeart/2005/8/layout/orgChart1"/>
    <dgm:cxn modelId="{30D7CDF7-EF42-42A6-BEDD-35EF9D206C69}" type="presParOf" srcId="{EDEA3EAA-9236-4A4A-A9C5-37F6ECA20A07}" destId="{89945458-C520-4D6A-AE25-FA8A8E2A4EF4}" srcOrd="0" destOrd="0" presId="urn:microsoft.com/office/officeart/2005/8/layout/orgChart1"/>
    <dgm:cxn modelId="{AA09B6B2-B171-4287-93FB-F27EF1932CB6}" type="presParOf" srcId="{EDEA3EAA-9236-4A4A-A9C5-37F6ECA20A07}" destId="{972D6DC4-943F-41A7-B631-6E7198571D48}" srcOrd="1" destOrd="0" presId="urn:microsoft.com/office/officeart/2005/8/layout/orgChart1"/>
    <dgm:cxn modelId="{D612856F-54D8-4288-BB13-3181C0077E81}" type="presParOf" srcId="{C0799C93-1E82-4662-B059-90EF79EB087C}" destId="{19A6EFE0-2701-4D6A-8055-98429A38FE3F}" srcOrd="1" destOrd="0" presId="urn:microsoft.com/office/officeart/2005/8/layout/orgChart1"/>
    <dgm:cxn modelId="{1518839B-261A-4EB0-822E-44F8FFC59F14}" type="presParOf" srcId="{19A6EFE0-2701-4D6A-8055-98429A38FE3F}" destId="{75436A1B-18C9-4AAA-894C-C39F2C690683}" srcOrd="0" destOrd="0" presId="urn:microsoft.com/office/officeart/2005/8/layout/orgChart1"/>
    <dgm:cxn modelId="{20B51F55-27C2-4DB1-93D2-2B235D8E53F1}" type="presParOf" srcId="{19A6EFE0-2701-4D6A-8055-98429A38FE3F}" destId="{4B610604-F168-4DBA-8718-D6F28218C90B}" srcOrd="1" destOrd="0" presId="urn:microsoft.com/office/officeart/2005/8/layout/orgChart1"/>
    <dgm:cxn modelId="{5A9B5A0A-6A3D-4CD5-B92B-8A84E2E04FA4}" type="presParOf" srcId="{4B610604-F168-4DBA-8718-D6F28218C90B}" destId="{8A0288E9-3281-4F83-B7E3-94C78BEAE245}" srcOrd="0" destOrd="0" presId="urn:microsoft.com/office/officeart/2005/8/layout/orgChart1"/>
    <dgm:cxn modelId="{DE6C993F-930F-4516-B85C-3285ACBE1F4E}" type="presParOf" srcId="{8A0288E9-3281-4F83-B7E3-94C78BEAE245}" destId="{539B1498-7A3D-487A-BAFA-28411AE89ABA}" srcOrd="0" destOrd="0" presId="urn:microsoft.com/office/officeart/2005/8/layout/orgChart1"/>
    <dgm:cxn modelId="{24723EAC-F34A-4EA8-87D4-4CEB6C81CB46}" type="presParOf" srcId="{8A0288E9-3281-4F83-B7E3-94C78BEAE245}" destId="{1CF761A0-5CBB-4932-B891-8B97D54E39C7}" srcOrd="1" destOrd="0" presId="urn:microsoft.com/office/officeart/2005/8/layout/orgChart1"/>
    <dgm:cxn modelId="{B5E4D1A7-5E68-4FF9-A89C-4909A0DD4272}" type="presParOf" srcId="{4B610604-F168-4DBA-8718-D6F28218C90B}" destId="{B394DBFA-BEED-4944-B0F9-265F1882E0AC}" srcOrd="1" destOrd="0" presId="urn:microsoft.com/office/officeart/2005/8/layout/orgChart1"/>
    <dgm:cxn modelId="{3E58BDCB-51C7-4305-A7A6-5D60A26342FA}" type="presParOf" srcId="{4B610604-F168-4DBA-8718-D6F28218C90B}" destId="{8CCBC4ED-0031-4F40-B3AD-D03B695414C8}" srcOrd="2" destOrd="0" presId="urn:microsoft.com/office/officeart/2005/8/layout/orgChart1"/>
    <dgm:cxn modelId="{4A83ECE0-1BDD-4C09-9D7A-42ADE5DA2EF3}" type="presParOf" srcId="{19A6EFE0-2701-4D6A-8055-98429A38FE3F}" destId="{9793D3FD-54E6-4943-88F6-F333A168FDDF}" srcOrd="2" destOrd="0" presId="urn:microsoft.com/office/officeart/2005/8/layout/orgChart1"/>
    <dgm:cxn modelId="{219A1287-F8DE-4534-A43A-14AFF5CF218E}" type="presParOf" srcId="{19A6EFE0-2701-4D6A-8055-98429A38FE3F}" destId="{3BFC879B-347D-4296-AB3D-CE4A9524E380}" srcOrd="3" destOrd="0" presId="urn:microsoft.com/office/officeart/2005/8/layout/orgChart1"/>
    <dgm:cxn modelId="{9A9196AF-1A60-4C60-B786-E6F5A2030A68}" type="presParOf" srcId="{3BFC879B-347D-4296-AB3D-CE4A9524E380}" destId="{F9EB0E3C-0238-4793-8018-E12821C86702}" srcOrd="0" destOrd="0" presId="urn:microsoft.com/office/officeart/2005/8/layout/orgChart1"/>
    <dgm:cxn modelId="{AD57961E-1DD0-4F06-992F-42AFFFDBCE6E}" type="presParOf" srcId="{F9EB0E3C-0238-4793-8018-E12821C86702}" destId="{50C1F24B-804D-4A68-8C2B-CEEA68966A88}" srcOrd="0" destOrd="0" presId="urn:microsoft.com/office/officeart/2005/8/layout/orgChart1"/>
    <dgm:cxn modelId="{771C6422-B3B5-4EE5-A971-4F98404E733D}" type="presParOf" srcId="{F9EB0E3C-0238-4793-8018-E12821C86702}" destId="{58BD3A83-4A9B-492B-BFB2-95693B3FDA51}" srcOrd="1" destOrd="0" presId="urn:microsoft.com/office/officeart/2005/8/layout/orgChart1"/>
    <dgm:cxn modelId="{70F57DB7-66FB-4669-9923-A6BE98C45CA1}" type="presParOf" srcId="{3BFC879B-347D-4296-AB3D-CE4A9524E380}" destId="{B7447D02-67C1-4186-8D42-81B6AB39387E}" srcOrd="1" destOrd="0" presId="urn:microsoft.com/office/officeart/2005/8/layout/orgChart1"/>
    <dgm:cxn modelId="{928A7FCC-8E75-4E24-9C5A-1E78387C6A05}" type="presParOf" srcId="{3BFC879B-347D-4296-AB3D-CE4A9524E380}" destId="{F923CDA3-83C3-4DCA-A9F5-B45BC5AA93C3}" srcOrd="2" destOrd="0" presId="urn:microsoft.com/office/officeart/2005/8/layout/orgChart1"/>
    <dgm:cxn modelId="{0BE2F8BE-0DB9-45F2-A655-062BFF2B6C86}" type="presParOf" srcId="{19A6EFE0-2701-4D6A-8055-98429A38FE3F}" destId="{873C2486-DCCF-4F9A-B38D-E608851CAFC6}" srcOrd="4" destOrd="0" presId="urn:microsoft.com/office/officeart/2005/8/layout/orgChart1"/>
    <dgm:cxn modelId="{29467897-D41D-4477-99E6-AB10C14ADA51}" type="presParOf" srcId="{19A6EFE0-2701-4D6A-8055-98429A38FE3F}" destId="{C4F76132-F7A7-4AC6-91C2-4C0961DBB381}" srcOrd="5" destOrd="0" presId="urn:microsoft.com/office/officeart/2005/8/layout/orgChart1"/>
    <dgm:cxn modelId="{A20AD2B7-2024-434F-B2FC-18CADB2A74D6}" type="presParOf" srcId="{C4F76132-F7A7-4AC6-91C2-4C0961DBB381}" destId="{5B4A2D2A-28D7-4835-9C01-5E82B25B8D77}" srcOrd="0" destOrd="0" presId="urn:microsoft.com/office/officeart/2005/8/layout/orgChart1"/>
    <dgm:cxn modelId="{D37C5561-77B4-4C1C-87A6-2D206AF6FA5A}" type="presParOf" srcId="{5B4A2D2A-28D7-4835-9C01-5E82B25B8D77}" destId="{FA181444-3B2A-4669-91FD-E19252C7D80A}" srcOrd="0" destOrd="0" presId="urn:microsoft.com/office/officeart/2005/8/layout/orgChart1"/>
    <dgm:cxn modelId="{1A236219-45DA-4A80-A552-989078906716}" type="presParOf" srcId="{5B4A2D2A-28D7-4835-9C01-5E82B25B8D77}" destId="{8F9C245C-B29F-40AE-8705-FD8D5034443D}" srcOrd="1" destOrd="0" presId="urn:microsoft.com/office/officeart/2005/8/layout/orgChart1"/>
    <dgm:cxn modelId="{C15E2ED7-4267-48F5-A315-02BB57CF71C0}" type="presParOf" srcId="{C4F76132-F7A7-4AC6-91C2-4C0961DBB381}" destId="{5BFE89F1-B381-418B-AD74-52448EC0A7BB}" srcOrd="1" destOrd="0" presId="urn:microsoft.com/office/officeart/2005/8/layout/orgChart1"/>
    <dgm:cxn modelId="{B788AE24-E777-470D-A7F6-783CCC57C26A}" type="presParOf" srcId="{C4F76132-F7A7-4AC6-91C2-4C0961DBB381}" destId="{8B897B1A-0E6F-43F3-A355-E94187EAE831}" srcOrd="2" destOrd="0" presId="urn:microsoft.com/office/officeart/2005/8/layout/orgChart1"/>
    <dgm:cxn modelId="{B45CA801-0DBD-4D19-AD51-1892690A76F7}" type="presParOf" srcId="{C0799C93-1E82-4662-B059-90EF79EB087C}" destId="{CDB95EB5-002B-4C8F-80F9-764B60D81F30}" srcOrd="2" destOrd="0" presId="urn:microsoft.com/office/officeart/2005/8/layout/orgChart1"/>
    <dgm:cxn modelId="{9BD33B0E-D9E5-4ACC-9B2E-77DE6DD8F298}" type="presParOf" srcId="{FD2F303C-0137-4290-8B34-47CD550FDE75}" destId="{30A6EB9B-8D13-4DCC-B848-CC0AE514F095}" srcOrd="2" destOrd="0" presId="urn:microsoft.com/office/officeart/2005/8/layout/orgChart1"/>
    <dgm:cxn modelId="{1783A49B-E3ED-40CE-B17B-6D1524999B93}" type="presParOf" srcId="{FD2F303C-0137-4290-8B34-47CD550FDE75}" destId="{3E7536F6-C63F-47A6-9DAD-A638FC9B73E2}" srcOrd="3" destOrd="0" presId="urn:microsoft.com/office/officeart/2005/8/layout/orgChart1"/>
    <dgm:cxn modelId="{D16F52CB-C54B-43E6-9A5C-8D077BF57E5C}" type="presParOf" srcId="{3E7536F6-C63F-47A6-9DAD-A638FC9B73E2}" destId="{6BBC739E-CD1B-4A46-99AB-548EBFCCEC34}" srcOrd="0" destOrd="0" presId="urn:microsoft.com/office/officeart/2005/8/layout/orgChart1"/>
    <dgm:cxn modelId="{63CB142D-9111-4338-9B24-A549A235C2A4}" type="presParOf" srcId="{6BBC739E-CD1B-4A46-99AB-548EBFCCEC34}" destId="{B5A7D4D5-7F2F-478C-92C1-AC71D1B95CA1}" srcOrd="0" destOrd="0" presId="urn:microsoft.com/office/officeart/2005/8/layout/orgChart1"/>
    <dgm:cxn modelId="{8F00C028-4913-4E6F-A432-7D3599E5764C}" type="presParOf" srcId="{6BBC739E-CD1B-4A46-99AB-548EBFCCEC34}" destId="{106D5F56-7575-46C1-8F32-21CDE618B7BF}" srcOrd="1" destOrd="0" presId="urn:microsoft.com/office/officeart/2005/8/layout/orgChart1"/>
    <dgm:cxn modelId="{D27B9AD5-ECF5-4813-A037-F570F38438CE}" type="presParOf" srcId="{3E7536F6-C63F-47A6-9DAD-A638FC9B73E2}" destId="{E6EC5041-096A-4235-9317-002B67036EFF}" srcOrd="1" destOrd="0" presId="urn:microsoft.com/office/officeart/2005/8/layout/orgChart1"/>
    <dgm:cxn modelId="{D972EC5C-C894-43DD-89B5-EEBFAAD94D78}" type="presParOf" srcId="{E6EC5041-096A-4235-9317-002B67036EFF}" destId="{AB804BB7-91CA-4C6D-8800-B1AFB6729A90}" srcOrd="0" destOrd="0" presId="urn:microsoft.com/office/officeart/2005/8/layout/orgChart1"/>
    <dgm:cxn modelId="{299DDAD8-BA7C-4492-8AA9-451C4BA1808E}" type="presParOf" srcId="{E6EC5041-096A-4235-9317-002B67036EFF}" destId="{CB3CF3D0-929F-4EFE-BEFC-81D7399F9FDF}" srcOrd="1" destOrd="0" presId="urn:microsoft.com/office/officeart/2005/8/layout/orgChart1"/>
    <dgm:cxn modelId="{8501E36A-462B-417A-83B7-5094D7277934}" type="presParOf" srcId="{CB3CF3D0-929F-4EFE-BEFC-81D7399F9FDF}" destId="{6626C09B-2837-465D-A083-F160B61294F1}" srcOrd="0" destOrd="0" presId="urn:microsoft.com/office/officeart/2005/8/layout/orgChart1"/>
    <dgm:cxn modelId="{CFE07ADE-4AB7-4246-BBE5-923B67DEEEE9}" type="presParOf" srcId="{6626C09B-2837-465D-A083-F160B61294F1}" destId="{68B438D7-7626-46F1-B76B-A0F7DA4D8D5B}" srcOrd="0" destOrd="0" presId="urn:microsoft.com/office/officeart/2005/8/layout/orgChart1"/>
    <dgm:cxn modelId="{AC22B6F4-8BC5-443D-89EF-798B2ADF7C3E}" type="presParOf" srcId="{6626C09B-2837-465D-A083-F160B61294F1}" destId="{2097C585-7D1D-4700-A865-15567FFDB055}" srcOrd="1" destOrd="0" presId="urn:microsoft.com/office/officeart/2005/8/layout/orgChart1"/>
    <dgm:cxn modelId="{DBC90BAC-A0BC-4DC2-BAA2-D22E30D459E7}" type="presParOf" srcId="{CB3CF3D0-929F-4EFE-BEFC-81D7399F9FDF}" destId="{F9EBB62E-3007-442B-9266-9C800FFA9FA0}" srcOrd="1" destOrd="0" presId="urn:microsoft.com/office/officeart/2005/8/layout/orgChart1"/>
    <dgm:cxn modelId="{36218C16-E26F-4B64-B7E7-0AF423B14BF5}" type="presParOf" srcId="{CB3CF3D0-929F-4EFE-BEFC-81D7399F9FDF}" destId="{B3A883E3-DEA3-47B3-AA39-D9FB45C40F2B}" srcOrd="2" destOrd="0" presId="urn:microsoft.com/office/officeart/2005/8/layout/orgChart1"/>
    <dgm:cxn modelId="{58319177-4389-4D61-9104-175D94FFC153}" type="presParOf" srcId="{E6EC5041-096A-4235-9317-002B67036EFF}" destId="{2BE0AB50-B7BB-44F9-B011-9897EEDE259A}" srcOrd="2" destOrd="0" presId="urn:microsoft.com/office/officeart/2005/8/layout/orgChart1"/>
    <dgm:cxn modelId="{D573D6D0-992D-4BF9-B537-40F762CF3D99}" type="presParOf" srcId="{E6EC5041-096A-4235-9317-002B67036EFF}" destId="{4BCF841E-38B1-4FDF-B95D-8E6BD1B68A19}" srcOrd="3" destOrd="0" presId="urn:microsoft.com/office/officeart/2005/8/layout/orgChart1"/>
    <dgm:cxn modelId="{4C84C267-8D9E-4AAF-AB14-3768244160F8}" type="presParOf" srcId="{4BCF841E-38B1-4FDF-B95D-8E6BD1B68A19}" destId="{C5579175-8734-42F1-B62A-E314DEFAE642}" srcOrd="0" destOrd="0" presId="urn:microsoft.com/office/officeart/2005/8/layout/orgChart1"/>
    <dgm:cxn modelId="{FEFFC9BB-1B2C-4A36-9069-7D656264684D}" type="presParOf" srcId="{C5579175-8734-42F1-B62A-E314DEFAE642}" destId="{DEBE7DE6-4728-4A88-ACE8-87C791E228DE}" srcOrd="0" destOrd="0" presId="urn:microsoft.com/office/officeart/2005/8/layout/orgChart1"/>
    <dgm:cxn modelId="{1F372A02-E354-48CB-92F2-30F75A1E09A2}" type="presParOf" srcId="{C5579175-8734-42F1-B62A-E314DEFAE642}" destId="{21810404-8376-45FB-8DF1-937481E2A1AF}" srcOrd="1" destOrd="0" presId="urn:microsoft.com/office/officeart/2005/8/layout/orgChart1"/>
    <dgm:cxn modelId="{4442401C-B1A8-4F7A-B261-2185A51BE92D}" type="presParOf" srcId="{4BCF841E-38B1-4FDF-B95D-8E6BD1B68A19}" destId="{886AAF14-78B2-4C25-AA75-5AA5BCA1096E}" srcOrd="1" destOrd="0" presId="urn:microsoft.com/office/officeart/2005/8/layout/orgChart1"/>
    <dgm:cxn modelId="{5E6F2DD7-1983-4AD4-BFB3-19600C9EC6EB}" type="presParOf" srcId="{4BCF841E-38B1-4FDF-B95D-8E6BD1B68A19}" destId="{1106704E-057D-4A25-8166-A34DA5732A53}" srcOrd="2" destOrd="0" presId="urn:microsoft.com/office/officeart/2005/8/layout/orgChart1"/>
    <dgm:cxn modelId="{789339AC-CBEE-4628-BD33-62A47968C5A3}" type="presParOf" srcId="{E6EC5041-096A-4235-9317-002B67036EFF}" destId="{1C85A69D-3AC0-4E3D-BB84-5DFDB26D45BE}" srcOrd="4" destOrd="0" presId="urn:microsoft.com/office/officeart/2005/8/layout/orgChart1"/>
    <dgm:cxn modelId="{8252B4C4-A324-4B27-904C-FED72A50596D}" type="presParOf" srcId="{E6EC5041-096A-4235-9317-002B67036EFF}" destId="{04C2ECC4-8681-49A1-97A2-57599C82CFAB}" srcOrd="5" destOrd="0" presId="urn:microsoft.com/office/officeart/2005/8/layout/orgChart1"/>
    <dgm:cxn modelId="{6FB0B473-EC7A-4866-B782-30318670030F}" type="presParOf" srcId="{04C2ECC4-8681-49A1-97A2-57599C82CFAB}" destId="{7B7BC955-4777-4EA3-B27A-14D76F27CF8E}" srcOrd="0" destOrd="0" presId="urn:microsoft.com/office/officeart/2005/8/layout/orgChart1"/>
    <dgm:cxn modelId="{544FD3CA-9ADF-4DFE-8C07-8A59848B5B31}" type="presParOf" srcId="{7B7BC955-4777-4EA3-B27A-14D76F27CF8E}" destId="{ABDA895F-C868-481D-B398-5ED4D32BEF1B}" srcOrd="0" destOrd="0" presId="urn:microsoft.com/office/officeart/2005/8/layout/orgChart1"/>
    <dgm:cxn modelId="{1A787A91-1102-4480-BBB3-775B2537D0D3}" type="presParOf" srcId="{7B7BC955-4777-4EA3-B27A-14D76F27CF8E}" destId="{E6B0ADF3-524F-4861-8D4D-F3C3A6EE0172}" srcOrd="1" destOrd="0" presId="urn:microsoft.com/office/officeart/2005/8/layout/orgChart1"/>
    <dgm:cxn modelId="{E93E9FFE-F1FC-4DA1-A967-D4013AF08856}" type="presParOf" srcId="{04C2ECC4-8681-49A1-97A2-57599C82CFAB}" destId="{A7860347-D7EC-49DC-8AAA-0ADAF4FEE456}" srcOrd="1" destOrd="0" presId="urn:microsoft.com/office/officeart/2005/8/layout/orgChart1"/>
    <dgm:cxn modelId="{4B98F0B3-1282-4C42-9208-214FFDE3DD6B}" type="presParOf" srcId="{04C2ECC4-8681-49A1-97A2-57599C82CFAB}" destId="{792A6B48-8C78-4B9C-90C6-20714EE1E440}" srcOrd="2" destOrd="0" presId="urn:microsoft.com/office/officeart/2005/8/layout/orgChart1"/>
    <dgm:cxn modelId="{EAE6BB03-BAD3-4FAE-A798-1DBD9DB6063F}" type="presParOf" srcId="{3E7536F6-C63F-47A6-9DAD-A638FC9B73E2}" destId="{BF660A2A-8F88-47AF-BB8A-B6B6B0300E91}" srcOrd="2" destOrd="0" presId="urn:microsoft.com/office/officeart/2005/8/layout/orgChart1"/>
    <dgm:cxn modelId="{B6EC21D0-1EB7-4D66-B9E6-83F92CA51F2D}" type="presParOf" srcId="{27EEBDCD-47E4-4E57-9DA0-D1C91A874BE4}" destId="{945EA04E-6662-4B90-901A-E18E7CBBA237}" srcOrd="2" destOrd="0" presId="urn:microsoft.com/office/officeart/2005/8/layout/orgChart1"/>
    <dgm:cxn modelId="{117F94DA-84A7-4410-ACA2-E751DE3A12EB}" type="presParOf" srcId="{8608334E-764F-4BE8-A22E-63B1904DC1DE}" destId="{A2FDB931-CFCE-48FB-88F4-DCF41E25F16D}" srcOrd="6" destOrd="0" presId="urn:microsoft.com/office/officeart/2005/8/layout/orgChart1"/>
    <dgm:cxn modelId="{674ED994-6E44-4532-9FC6-0C3C25F042AB}" type="presParOf" srcId="{8608334E-764F-4BE8-A22E-63B1904DC1DE}" destId="{3BCAB5CD-6A09-4D5B-909F-6BA01156B4A1}" srcOrd="7" destOrd="0" presId="urn:microsoft.com/office/officeart/2005/8/layout/orgChart1"/>
    <dgm:cxn modelId="{48DE26C7-9671-48F8-8F97-60D468BE058A}" type="presParOf" srcId="{3BCAB5CD-6A09-4D5B-909F-6BA01156B4A1}" destId="{F48CC341-1037-4D9D-A47D-A1F910063F9B}" srcOrd="0" destOrd="0" presId="urn:microsoft.com/office/officeart/2005/8/layout/orgChart1"/>
    <dgm:cxn modelId="{3972EFAC-3A33-4908-B1F9-5FF4048CE2EE}" type="presParOf" srcId="{F48CC341-1037-4D9D-A47D-A1F910063F9B}" destId="{743E99B1-D550-4172-BDF4-4DA7F6552CC0}" srcOrd="0" destOrd="0" presId="urn:microsoft.com/office/officeart/2005/8/layout/orgChart1"/>
    <dgm:cxn modelId="{FAB266A5-EFC4-4DE2-85FA-CB52271B4365}" type="presParOf" srcId="{F48CC341-1037-4D9D-A47D-A1F910063F9B}" destId="{BEB5A1CF-5825-41B4-B167-0CD6D499BEC8}" srcOrd="1" destOrd="0" presId="urn:microsoft.com/office/officeart/2005/8/layout/orgChart1"/>
    <dgm:cxn modelId="{E5B9EBDC-0F86-4D6C-BF1B-EFDA23BFC018}" type="presParOf" srcId="{3BCAB5CD-6A09-4D5B-909F-6BA01156B4A1}" destId="{52DC07A9-2FDB-44E8-8AAF-6F211296DD1F}" srcOrd="1" destOrd="0" presId="urn:microsoft.com/office/officeart/2005/8/layout/orgChart1"/>
    <dgm:cxn modelId="{EFBF205D-F630-4B55-B5A4-DB7681863815}" type="presParOf" srcId="{52DC07A9-2FDB-44E8-8AAF-6F211296DD1F}" destId="{7A45C1D4-D59E-4273-87EB-B9F598749F2C}" srcOrd="0" destOrd="0" presId="urn:microsoft.com/office/officeart/2005/8/layout/orgChart1"/>
    <dgm:cxn modelId="{F62C4CC4-DB75-4BF7-98A6-A143AD782C3F}" type="presParOf" srcId="{52DC07A9-2FDB-44E8-8AAF-6F211296DD1F}" destId="{4F1F9503-8C39-4FE2-B390-A81E76AB8708}" srcOrd="1" destOrd="0" presId="urn:microsoft.com/office/officeart/2005/8/layout/orgChart1"/>
    <dgm:cxn modelId="{7BD2A50B-36AA-44D9-A27C-1129B28FE101}" type="presParOf" srcId="{4F1F9503-8C39-4FE2-B390-A81E76AB8708}" destId="{BB2B03C9-FEFE-4D6D-9276-86D3FBDEBA61}" srcOrd="0" destOrd="0" presId="urn:microsoft.com/office/officeart/2005/8/layout/orgChart1"/>
    <dgm:cxn modelId="{3A763390-B588-47E5-9468-8B680CF450AD}" type="presParOf" srcId="{BB2B03C9-FEFE-4D6D-9276-86D3FBDEBA61}" destId="{1F3481A6-B261-4C0B-A0A9-1A7DD8E63D81}" srcOrd="0" destOrd="0" presId="urn:microsoft.com/office/officeart/2005/8/layout/orgChart1"/>
    <dgm:cxn modelId="{B0F9F284-F0BF-46D6-B320-C3A20DCC5B65}" type="presParOf" srcId="{BB2B03C9-FEFE-4D6D-9276-86D3FBDEBA61}" destId="{7E48951D-9F52-4B6C-B02A-A99867C9A9B0}" srcOrd="1" destOrd="0" presId="urn:microsoft.com/office/officeart/2005/8/layout/orgChart1"/>
    <dgm:cxn modelId="{EB52623F-1005-48E4-9CCA-0E9A6C5AF348}" type="presParOf" srcId="{4F1F9503-8C39-4FE2-B390-A81E76AB8708}" destId="{6381698B-2FF3-4BB8-A395-C08C4B0D4D21}" srcOrd="1" destOrd="0" presId="urn:microsoft.com/office/officeart/2005/8/layout/orgChart1"/>
    <dgm:cxn modelId="{385D1C0B-DEC0-48B9-9BC0-6EEC3E5C3B86}" type="presParOf" srcId="{4F1F9503-8C39-4FE2-B390-A81E76AB8708}" destId="{962047BC-05A2-48C0-B451-470FBBEB127D}" srcOrd="2" destOrd="0" presId="urn:microsoft.com/office/officeart/2005/8/layout/orgChart1"/>
    <dgm:cxn modelId="{5B09E03A-0D00-4DAE-ADEC-770A7DF5D565}" type="presParOf" srcId="{52DC07A9-2FDB-44E8-8AAF-6F211296DD1F}" destId="{C141A0B9-1B4C-49AC-B659-AA5987FE9A72}" srcOrd="2" destOrd="0" presId="urn:microsoft.com/office/officeart/2005/8/layout/orgChart1"/>
    <dgm:cxn modelId="{C7774475-8B8C-4B73-BEA3-A4ED6DF9E6AD}" type="presParOf" srcId="{52DC07A9-2FDB-44E8-8AAF-6F211296DD1F}" destId="{7BC71438-CD0C-40FE-9C4F-99746C4C12A6}" srcOrd="3" destOrd="0" presId="urn:microsoft.com/office/officeart/2005/8/layout/orgChart1"/>
    <dgm:cxn modelId="{308EC996-321B-40B9-BA51-15B83F97BA95}" type="presParOf" srcId="{7BC71438-CD0C-40FE-9C4F-99746C4C12A6}" destId="{E4C269E3-A014-4E1D-AE32-9D7E7CABB44C}" srcOrd="0" destOrd="0" presId="urn:microsoft.com/office/officeart/2005/8/layout/orgChart1"/>
    <dgm:cxn modelId="{76D66D65-41F8-4C22-AAAD-2E0017FC78C2}" type="presParOf" srcId="{E4C269E3-A014-4E1D-AE32-9D7E7CABB44C}" destId="{FE11CAF1-086E-4709-9E25-1BD340635C4A}" srcOrd="0" destOrd="0" presId="urn:microsoft.com/office/officeart/2005/8/layout/orgChart1"/>
    <dgm:cxn modelId="{0686CDFF-58D5-491E-99B9-76B90F93514D}" type="presParOf" srcId="{E4C269E3-A014-4E1D-AE32-9D7E7CABB44C}" destId="{9DC979F0-FE5F-48D5-8440-41E1A214F5C6}" srcOrd="1" destOrd="0" presId="urn:microsoft.com/office/officeart/2005/8/layout/orgChart1"/>
    <dgm:cxn modelId="{A6D2DEE6-4691-4666-A701-684EB0CDE49B}" type="presParOf" srcId="{7BC71438-CD0C-40FE-9C4F-99746C4C12A6}" destId="{A96B57DF-6DDD-46DE-A9D2-F49A7181A18F}" srcOrd="1" destOrd="0" presId="urn:microsoft.com/office/officeart/2005/8/layout/orgChart1"/>
    <dgm:cxn modelId="{E6B25266-AA46-4552-B405-9AC7B3165027}" type="presParOf" srcId="{7BC71438-CD0C-40FE-9C4F-99746C4C12A6}" destId="{57A04A79-4B84-4A00-9754-4F59EF195421}" srcOrd="2" destOrd="0" presId="urn:microsoft.com/office/officeart/2005/8/layout/orgChart1"/>
    <dgm:cxn modelId="{FA7594E7-68D2-497F-9CC7-45B621487C61}" type="presParOf" srcId="{3BCAB5CD-6A09-4D5B-909F-6BA01156B4A1}" destId="{0CA00617-E433-464E-BD9A-6814A4ACA12F}" srcOrd="2" destOrd="0" presId="urn:microsoft.com/office/officeart/2005/8/layout/orgChart1"/>
    <dgm:cxn modelId="{4FE7F3BA-2260-4445-B799-7DE139BDC9BD}" type="presParOf" srcId="{8608334E-764F-4BE8-A22E-63B1904DC1DE}" destId="{EDE3292E-58C8-4F64-861A-4BF3A0BB8D96}" srcOrd="8" destOrd="0" presId="urn:microsoft.com/office/officeart/2005/8/layout/orgChart1"/>
    <dgm:cxn modelId="{927B2C62-6A9B-45D5-A80B-058D4F6CA97B}" type="presParOf" srcId="{8608334E-764F-4BE8-A22E-63B1904DC1DE}" destId="{F3DE077E-9DAE-4158-9814-5472B229B6A5}" srcOrd="9" destOrd="0" presId="urn:microsoft.com/office/officeart/2005/8/layout/orgChart1"/>
    <dgm:cxn modelId="{FFBD9B1E-F334-4982-B22E-80EC473814BF}" type="presParOf" srcId="{F3DE077E-9DAE-4158-9814-5472B229B6A5}" destId="{B09CA0D8-CE5E-44EB-80F3-D90805BA9D98}" srcOrd="0" destOrd="0" presId="urn:microsoft.com/office/officeart/2005/8/layout/orgChart1"/>
    <dgm:cxn modelId="{668EF459-8E73-4CB2-871C-09FB8FCF6442}" type="presParOf" srcId="{B09CA0D8-CE5E-44EB-80F3-D90805BA9D98}" destId="{EA56BDDD-470A-4620-A7C4-2A773EF11A00}" srcOrd="0" destOrd="0" presId="urn:microsoft.com/office/officeart/2005/8/layout/orgChart1"/>
    <dgm:cxn modelId="{C5F9E0F3-1C1C-47BD-919C-045D72777DAC}" type="presParOf" srcId="{B09CA0D8-CE5E-44EB-80F3-D90805BA9D98}" destId="{CF82F4AC-ABA6-4832-A209-F548DE725CC9}" srcOrd="1" destOrd="0" presId="urn:microsoft.com/office/officeart/2005/8/layout/orgChart1"/>
    <dgm:cxn modelId="{EDD8D304-43FC-479C-BA4E-AB3C27F72EAB}" type="presParOf" srcId="{F3DE077E-9DAE-4158-9814-5472B229B6A5}" destId="{E6FD71C1-A3ED-4153-A93D-EA82E5BD5EEA}" srcOrd="1" destOrd="0" presId="urn:microsoft.com/office/officeart/2005/8/layout/orgChart1"/>
    <dgm:cxn modelId="{522AE243-63A8-46F5-8063-C978002C7EF9}" type="presParOf" srcId="{E6FD71C1-A3ED-4153-A93D-EA82E5BD5EEA}" destId="{13E089E1-2553-44FA-B767-3FA69D504914}" srcOrd="0" destOrd="0" presId="urn:microsoft.com/office/officeart/2005/8/layout/orgChart1"/>
    <dgm:cxn modelId="{CC5C6E94-C354-44C3-BEEF-C11AA0EDBDB3}" type="presParOf" srcId="{E6FD71C1-A3ED-4153-A93D-EA82E5BD5EEA}" destId="{B46CD085-80DF-417A-8457-65FCAEA3217D}" srcOrd="1" destOrd="0" presId="urn:microsoft.com/office/officeart/2005/8/layout/orgChart1"/>
    <dgm:cxn modelId="{B94F04AB-60A9-4E11-816F-4C4FFD84C587}" type="presParOf" srcId="{B46CD085-80DF-417A-8457-65FCAEA3217D}" destId="{A967DE9E-6C7A-4501-A89F-0D8A79EFBD93}" srcOrd="0" destOrd="0" presId="urn:microsoft.com/office/officeart/2005/8/layout/orgChart1"/>
    <dgm:cxn modelId="{FE7A9838-C027-4261-8409-7634D6C909AE}" type="presParOf" srcId="{A967DE9E-6C7A-4501-A89F-0D8A79EFBD93}" destId="{BE313881-B3EB-4398-A20D-13E7CC2023C8}" srcOrd="0" destOrd="0" presId="urn:microsoft.com/office/officeart/2005/8/layout/orgChart1"/>
    <dgm:cxn modelId="{3E58DE20-0D52-4581-AE79-19961C4827F8}" type="presParOf" srcId="{A967DE9E-6C7A-4501-A89F-0D8A79EFBD93}" destId="{B14D75E4-FBBF-45D4-9105-C4CC40897B2A}" srcOrd="1" destOrd="0" presId="urn:microsoft.com/office/officeart/2005/8/layout/orgChart1"/>
    <dgm:cxn modelId="{F56F5E0F-200A-47FD-8CBF-D8F21D099799}" type="presParOf" srcId="{B46CD085-80DF-417A-8457-65FCAEA3217D}" destId="{FCAC2BC7-0D71-4FBA-9038-32E9DBE6B2E6}" srcOrd="1" destOrd="0" presId="urn:microsoft.com/office/officeart/2005/8/layout/orgChart1"/>
    <dgm:cxn modelId="{818B1903-4934-4F0D-9462-B79D361FB3C3}" type="presParOf" srcId="{B46CD085-80DF-417A-8457-65FCAEA3217D}" destId="{69605EF0-6D68-4344-BBB3-3735111E2E52}" srcOrd="2" destOrd="0" presId="urn:microsoft.com/office/officeart/2005/8/layout/orgChart1"/>
    <dgm:cxn modelId="{4A714493-ADED-498A-9DA4-1D7E30247356}" type="presParOf" srcId="{E6FD71C1-A3ED-4153-A93D-EA82E5BD5EEA}" destId="{47932C2E-07A3-4532-A943-EA1368EDC2B8}" srcOrd="2" destOrd="0" presId="urn:microsoft.com/office/officeart/2005/8/layout/orgChart1"/>
    <dgm:cxn modelId="{2D7EF7E0-9BBF-438F-A516-EE89B07E0641}" type="presParOf" srcId="{E6FD71C1-A3ED-4153-A93D-EA82E5BD5EEA}" destId="{AB29CC3F-D05A-4C94-BF5D-C95C589DF337}" srcOrd="3" destOrd="0" presId="urn:microsoft.com/office/officeart/2005/8/layout/orgChart1"/>
    <dgm:cxn modelId="{E7513B64-C750-4B5C-BE4A-67E0B9BC2595}" type="presParOf" srcId="{AB29CC3F-D05A-4C94-BF5D-C95C589DF337}" destId="{059A441F-C3B1-418A-A968-AD1F59BACCD5}" srcOrd="0" destOrd="0" presId="urn:microsoft.com/office/officeart/2005/8/layout/orgChart1"/>
    <dgm:cxn modelId="{B2632178-E11B-458D-811A-38B4FE43DCB9}" type="presParOf" srcId="{059A441F-C3B1-418A-A968-AD1F59BACCD5}" destId="{7D697386-2080-4C46-B422-69D3FCE48676}" srcOrd="0" destOrd="0" presId="urn:microsoft.com/office/officeart/2005/8/layout/orgChart1"/>
    <dgm:cxn modelId="{CA9EC51E-C8AD-430B-A463-CFAA3979714B}" type="presParOf" srcId="{059A441F-C3B1-418A-A968-AD1F59BACCD5}" destId="{CBE4EA52-F695-4AE5-AECC-ABBAB044D324}" srcOrd="1" destOrd="0" presId="urn:microsoft.com/office/officeart/2005/8/layout/orgChart1"/>
    <dgm:cxn modelId="{3D0672DA-98D0-4A29-83EF-D0CC2F042BBC}" type="presParOf" srcId="{AB29CC3F-D05A-4C94-BF5D-C95C589DF337}" destId="{07D16246-E296-463C-96B4-9935DBCFAEA9}" srcOrd="1" destOrd="0" presId="urn:microsoft.com/office/officeart/2005/8/layout/orgChart1"/>
    <dgm:cxn modelId="{BB00DE39-E54A-4EC0-B4C1-A610A7A33E7D}" type="presParOf" srcId="{AB29CC3F-D05A-4C94-BF5D-C95C589DF337}" destId="{DB043E13-A42C-4CE6-9E63-DEC62BEE93EE}" srcOrd="2" destOrd="0" presId="urn:microsoft.com/office/officeart/2005/8/layout/orgChart1"/>
    <dgm:cxn modelId="{C9581A87-DEDB-45CE-B623-0F5651D7EC98}" type="presParOf" srcId="{F3DE077E-9DAE-4158-9814-5472B229B6A5}" destId="{A91638E7-17AB-4350-AFA1-2BF62D731E9F}" srcOrd="2" destOrd="0" presId="urn:microsoft.com/office/officeart/2005/8/layout/orgChart1"/>
    <dgm:cxn modelId="{190CE37A-2EAA-43E1-98AB-48C07EC2BA65}" type="presParOf" srcId="{191C8319-F972-4705-BD8D-136C563B398F}" destId="{E98A4704-2F2B-45EA-B33D-2DF6DD929EE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2196C8-2F93-4B6C-BD0A-0E7163B66C3A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BC3F4FD0-980B-4052-98C0-407706C26A1E}">
      <dgm:prSet/>
      <dgm:spPr/>
      <dgm:t>
        <a:bodyPr/>
        <a:lstStyle/>
        <a:p>
          <a:pPr rtl="0"/>
          <a:r>
            <a:rPr lang="zh-CN" dirty="0" smtClean="0">
              <a:latin typeface="幼圆" panose="02010509060101010101" pitchFamily="49" charset="-122"/>
              <a:ea typeface="幼圆" panose="02010509060101010101" pitchFamily="49" charset="-122"/>
            </a:rPr>
            <a:t>简单</a:t>
          </a:r>
          <a:r>
            <a: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rPr>
            <a:t/>
          </a:r>
          <a:br>
            <a: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rPr>
          </a:br>
          <a:r>
            <a:rPr lang="zh-CN" dirty="0" smtClean="0">
              <a:latin typeface="幼圆" panose="02010509060101010101" pitchFamily="49" charset="-122"/>
              <a:ea typeface="幼圆" panose="02010509060101010101" pitchFamily="49" charset="-122"/>
            </a:rPr>
            <a:t>方便 </a:t>
          </a:r>
          <a:endParaRPr lang="zh-CN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66545DE2-DE87-4F51-A894-9D398FB9D705}" type="parTrans" cxnId="{848E208F-4E8F-4CA5-A1F9-D96178CC35FC}">
      <dgm:prSet/>
      <dgm:spPr/>
      <dgm:t>
        <a:bodyPr/>
        <a:lstStyle/>
        <a:p>
          <a:endParaRPr lang="zh-CN" altLang="en-US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67B7DA06-B312-4171-9E57-040BFF9875AC}" type="sibTrans" cxnId="{848E208F-4E8F-4CA5-A1F9-D96178CC35FC}">
      <dgm:prSet/>
      <dgm:spPr/>
      <dgm:t>
        <a:bodyPr/>
        <a:lstStyle/>
        <a:p>
          <a:endParaRPr lang="zh-CN" altLang="en-US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F44CA279-349D-4D7D-A550-4C696F6BFE5F}">
      <dgm:prSet/>
      <dgm:spPr/>
      <dgm:t>
        <a:bodyPr/>
        <a:lstStyle/>
        <a:p>
          <a:pPr rtl="0"/>
          <a:r>
            <a:rPr lang="zh-CN" smtClean="0">
              <a:latin typeface="幼圆" panose="02010509060101010101" pitchFamily="49" charset="-122"/>
              <a:ea typeface="幼圆" panose="02010509060101010101" pitchFamily="49" charset="-122"/>
            </a:rPr>
            <a:t>快速 </a:t>
          </a:r>
          <a:endParaRPr lang="zh-CN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E9ABC270-4912-4E61-B09C-983599854B0E}" type="parTrans" cxnId="{9F132C7C-503F-4C3D-8D5F-C3C9DC45F13D}">
      <dgm:prSet/>
      <dgm:spPr/>
      <dgm:t>
        <a:bodyPr/>
        <a:lstStyle/>
        <a:p>
          <a:endParaRPr lang="zh-CN" altLang="en-US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4884C78F-7C30-4355-B3B7-17080FB4E053}" type="sibTrans" cxnId="{9F132C7C-503F-4C3D-8D5F-C3C9DC45F13D}">
      <dgm:prSet/>
      <dgm:spPr/>
      <dgm:t>
        <a:bodyPr/>
        <a:lstStyle/>
        <a:p>
          <a:endParaRPr lang="zh-CN" altLang="en-US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B9127275-752B-4361-977F-AC4B18CD8E7D}">
      <dgm:prSet/>
      <dgm:spPr/>
      <dgm:t>
        <a:bodyPr/>
        <a:lstStyle/>
        <a:p>
          <a:pPr rtl="0"/>
          <a:r>
            <a:rPr lang="zh-CN" smtClean="0">
              <a:latin typeface="幼圆" panose="02010509060101010101" pitchFamily="49" charset="-122"/>
              <a:ea typeface="幼圆" panose="02010509060101010101" pitchFamily="49" charset="-122"/>
            </a:rPr>
            <a:t>有效 </a:t>
          </a:r>
          <a:endParaRPr lang="zh-CN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13E28BEE-F9AC-449B-AF7A-9E889368E12E}" type="parTrans" cxnId="{B91991C4-C23C-4A2E-B7E8-B0591BE58CCC}">
      <dgm:prSet/>
      <dgm:spPr/>
      <dgm:t>
        <a:bodyPr/>
        <a:lstStyle/>
        <a:p>
          <a:endParaRPr lang="zh-CN" altLang="en-US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779B4846-FB31-422E-B6B3-0AE82BEA9257}" type="sibTrans" cxnId="{B91991C4-C23C-4A2E-B7E8-B0591BE58CCC}">
      <dgm:prSet/>
      <dgm:spPr/>
      <dgm:t>
        <a:bodyPr/>
        <a:lstStyle/>
        <a:p>
          <a:endParaRPr lang="zh-CN" altLang="en-US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2B2D7CE6-2506-4156-9607-48B132AC850C}" type="pres">
      <dgm:prSet presAssocID="{812196C8-2F93-4B6C-BD0A-0E7163B66C3A}" presName="compositeShape" presStyleCnt="0">
        <dgm:presLayoutVars>
          <dgm:chMax val="7"/>
          <dgm:dir/>
          <dgm:resizeHandles val="exact"/>
        </dgm:presLayoutVars>
      </dgm:prSet>
      <dgm:spPr/>
    </dgm:pt>
    <dgm:pt modelId="{176AAE38-DE87-411C-B42A-D1E2A4DD8229}" type="pres">
      <dgm:prSet presAssocID="{BC3F4FD0-980B-4052-98C0-407706C26A1E}" presName="circ1" presStyleLbl="vennNode1" presStyleIdx="0" presStyleCnt="3"/>
      <dgm:spPr/>
    </dgm:pt>
    <dgm:pt modelId="{9AE25514-94F2-47D9-9A0A-AAD34FE2ED6D}" type="pres">
      <dgm:prSet presAssocID="{BC3F4FD0-980B-4052-98C0-407706C26A1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A49D1FF-CE8F-4F00-AF02-966799F10C1D}" type="pres">
      <dgm:prSet presAssocID="{F44CA279-349D-4D7D-A550-4C696F6BFE5F}" presName="circ2" presStyleLbl="vennNode1" presStyleIdx="1" presStyleCnt="3"/>
      <dgm:spPr/>
    </dgm:pt>
    <dgm:pt modelId="{A77F090A-AEF1-4FC9-AFDE-4E7E355C91C3}" type="pres">
      <dgm:prSet presAssocID="{F44CA279-349D-4D7D-A550-4C696F6BFE5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F09FDE9-AFEE-449A-8798-CF2B4634F6F1}" type="pres">
      <dgm:prSet presAssocID="{B9127275-752B-4361-977F-AC4B18CD8E7D}" presName="circ3" presStyleLbl="vennNode1" presStyleIdx="2" presStyleCnt="3"/>
      <dgm:spPr/>
    </dgm:pt>
    <dgm:pt modelId="{D33FF6E4-47E5-45A3-BDFD-93AD2C2CEEE1}" type="pres">
      <dgm:prSet presAssocID="{B9127275-752B-4361-977F-AC4B18CD8E7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F8A771A-2130-42F7-A708-3456A40B064E}" type="presOf" srcId="{B9127275-752B-4361-977F-AC4B18CD8E7D}" destId="{D33FF6E4-47E5-45A3-BDFD-93AD2C2CEEE1}" srcOrd="1" destOrd="0" presId="urn:microsoft.com/office/officeart/2005/8/layout/venn1"/>
    <dgm:cxn modelId="{08154CDB-DFE9-450F-8F0F-6DF16229E0F8}" type="presOf" srcId="{F44CA279-349D-4D7D-A550-4C696F6BFE5F}" destId="{A77F090A-AEF1-4FC9-AFDE-4E7E355C91C3}" srcOrd="1" destOrd="0" presId="urn:microsoft.com/office/officeart/2005/8/layout/venn1"/>
    <dgm:cxn modelId="{F41CA45A-162B-48A2-91DB-4EB8CC8AB47D}" type="presOf" srcId="{812196C8-2F93-4B6C-BD0A-0E7163B66C3A}" destId="{2B2D7CE6-2506-4156-9607-48B132AC850C}" srcOrd="0" destOrd="0" presId="urn:microsoft.com/office/officeart/2005/8/layout/venn1"/>
    <dgm:cxn modelId="{602A89D9-AF6B-44B2-AD1D-A9757D25FE9F}" type="presOf" srcId="{BC3F4FD0-980B-4052-98C0-407706C26A1E}" destId="{176AAE38-DE87-411C-B42A-D1E2A4DD8229}" srcOrd="0" destOrd="0" presId="urn:microsoft.com/office/officeart/2005/8/layout/venn1"/>
    <dgm:cxn modelId="{54A09CB9-B6CC-4AD6-90FD-73899EA0A8F5}" type="presOf" srcId="{B9127275-752B-4361-977F-AC4B18CD8E7D}" destId="{FF09FDE9-AFEE-449A-8798-CF2B4634F6F1}" srcOrd="0" destOrd="0" presId="urn:microsoft.com/office/officeart/2005/8/layout/venn1"/>
    <dgm:cxn modelId="{FCCA59C5-4BB3-44BB-904E-9577ADAAD2B6}" type="presOf" srcId="{BC3F4FD0-980B-4052-98C0-407706C26A1E}" destId="{9AE25514-94F2-47D9-9A0A-AAD34FE2ED6D}" srcOrd="1" destOrd="0" presId="urn:microsoft.com/office/officeart/2005/8/layout/venn1"/>
    <dgm:cxn modelId="{9F132C7C-503F-4C3D-8D5F-C3C9DC45F13D}" srcId="{812196C8-2F93-4B6C-BD0A-0E7163B66C3A}" destId="{F44CA279-349D-4D7D-A550-4C696F6BFE5F}" srcOrd="1" destOrd="0" parTransId="{E9ABC270-4912-4E61-B09C-983599854B0E}" sibTransId="{4884C78F-7C30-4355-B3B7-17080FB4E053}"/>
    <dgm:cxn modelId="{A2D6AA35-6EA5-4913-861F-7D8E0C939E03}" type="presOf" srcId="{F44CA279-349D-4D7D-A550-4C696F6BFE5F}" destId="{7A49D1FF-CE8F-4F00-AF02-966799F10C1D}" srcOrd="0" destOrd="0" presId="urn:microsoft.com/office/officeart/2005/8/layout/venn1"/>
    <dgm:cxn modelId="{848E208F-4E8F-4CA5-A1F9-D96178CC35FC}" srcId="{812196C8-2F93-4B6C-BD0A-0E7163B66C3A}" destId="{BC3F4FD0-980B-4052-98C0-407706C26A1E}" srcOrd="0" destOrd="0" parTransId="{66545DE2-DE87-4F51-A894-9D398FB9D705}" sibTransId="{67B7DA06-B312-4171-9E57-040BFF9875AC}"/>
    <dgm:cxn modelId="{B91991C4-C23C-4A2E-B7E8-B0591BE58CCC}" srcId="{812196C8-2F93-4B6C-BD0A-0E7163B66C3A}" destId="{B9127275-752B-4361-977F-AC4B18CD8E7D}" srcOrd="2" destOrd="0" parTransId="{13E28BEE-F9AC-449B-AF7A-9E889368E12E}" sibTransId="{779B4846-FB31-422E-B6B3-0AE82BEA9257}"/>
    <dgm:cxn modelId="{2245864E-5028-4D3F-B237-08236B965C30}" type="presParOf" srcId="{2B2D7CE6-2506-4156-9607-48B132AC850C}" destId="{176AAE38-DE87-411C-B42A-D1E2A4DD8229}" srcOrd="0" destOrd="0" presId="urn:microsoft.com/office/officeart/2005/8/layout/venn1"/>
    <dgm:cxn modelId="{87AFF486-F03D-4C74-B786-58493F901D96}" type="presParOf" srcId="{2B2D7CE6-2506-4156-9607-48B132AC850C}" destId="{9AE25514-94F2-47D9-9A0A-AAD34FE2ED6D}" srcOrd="1" destOrd="0" presId="urn:microsoft.com/office/officeart/2005/8/layout/venn1"/>
    <dgm:cxn modelId="{BD682C27-54AB-49CA-90C8-21EC078C6798}" type="presParOf" srcId="{2B2D7CE6-2506-4156-9607-48B132AC850C}" destId="{7A49D1FF-CE8F-4F00-AF02-966799F10C1D}" srcOrd="2" destOrd="0" presId="urn:microsoft.com/office/officeart/2005/8/layout/venn1"/>
    <dgm:cxn modelId="{A1777C35-6CA0-4D6E-9AAE-1307B55C40C2}" type="presParOf" srcId="{2B2D7CE6-2506-4156-9607-48B132AC850C}" destId="{A77F090A-AEF1-4FC9-AFDE-4E7E355C91C3}" srcOrd="3" destOrd="0" presId="urn:microsoft.com/office/officeart/2005/8/layout/venn1"/>
    <dgm:cxn modelId="{AFC10B27-01B5-49D9-A3CB-63AF8C8E91B8}" type="presParOf" srcId="{2B2D7CE6-2506-4156-9607-48B132AC850C}" destId="{FF09FDE9-AFEE-449A-8798-CF2B4634F6F1}" srcOrd="4" destOrd="0" presId="urn:microsoft.com/office/officeart/2005/8/layout/venn1"/>
    <dgm:cxn modelId="{B18F7A84-CA6A-467A-B794-AB4C54891197}" type="presParOf" srcId="{2B2D7CE6-2506-4156-9607-48B132AC850C}" destId="{D33FF6E4-47E5-45A3-BDFD-93AD2C2CEEE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88BB27-A16E-4594-A38F-57511F7511CC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C83961-CAAC-488E-9C3E-3E545D7A9910}">
      <dgm:prSet/>
      <dgm:spPr/>
      <dgm:t>
        <a:bodyPr vert="eaVert"/>
        <a:lstStyle/>
        <a:p>
          <a:pPr algn="l" rtl="0"/>
          <a:r>
            <a:rPr lang="zh-CN" dirty="0" smtClean="0"/>
            <a:t>需求</a:t>
          </a:r>
          <a:endParaRPr lang="en-US" altLang="zh-CN" dirty="0" smtClean="0"/>
        </a:p>
        <a:p>
          <a:pPr algn="l" rtl="0"/>
          <a:r>
            <a:rPr lang="zh-CN" dirty="0" smtClean="0"/>
            <a:t>支撑性</a:t>
          </a:r>
          <a:endParaRPr lang="zh-CN" dirty="0"/>
        </a:p>
      </dgm:t>
    </dgm:pt>
    <dgm:pt modelId="{E464FBD6-1910-4FAD-B216-91DE48C3CC1F}" type="parTrans" cxnId="{9EDFB3CD-56BC-4EF5-AFA8-F7CD993A7ED0}">
      <dgm:prSet/>
      <dgm:spPr/>
      <dgm:t>
        <a:bodyPr/>
        <a:lstStyle/>
        <a:p>
          <a:endParaRPr lang="zh-CN" altLang="en-US"/>
        </a:p>
      </dgm:t>
    </dgm:pt>
    <dgm:pt modelId="{F61DF5EE-08AB-4223-91BE-AD96A908FF6B}" type="sibTrans" cxnId="{9EDFB3CD-56BC-4EF5-AFA8-F7CD993A7ED0}">
      <dgm:prSet/>
      <dgm:spPr/>
      <dgm:t>
        <a:bodyPr/>
        <a:lstStyle/>
        <a:p>
          <a:endParaRPr lang="zh-CN" altLang="en-US"/>
        </a:p>
      </dgm:t>
    </dgm:pt>
    <dgm:pt modelId="{AFF450EE-3410-4F25-9A4F-1FA55862AAA0}">
      <dgm:prSet/>
      <dgm:spPr/>
      <dgm:t>
        <a:bodyPr/>
        <a:lstStyle/>
        <a:p>
          <a:pPr rtl="0"/>
          <a:r>
            <a:rPr lang="zh-CN" dirty="0" smtClean="0"/>
            <a:t>简单方便</a:t>
          </a:r>
          <a:endParaRPr lang="zh-CN" dirty="0"/>
        </a:p>
      </dgm:t>
    </dgm:pt>
    <dgm:pt modelId="{F77AC4D9-A4A4-4022-B451-58A4571BA8E5}" type="parTrans" cxnId="{2F597541-49DF-4F97-BD88-8C8F0BF6FCA6}">
      <dgm:prSet/>
      <dgm:spPr/>
      <dgm:t>
        <a:bodyPr/>
        <a:lstStyle/>
        <a:p>
          <a:endParaRPr lang="zh-CN" altLang="en-US"/>
        </a:p>
      </dgm:t>
    </dgm:pt>
    <dgm:pt modelId="{E5A8D943-4D2A-4526-9E83-C87E976735F3}" type="sibTrans" cxnId="{2F597541-49DF-4F97-BD88-8C8F0BF6FCA6}">
      <dgm:prSet/>
      <dgm:spPr/>
      <dgm:t>
        <a:bodyPr/>
        <a:lstStyle/>
        <a:p>
          <a:endParaRPr lang="zh-CN" altLang="en-US"/>
        </a:p>
      </dgm:t>
    </dgm:pt>
    <dgm:pt modelId="{5900308E-C9CD-433D-BFD2-CADC8580744D}">
      <dgm:prSet/>
      <dgm:spPr/>
      <dgm:t>
        <a:bodyPr/>
        <a:lstStyle/>
        <a:p>
          <a:pPr rtl="0"/>
          <a:r>
            <a:rPr lang="en-US" altLang="zh-CN" dirty="0" smtClean="0"/>
            <a:t>1. </a:t>
          </a:r>
          <a:r>
            <a:rPr lang="zh-CN" dirty="0" smtClean="0"/>
            <a:t>备份还原双方身份校验尽量简单</a:t>
          </a:r>
          <a:endParaRPr lang="en-US" altLang="zh-CN" dirty="0" smtClean="0"/>
        </a:p>
        <a:p>
          <a:pPr rtl="0"/>
          <a:r>
            <a:rPr lang="en-US" altLang="zh-CN" dirty="0" smtClean="0"/>
            <a:t>2. </a:t>
          </a:r>
          <a:r>
            <a:rPr lang="zh-CN" altLang="en-US" dirty="0" smtClean="0"/>
            <a:t>交互优化</a:t>
          </a:r>
          <a:endParaRPr lang="zh-CN" dirty="0"/>
        </a:p>
      </dgm:t>
    </dgm:pt>
    <dgm:pt modelId="{2D83B60F-3D2B-40E2-A745-82B53ADAC560}" type="parTrans" cxnId="{BB3AAD49-CB7C-4B13-BC2A-FB6C5CB14AD1}">
      <dgm:prSet/>
      <dgm:spPr/>
      <dgm:t>
        <a:bodyPr/>
        <a:lstStyle/>
        <a:p>
          <a:endParaRPr lang="zh-CN" altLang="en-US"/>
        </a:p>
      </dgm:t>
    </dgm:pt>
    <dgm:pt modelId="{877FFEA8-40DA-45FF-A07D-9B507A861A9C}" type="sibTrans" cxnId="{BB3AAD49-CB7C-4B13-BC2A-FB6C5CB14AD1}">
      <dgm:prSet/>
      <dgm:spPr/>
      <dgm:t>
        <a:bodyPr/>
        <a:lstStyle/>
        <a:p>
          <a:endParaRPr lang="zh-CN" altLang="en-US"/>
        </a:p>
      </dgm:t>
    </dgm:pt>
    <dgm:pt modelId="{2F968837-F826-4C5B-B266-9CB4C2B95C4D}">
      <dgm:prSet/>
      <dgm:spPr/>
      <dgm:t>
        <a:bodyPr/>
        <a:lstStyle/>
        <a:p>
          <a:pPr rtl="0"/>
          <a:r>
            <a:rPr lang="zh-CN" dirty="0" smtClean="0"/>
            <a:t>快速</a:t>
          </a:r>
          <a:endParaRPr lang="zh-CN" dirty="0"/>
        </a:p>
      </dgm:t>
    </dgm:pt>
    <dgm:pt modelId="{84EFB53B-BFED-4C40-AA29-40FE0E570CCB}" type="parTrans" cxnId="{37A13D3C-AED2-428C-A6E7-7C44AE5E390F}">
      <dgm:prSet/>
      <dgm:spPr/>
      <dgm:t>
        <a:bodyPr/>
        <a:lstStyle/>
        <a:p>
          <a:endParaRPr lang="zh-CN" altLang="en-US"/>
        </a:p>
      </dgm:t>
    </dgm:pt>
    <dgm:pt modelId="{9BF9EFA3-8F59-49BE-972F-2D08CDAD87EC}" type="sibTrans" cxnId="{37A13D3C-AED2-428C-A6E7-7C44AE5E390F}">
      <dgm:prSet/>
      <dgm:spPr/>
      <dgm:t>
        <a:bodyPr/>
        <a:lstStyle/>
        <a:p>
          <a:endParaRPr lang="zh-CN" altLang="en-US"/>
        </a:p>
      </dgm:t>
    </dgm:pt>
    <dgm:pt modelId="{88485F8C-5573-4A8D-9115-DCD28DD963E8}">
      <dgm:prSet/>
      <dgm:spPr/>
      <dgm:t>
        <a:bodyPr/>
        <a:lstStyle/>
        <a:p>
          <a:pPr rtl="0"/>
          <a:r>
            <a:rPr lang="en-US" altLang="zh-CN" dirty="0" smtClean="0"/>
            <a:t>1. </a:t>
          </a:r>
          <a:r>
            <a:rPr lang="zh-CN" dirty="0" smtClean="0"/>
            <a:t>不用等全部备份完成才开始还原，可以同步一部分还原一部分</a:t>
          </a:r>
          <a:endParaRPr lang="en-US" altLang="zh-CN" dirty="0" smtClean="0"/>
        </a:p>
        <a:p>
          <a:pPr rtl="0"/>
          <a:r>
            <a:rPr lang="en-US" altLang="zh-CN" dirty="0" smtClean="0"/>
            <a:t>2. </a:t>
          </a:r>
          <a:r>
            <a:rPr lang="zh-CN" altLang="en-US" dirty="0" smtClean="0"/>
            <a:t>采用更高效的压缩传输</a:t>
          </a:r>
          <a:endParaRPr lang="zh-CN" dirty="0"/>
        </a:p>
      </dgm:t>
    </dgm:pt>
    <dgm:pt modelId="{874B23A4-09EF-4A1A-8F65-17DBF2BDA358}" type="parTrans" cxnId="{1919A29B-1508-49CD-A068-B2EBE31BAB10}">
      <dgm:prSet/>
      <dgm:spPr/>
      <dgm:t>
        <a:bodyPr/>
        <a:lstStyle/>
        <a:p>
          <a:endParaRPr lang="zh-CN" altLang="en-US"/>
        </a:p>
      </dgm:t>
    </dgm:pt>
    <dgm:pt modelId="{D80EB036-EDE0-4D5C-94B2-9312D2C3647A}" type="sibTrans" cxnId="{1919A29B-1508-49CD-A068-B2EBE31BAB10}">
      <dgm:prSet/>
      <dgm:spPr/>
      <dgm:t>
        <a:bodyPr/>
        <a:lstStyle/>
        <a:p>
          <a:endParaRPr lang="zh-CN" altLang="en-US"/>
        </a:p>
      </dgm:t>
    </dgm:pt>
    <dgm:pt modelId="{9C178DFB-940B-4B78-9FB1-D41BDFD8EFA9}">
      <dgm:prSet/>
      <dgm:spPr/>
      <dgm:t>
        <a:bodyPr/>
        <a:lstStyle/>
        <a:p>
          <a:pPr rtl="0"/>
          <a:r>
            <a:rPr lang="zh-CN" dirty="0" smtClean="0"/>
            <a:t>有效</a:t>
          </a:r>
          <a:endParaRPr lang="zh-CN" dirty="0"/>
        </a:p>
      </dgm:t>
    </dgm:pt>
    <dgm:pt modelId="{CABFB888-94C7-424D-B609-C7A1C96A7160}" type="parTrans" cxnId="{C20F59DD-CE71-435D-AF6A-430674911B71}">
      <dgm:prSet/>
      <dgm:spPr/>
      <dgm:t>
        <a:bodyPr/>
        <a:lstStyle/>
        <a:p>
          <a:endParaRPr lang="zh-CN" altLang="en-US"/>
        </a:p>
      </dgm:t>
    </dgm:pt>
    <dgm:pt modelId="{16E4ED38-6BB2-496C-B063-1B7ECF600663}" type="sibTrans" cxnId="{C20F59DD-CE71-435D-AF6A-430674911B71}">
      <dgm:prSet/>
      <dgm:spPr/>
      <dgm:t>
        <a:bodyPr/>
        <a:lstStyle/>
        <a:p>
          <a:endParaRPr lang="zh-CN" altLang="en-US"/>
        </a:p>
      </dgm:t>
    </dgm:pt>
    <dgm:pt modelId="{84159B23-2E25-4F32-917D-32D7599C415A}">
      <dgm:prSet/>
      <dgm:spPr/>
      <dgm:t>
        <a:bodyPr/>
        <a:lstStyle/>
        <a:p>
          <a:pPr rtl="0"/>
          <a:r>
            <a:rPr lang="zh-CN" dirty="0" smtClean="0"/>
            <a:t>当还原方已经有部分数据时：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zh-CN" dirty="0" smtClean="0"/>
            <a:t>保证备份还原数据完整、且不产生冗余</a:t>
          </a:r>
          <a:endParaRPr lang="zh-CN" dirty="0"/>
        </a:p>
      </dgm:t>
    </dgm:pt>
    <dgm:pt modelId="{5B604274-7A7B-44D7-9006-5E6B9F773210}" type="parTrans" cxnId="{E9D80CF3-DBE6-448A-895E-9D032DE59A6A}">
      <dgm:prSet/>
      <dgm:spPr/>
      <dgm:t>
        <a:bodyPr/>
        <a:lstStyle/>
        <a:p>
          <a:endParaRPr lang="zh-CN" altLang="en-US"/>
        </a:p>
      </dgm:t>
    </dgm:pt>
    <dgm:pt modelId="{331EB4C1-913C-46CB-9F45-A538E1B577D1}" type="sibTrans" cxnId="{E9D80CF3-DBE6-448A-895E-9D032DE59A6A}">
      <dgm:prSet/>
      <dgm:spPr/>
      <dgm:t>
        <a:bodyPr/>
        <a:lstStyle/>
        <a:p>
          <a:endParaRPr lang="zh-CN" altLang="en-US"/>
        </a:p>
      </dgm:t>
    </dgm:pt>
    <dgm:pt modelId="{99861ADB-2F3C-46FF-BEB3-982E226289B6}" type="pres">
      <dgm:prSet presAssocID="{E988BB27-A16E-4594-A38F-57511F7511CC}" presName="vert0" presStyleCnt="0">
        <dgm:presLayoutVars>
          <dgm:dir/>
          <dgm:animOne val="branch"/>
          <dgm:animLvl val="lvl"/>
        </dgm:presLayoutVars>
      </dgm:prSet>
      <dgm:spPr/>
    </dgm:pt>
    <dgm:pt modelId="{7B0876AD-8FBD-4E8A-9B2D-72706C2CC360}" type="pres">
      <dgm:prSet presAssocID="{55C83961-CAAC-488E-9C3E-3E545D7A9910}" presName="thickLine" presStyleLbl="alignNode1" presStyleIdx="0" presStyleCnt="1"/>
      <dgm:spPr/>
    </dgm:pt>
    <dgm:pt modelId="{31F3470B-5255-4C51-9D06-B490C7A2E6A3}" type="pres">
      <dgm:prSet presAssocID="{55C83961-CAAC-488E-9C3E-3E545D7A9910}" presName="horz1" presStyleCnt="0"/>
      <dgm:spPr/>
    </dgm:pt>
    <dgm:pt modelId="{A4191240-D05F-4501-8436-73866CDF9306}" type="pres">
      <dgm:prSet presAssocID="{55C83961-CAAC-488E-9C3E-3E545D7A9910}" presName="tx1" presStyleLbl="revTx" presStyleIdx="0" presStyleCnt="7"/>
      <dgm:spPr/>
      <dgm:t>
        <a:bodyPr/>
        <a:lstStyle/>
        <a:p>
          <a:endParaRPr lang="zh-CN" altLang="en-US"/>
        </a:p>
      </dgm:t>
    </dgm:pt>
    <dgm:pt modelId="{6129BCDE-9F5B-4AC8-8881-17DFBE358442}" type="pres">
      <dgm:prSet presAssocID="{55C83961-CAAC-488E-9C3E-3E545D7A9910}" presName="vert1" presStyleCnt="0"/>
      <dgm:spPr/>
    </dgm:pt>
    <dgm:pt modelId="{3A8BEC0C-1828-40D5-981E-00AA4E9F9128}" type="pres">
      <dgm:prSet presAssocID="{AFF450EE-3410-4F25-9A4F-1FA55862AAA0}" presName="vertSpace2a" presStyleCnt="0"/>
      <dgm:spPr/>
    </dgm:pt>
    <dgm:pt modelId="{B5C7469D-A0DD-4A0F-9AC0-85EF99F9024D}" type="pres">
      <dgm:prSet presAssocID="{AFF450EE-3410-4F25-9A4F-1FA55862AAA0}" presName="horz2" presStyleCnt="0"/>
      <dgm:spPr/>
    </dgm:pt>
    <dgm:pt modelId="{7DD393BD-B547-4A31-9F86-B6C6006D0953}" type="pres">
      <dgm:prSet presAssocID="{AFF450EE-3410-4F25-9A4F-1FA55862AAA0}" presName="horzSpace2" presStyleCnt="0"/>
      <dgm:spPr/>
    </dgm:pt>
    <dgm:pt modelId="{E73EE3C9-A6AB-4D0A-9784-66E1E10A603D}" type="pres">
      <dgm:prSet presAssocID="{AFF450EE-3410-4F25-9A4F-1FA55862AAA0}" presName="tx2" presStyleLbl="revTx" presStyleIdx="1" presStyleCnt="7"/>
      <dgm:spPr/>
    </dgm:pt>
    <dgm:pt modelId="{05F4DCAC-505E-43FA-B3E4-2155EDBB2131}" type="pres">
      <dgm:prSet presAssocID="{AFF450EE-3410-4F25-9A4F-1FA55862AAA0}" presName="vert2" presStyleCnt="0"/>
      <dgm:spPr/>
    </dgm:pt>
    <dgm:pt modelId="{B38E5F57-C6EE-4789-BF06-E924806432F1}" type="pres">
      <dgm:prSet presAssocID="{5900308E-C9CD-433D-BFD2-CADC8580744D}" presName="horz3" presStyleCnt="0"/>
      <dgm:spPr/>
    </dgm:pt>
    <dgm:pt modelId="{FD53186A-30E9-4C91-9B51-6F622DF9C82A}" type="pres">
      <dgm:prSet presAssocID="{5900308E-C9CD-433D-BFD2-CADC8580744D}" presName="horzSpace3" presStyleCnt="0"/>
      <dgm:spPr/>
    </dgm:pt>
    <dgm:pt modelId="{184D7E7E-9F73-402A-A3CC-B008629E0689}" type="pres">
      <dgm:prSet presAssocID="{5900308E-C9CD-433D-BFD2-CADC8580744D}" presName="tx3" presStyleLbl="revTx" presStyleIdx="2" presStyleCnt="7" custScaleX="105013"/>
      <dgm:spPr/>
      <dgm:t>
        <a:bodyPr/>
        <a:lstStyle/>
        <a:p>
          <a:endParaRPr lang="zh-CN" altLang="en-US"/>
        </a:p>
      </dgm:t>
    </dgm:pt>
    <dgm:pt modelId="{BF1248F4-442E-4812-BD67-00258A31F622}" type="pres">
      <dgm:prSet presAssocID="{5900308E-C9CD-433D-BFD2-CADC8580744D}" presName="vert3" presStyleCnt="0"/>
      <dgm:spPr/>
    </dgm:pt>
    <dgm:pt modelId="{9DADB544-1940-431B-984B-C3685FAD4338}" type="pres">
      <dgm:prSet presAssocID="{AFF450EE-3410-4F25-9A4F-1FA55862AAA0}" presName="thinLine2b" presStyleLbl="callout" presStyleIdx="0" presStyleCnt="3"/>
      <dgm:spPr/>
    </dgm:pt>
    <dgm:pt modelId="{D5FEEE1C-61C5-4973-BB88-3031665C37FD}" type="pres">
      <dgm:prSet presAssocID="{AFF450EE-3410-4F25-9A4F-1FA55862AAA0}" presName="vertSpace2b" presStyleCnt="0"/>
      <dgm:spPr/>
    </dgm:pt>
    <dgm:pt modelId="{8E68F1FC-0451-484B-9E18-37B86F49195D}" type="pres">
      <dgm:prSet presAssocID="{2F968837-F826-4C5B-B266-9CB4C2B95C4D}" presName="horz2" presStyleCnt="0"/>
      <dgm:spPr/>
    </dgm:pt>
    <dgm:pt modelId="{A5B09EA7-419B-4076-9468-9CAA02455413}" type="pres">
      <dgm:prSet presAssocID="{2F968837-F826-4C5B-B266-9CB4C2B95C4D}" presName="horzSpace2" presStyleCnt="0"/>
      <dgm:spPr/>
    </dgm:pt>
    <dgm:pt modelId="{3A047D0A-9FD8-4BAC-A556-3B0FEEEF5932}" type="pres">
      <dgm:prSet presAssocID="{2F968837-F826-4C5B-B266-9CB4C2B95C4D}" presName="tx2" presStyleLbl="revTx" presStyleIdx="3" presStyleCnt="7"/>
      <dgm:spPr/>
    </dgm:pt>
    <dgm:pt modelId="{EE264F4E-F7A3-4346-8A40-D72A9A7599FC}" type="pres">
      <dgm:prSet presAssocID="{2F968837-F826-4C5B-B266-9CB4C2B95C4D}" presName="vert2" presStyleCnt="0"/>
      <dgm:spPr/>
    </dgm:pt>
    <dgm:pt modelId="{AD763437-A90A-4FAD-91A2-C03F38F779F2}" type="pres">
      <dgm:prSet presAssocID="{88485F8C-5573-4A8D-9115-DCD28DD963E8}" presName="horz3" presStyleCnt="0"/>
      <dgm:spPr/>
    </dgm:pt>
    <dgm:pt modelId="{D61D69AB-2303-4C0C-8CDB-5C024E3FF2EA}" type="pres">
      <dgm:prSet presAssocID="{88485F8C-5573-4A8D-9115-DCD28DD963E8}" presName="horzSpace3" presStyleCnt="0"/>
      <dgm:spPr/>
    </dgm:pt>
    <dgm:pt modelId="{DE3989B1-C305-48B7-8808-2A8014552A47}" type="pres">
      <dgm:prSet presAssocID="{88485F8C-5573-4A8D-9115-DCD28DD963E8}" presName="tx3" presStyleLbl="revTx" presStyleIdx="4" presStyleCnt="7" custScaleX="105013"/>
      <dgm:spPr/>
      <dgm:t>
        <a:bodyPr/>
        <a:lstStyle/>
        <a:p>
          <a:endParaRPr lang="zh-CN" altLang="en-US"/>
        </a:p>
      </dgm:t>
    </dgm:pt>
    <dgm:pt modelId="{AA96E617-6E24-4448-A1A6-D03F11E41424}" type="pres">
      <dgm:prSet presAssocID="{88485F8C-5573-4A8D-9115-DCD28DD963E8}" presName="vert3" presStyleCnt="0"/>
      <dgm:spPr/>
    </dgm:pt>
    <dgm:pt modelId="{DE9ABB91-2A53-4F2E-81B0-E89EF8BDDA09}" type="pres">
      <dgm:prSet presAssocID="{2F968837-F826-4C5B-B266-9CB4C2B95C4D}" presName="thinLine2b" presStyleLbl="callout" presStyleIdx="1" presStyleCnt="3"/>
      <dgm:spPr/>
    </dgm:pt>
    <dgm:pt modelId="{98D92CEC-2898-47E9-A544-323DA5255B38}" type="pres">
      <dgm:prSet presAssocID="{2F968837-F826-4C5B-B266-9CB4C2B95C4D}" presName="vertSpace2b" presStyleCnt="0"/>
      <dgm:spPr/>
    </dgm:pt>
    <dgm:pt modelId="{8F01EFF0-01B5-409B-8C11-2FC88C1DA885}" type="pres">
      <dgm:prSet presAssocID="{9C178DFB-940B-4B78-9FB1-D41BDFD8EFA9}" presName="horz2" presStyleCnt="0"/>
      <dgm:spPr/>
    </dgm:pt>
    <dgm:pt modelId="{F6439E11-26E9-4BBC-91A8-F7B58EB9EAB3}" type="pres">
      <dgm:prSet presAssocID="{9C178DFB-940B-4B78-9FB1-D41BDFD8EFA9}" presName="horzSpace2" presStyleCnt="0"/>
      <dgm:spPr/>
    </dgm:pt>
    <dgm:pt modelId="{0829357D-B3C3-4ECD-9998-B246AD92CC86}" type="pres">
      <dgm:prSet presAssocID="{9C178DFB-940B-4B78-9FB1-D41BDFD8EFA9}" presName="tx2" presStyleLbl="revTx" presStyleIdx="5" presStyleCnt="7"/>
      <dgm:spPr/>
    </dgm:pt>
    <dgm:pt modelId="{7470D25C-6814-4450-82C0-E8E3963FC41F}" type="pres">
      <dgm:prSet presAssocID="{9C178DFB-940B-4B78-9FB1-D41BDFD8EFA9}" presName="vert2" presStyleCnt="0"/>
      <dgm:spPr/>
    </dgm:pt>
    <dgm:pt modelId="{953F1B42-0419-43CE-A8CE-32C5491D05FD}" type="pres">
      <dgm:prSet presAssocID="{84159B23-2E25-4F32-917D-32D7599C415A}" presName="horz3" presStyleCnt="0"/>
      <dgm:spPr/>
    </dgm:pt>
    <dgm:pt modelId="{B8F280D6-3DEB-4341-8CC1-DA0B3E5D2A8E}" type="pres">
      <dgm:prSet presAssocID="{84159B23-2E25-4F32-917D-32D7599C415A}" presName="horzSpace3" presStyleCnt="0"/>
      <dgm:spPr/>
    </dgm:pt>
    <dgm:pt modelId="{8C669FC8-E254-4617-B8AA-07A2FD9BED14}" type="pres">
      <dgm:prSet presAssocID="{84159B23-2E25-4F32-917D-32D7599C415A}" presName="tx3" presStyleLbl="revTx" presStyleIdx="6" presStyleCnt="7" custScaleX="105013"/>
      <dgm:spPr/>
    </dgm:pt>
    <dgm:pt modelId="{852EF168-D6FC-42E1-BFBE-8078C125BD82}" type="pres">
      <dgm:prSet presAssocID="{84159B23-2E25-4F32-917D-32D7599C415A}" presName="vert3" presStyleCnt="0"/>
      <dgm:spPr/>
    </dgm:pt>
    <dgm:pt modelId="{73683143-9C0B-45C9-93B6-22A98B01F778}" type="pres">
      <dgm:prSet presAssocID="{9C178DFB-940B-4B78-9FB1-D41BDFD8EFA9}" presName="thinLine2b" presStyleLbl="callout" presStyleIdx="2" presStyleCnt="3"/>
      <dgm:spPr/>
    </dgm:pt>
    <dgm:pt modelId="{A4CE5BCD-65B7-42BB-AF53-CEED08FA7B40}" type="pres">
      <dgm:prSet presAssocID="{9C178DFB-940B-4B78-9FB1-D41BDFD8EFA9}" presName="vertSpace2b" presStyleCnt="0"/>
      <dgm:spPr/>
    </dgm:pt>
  </dgm:ptLst>
  <dgm:cxnLst>
    <dgm:cxn modelId="{47E2F4F2-80E7-45A7-9FE4-09622EC4AA97}" type="presOf" srcId="{5900308E-C9CD-433D-BFD2-CADC8580744D}" destId="{184D7E7E-9F73-402A-A3CC-B008629E0689}" srcOrd="0" destOrd="0" presId="urn:microsoft.com/office/officeart/2008/layout/LinedList"/>
    <dgm:cxn modelId="{3A9870F5-B635-43CB-A4F4-507F476EC442}" type="presOf" srcId="{9C178DFB-940B-4B78-9FB1-D41BDFD8EFA9}" destId="{0829357D-B3C3-4ECD-9998-B246AD92CC86}" srcOrd="0" destOrd="0" presId="urn:microsoft.com/office/officeart/2008/layout/LinedList"/>
    <dgm:cxn modelId="{F2BFF01D-CB86-4E6C-BAE5-CC77C4164827}" type="presOf" srcId="{88485F8C-5573-4A8D-9115-DCD28DD963E8}" destId="{DE3989B1-C305-48B7-8808-2A8014552A47}" srcOrd="0" destOrd="0" presId="urn:microsoft.com/office/officeart/2008/layout/LinedList"/>
    <dgm:cxn modelId="{72C942B3-4317-47DF-AB78-09227F82E44C}" type="presOf" srcId="{2F968837-F826-4C5B-B266-9CB4C2B95C4D}" destId="{3A047D0A-9FD8-4BAC-A556-3B0FEEEF5932}" srcOrd="0" destOrd="0" presId="urn:microsoft.com/office/officeart/2008/layout/LinedList"/>
    <dgm:cxn modelId="{3F7C3A63-2357-4460-BCD2-DA8C2F96B0AC}" type="presOf" srcId="{AFF450EE-3410-4F25-9A4F-1FA55862AAA0}" destId="{E73EE3C9-A6AB-4D0A-9784-66E1E10A603D}" srcOrd="0" destOrd="0" presId="urn:microsoft.com/office/officeart/2008/layout/LinedList"/>
    <dgm:cxn modelId="{2F597541-49DF-4F97-BD88-8C8F0BF6FCA6}" srcId="{55C83961-CAAC-488E-9C3E-3E545D7A9910}" destId="{AFF450EE-3410-4F25-9A4F-1FA55862AAA0}" srcOrd="0" destOrd="0" parTransId="{F77AC4D9-A4A4-4022-B451-58A4571BA8E5}" sibTransId="{E5A8D943-4D2A-4526-9E83-C87E976735F3}"/>
    <dgm:cxn modelId="{E9D80CF3-DBE6-448A-895E-9D032DE59A6A}" srcId="{9C178DFB-940B-4B78-9FB1-D41BDFD8EFA9}" destId="{84159B23-2E25-4F32-917D-32D7599C415A}" srcOrd="0" destOrd="0" parTransId="{5B604274-7A7B-44D7-9006-5E6B9F773210}" sibTransId="{331EB4C1-913C-46CB-9F45-A538E1B577D1}"/>
    <dgm:cxn modelId="{9EDFB3CD-56BC-4EF5-AFA8-F7CD993A7ED0}" srcId="{E988BB27-A16E-4594-A38F-57511F7511CC}" destId="{55C83961-CAAC-488E-9C3E-3E545D7A9910}" srcOrd="0" destOrd="0" parTransId="{E464FBD6-1910-4FAD-B216-91DE48C3CC1F}" sibTransId="{F61DF5EE-08AB-4223-91BE-AD96A908FF6B}"/>
    <dgm:cxn modelId="{37A13D3C-AED2-428C-A6E7-7C44AE5E390F}" srcId="{55C83961-CAAC-488E-9C3E-3E545D7A9910}" destId="{2F968837-F826-4C5B-B266-9CB4C2B95C4D}" srcOrd="1" destOrd="0" parTransId="{84EFB53B-BFED-4C40-AA29-40FE0E570CCB}" sibTransId="{9BF9EFA3-8F59-49BE-972F-2D08CDAD87EC}"/>
    <dgm:cxn modelId="{7AD72D72-2A90-444F-AE03-2A86DF13FA01}" type="presOf" srcId="{E988BB27-A16E-4594-A38F-57511F7511CC}" destId="{99861ADB-2F3C-46FF-BEB3-982E226289B6}" srcOrd="0" destOrd="0" presId="urn:microsoft.com/office/officeart/2008/layout/LinedList"/>
    <dgm:cxn modelId="{DEE623C3-948A-4442-AEEE-DE2A3810F647}" type="presOf" srcId="{55C83961-CAAC-488E-9C3E-3E545D7A9910}" destId="{A4191240-D05F-4501-8436-73866CDF9306}" srcOrd="0" destOrd="0" presId="urn:microsoft.com/office/officeart/2008/layout/LinedList"/>
    <dgm:cxn modelId="{C20F59DD-CE71-435D-AF6A-430674911B71}" srcId="{55C83961-CAAC-488E-9C3E-3E545D7A9910}" destId="{9C178DFB-940B-4B78-9FB1-D41BDFD8EFA9}" srcOrd="2" destOrd="0" parTransId="{CABFB888-94C7-424D-B609-C7A1C96A7160}" sibTransId="{16E4ED38-6BB2-496C-B063-1B7ECF600663}"/>
    <dgm:cxn modelId="{BB3AAD49-CB7C-4B13-BC2A-FB6C5CB14AD1}" srcId="{AFF450EE-3410-4F25-9A4F-1FA55862AAA0}" destId="{5900308E-C9CD-433D-BFD2-CADC8580744D}" srcOrd="0" destOrd="0" parTransId="{2D83B60F-3D2B-40E2-A745-82B53ADAC560}" sibTransId="{877FFEA8-40DA-45FF-A07D-9B507A861A9C}"/>
    <dgm:cxn modelId="{1919A29B-1508-49CD-A068-B2EBE31BAB10}" srcId="{2F968837-F826-4C5B-B266-9CB4C2B95C4D}" destId="{88485F8C-5573-4A8D-9115-DCD28DD963E8}" srcOrd="0" destOrd="0" parTransId="{874B23A4-09EF-4A1A-8F65-17DBF2BDA358}" sibTransId="{D80EB036-EDE0-4D5C-94B2-9312D2C3647A}"/>
    <dgm:cxn modelId="{853F1C9B-6E6C-4CCF-80B8-49C4EA7AAC1A}" type="presOf" srcId="{84159B23-2E25-4F32-917D-32D7599C415A}" destId="{8C669FC8-E254-4617-B8AA-07A2FD9BED14}" srcOrd="0" destOrd="0" presId="urn:microsoft.com/office/officeart/2008/layout/LinedList"/>
    <dgm:cxn modelId="{5DD64181-FD1F-41D3-A2F8-B52696A44176}" type="presParOf" srcId="{99861ADB-2F3C-46FF-BEB3-982E226289B6}" destId="{7B0876AD-8FBD-4E8A-9B2D-72706C2CC360}" srcOrd="0" destOrd="0" presId="urn:microsoft.com/office/officeart/2008/layout/LinedList"/>
    <dgm:cxn modelId="{FEEB92E7-E5EB-4512-ABE3-0F02B0BD2C1F}" type="presParOf" srcId="{99861ADB-2F3C-46FF-BEB3-982E226289B6}" destId="{31F3470B-5255-4C51-9D06-B490C7A2E6A3}" srcOrd="1" destOrd="0" presId="urn:microsoft.com/office/officeart/2008/layout/LinedList"/>
    <dgm:cxn modelId="{7465766B-F77C-47FC-8798-BE431ABF5C60}" type="presParOf" srcId="{31F3470B-5255-4C51-9D06-B490C7A2E6A3}" destId="{A4191240-D05F-4501-8436-73866CDF9306}" srcOrd="0" destOrd="0" presId="urn:microsoft.com/office/officeart/2008/layout/LinedList"/>
    <dgm:cxn modelId="{9163217F-871D-4620-AD66-0430F297FE31}" type="presParOf" srcId="{31F3470B-5255-4C51-9D06-B490C7A2E6A3}" destId="{6129BCDE-9F5B-4AC8-8881-17DFBE358442}" srcOrd="1" destOrd="0" presId="urn:microsoft.com/office/officeart/2008/layout/LinedList"/>
    <dgm:cxn modelId="{6D740A50-7A20-4E38-8651-96929622D52D}" type="presParOf" srcId="{6129BCDE-9F5B-4AC8-8881-17DFBE358442}" destId="{3A8BEC0C-1828-40D5-981E-00AA4E9F9128}" srcOrd="0" destOrd="0" presId="urn:microsoft.com/office/officeart/2008/layout/LinedList"/>
    <dgm:cxn modelId="{F9BCE013-4CBA-46A4-A6BA-17608D2863AF}" type="presParOf" srcId="{6129BCDE-9F5B-4AC8-8881-17DFBE358442}" destId="{B5C7469D-A0DD-4A0F-9AC0-85EF99F9024D}" srcOrd="1" destOrd="0" presId="urn:microsoft.com/office/officeart/2008/layout/LinedList"/>
    <dgm:cxn modelId="{72AA9B54-80DC-48AB-AADE-CFED36CFBBCD}" type="presParOf" srcId="{B5C7469D-A0DD-4A0F-9AC0-85EF99F9024D}" destId="{7DD393BD-B547-4A31-9F86-B6C6006D0953}" srcOrd="0" destOrd="0" presId="urn:microsoft.com/office/officeart/2008/layout/LinedList"/>
    <dgm:cxn modelId="{8D1DC915-4D7D-4B6D-B008-73216E773618}" type="presParOf" srcId="{B5C7469D-A0DD-4A0F-9AC0-85EF99F9024D}" destId="{E73EE3C9-A6AB-4D0A-9784-66E1E10A603D}" srcOrd="1" destOrd="0" presId="urn:microsoft.com/office/officeart/2008/layout/LinedList"/>
    <dgm:cxn modelId="{6513EAA8-D46F-4FD1-A857-6E53821FF79F}" type="presParOf" srcId="{B5C7469D-A0DD-4A0F-9AC0-85EF99F9024D}" destId="{05F4DCAC-505E-43FA-B3E4-2155EDBB2131}" srcOrd="2" destOrd="0" presId="urn:microsoft.com/office/officeart/2008/layout/LinedList"/>
    <dgm:cxn modelId="{AEA2B8CD-FAFD-4F3D-AE4E-C897F1114D24}" type="presParOf" srcId="{05F4DCAC-505E-43FA-B3E4-2155EDBB2131}" destId="{B38E5F57-C6EE-4789-BF06-E924806432F1}" srcOrd="0" destOrd="0" presId="urn:microsoft.com/office/officeart/2008/layout/LinedList"/>
    <dgm:cxn modelId="{86B333F9-74FD-410F-821C-3B70A7A3BA2B}" type="presParOf" srcId="{B38E5F57-C6EE-4789-BF06-E924806432F1}" destId="{FD53186A-30E9-4C91-9B51-6F622DF9C82A}" srcOrd="0" destOrd="0" presId="urn:microsoft.com/office/officeart/2008/layout/LinedList"/>
    <dgm:cxn modelId="{3CCDB6B8-E4AD-4962-BAAE-47D358444724}" type="presParOf" srcId="{B38E5F57-C6EE-4789-BF06-E924806432F1}" destId="{184D7E7E-9F73-402A-A3CC-B008629E0689}" srcOrd="1" destOrd="0" presId="urn:microsoft.com/office/officeart/2008/layout/LinedList"/>
    <dgm:cxn modelId="{D2D5D4B5-C4F3-48BF-859A-B653B64CB9FC}" type="presParOf" srcId="{B38E5F57-C6EE-4789-BF06-E924806432F1}" destId="{BF1248F4-442E-4812-BD67-00258A31F622}" srcOrd="2" destOrd="0" presId="urn:microsoft.com/office/officeart/2008/layout/LinedList"/>
    <dgm:cxn modelId="{A21A1871-8DBC-420D-BDD8-9CDAC6F6C24A}" type="presParOf" srcId="{6129BCDE-9F5B-4AC8-8881-17DFBE358442}" destId="{9DADB544-1940-431B-984B-C3685FAD4338}" srcOrd="2" destOrd="0" presId="urn:microsoft.com/office/officeart/2008/layout/LinedList"/>
    <dgm:cxn modelId="{C3619F4F-0948-4F62-A0AB-9B514C68B91E}" type="presParOf" srcId="{6129BCDE-9F5B-4AC8-8881-17DFBE358442}" destId="{D5FEEE1C-61C5-4973-BB88-3031665C37FD}" srcOrd="3" destOrd="0" presId="urn:microsoft.com/office/officeart/2008/layout/LinedList"/>
    <dgm:cxn modelId="{B4AA9352-67F6-48A1-9BA6-92F89BFCEE69}" type="presParOf" srcId="{6129BCDE-9F5B-4AC8-8881-17DFBE358442}" destId="{8E68F1FC-0451-484B-9E18-37B86F49195D}" srcOrd="4" destOrd="0" presId="urn:microsoft.com/office/officeart/2008/layout/LinedList"/>
    <dgm:cxn modelId="{84FF59CE-A2C0-4DB6-B681-42EDABD8A9EA}" type="presParOf" srcId="{8E68F1FC-0451-484B-9E18-37B86F49195D}" destId="{A5B09EA7-419B-4076-9468-9CAA02455413}" srcOrd="0" destOrd="0" presId="urn:microsoft.com/office/officeart/2008/layout/LinedList"/>
    <dgm:cxn modelId="{E233E020-9F97-40E2-A2FE-FAF20860B676}" type="presParOf" srcId="{8E68F1FC-0451-484B-9E18-37B86F49195D}" destId="{3A047D0A-9FD8-4BAC-A556-3B0FEEEF5932}" srcOrd="1" destOrd="0" presId="urn:microsoft.com/office/officeart/2008/layout/LinedList"/>
    <dgm:cxn modelId="{0F756335-8D9F-43D6-AB25-2B33B7419D0B}" type="presParOf" srcId="{8E68F1FC-0451-484B-9E18-37B86F49195D}" destId="{EE264F4E-F7A3-4346-8A40-D72A9A7599FC}" srcOrd="2" destOrd="0" presId="urn:microsoft.com/office/officeart/2008/layout/LinedList"/>
    <dgm:cxn modelId="{1FBAB47B-4382-4237-A37C-74DA65AA84B7}" type="presParOf" srcId="{EE264F4E-F7A3-4346-8A40-D72A9A7599FC}" destId="{AD763437-A90A-4FAD-91A2-C03F38F779F2}" srcOrd="0" destOrd="0" presId="urn:microsoft.com/office/officeart/2008/layout/LinedList"/>
    <dgm:cxn modelId="{DDCE4A27-CE61-4BB1-9B19-268D62F8941F}" type="presParOf" srcId="{AD763437-A90A-4FAD-91A2-C03F38F779F2}" destId="{D61D69AB-2303-4C0C-8CDB-5C024E3FF2EA}" srcOrd="0" destOrd="0" presId="urn:microsoft.com/office/officeart/2008/layout/LinedList"/>
    <dgm:cxn modelId="{E520BD00-65A1-41C1-AC19-2FD8B12FF93C}" type="presParOf" srcId="{AD763437-A90A-4FAD-91A2-C03F38F779F2}" destId="{DE3989B1-C305-48B7-8808-2A8014552A47}" srcOrd="1" destOrd="0" presId="urn:microsoft.com/office/officeart/2008/layout/LinedList"/>
    <dgm:cxn modelId="{59A81E3B-10B4-4DF4-9211-98DBBD6A6D2F}" type="presParOf" srcId="{AD763437-A90A-4FAD-91A2-C03F38F779F2}" destId="{AA96E617-6E24-4448-A1A6-D03F11E41424}" srcOrd="2" destOrd="0" presId="urn:microsoft.com/office/officeart/2008/layout/LinedList"/>
    <dgm:cxn modelId="{8345F580-5A9F-448E-B253-82957829AEB1}" type="presParOf" srcId="{6129BCDE-9F5B-4AC8-8881-17DFBE358442}" destId="{DE9ABB91-2A53-4F2E-81B0-E89EF8BDDA09}" srcOrd="5" destOrd="0" presId="urn:microsoft.com/office/officeart/2008/layout/LinedList"/>
    <dgm:cxn modelId="{A6555E2D-178D-49C0-AEF1-9A698E540DC0}" type="presParOf" srcId="{6129BCDE-9F5B-4AC8-8881-17DFBE358442}" destId="{98D92CEC-2898-47E9-A544-323DA5255B38}" srcOrd="6" destOrd="0" presId="urn:microsoft.com/office/officeart/2008/layout/LinedList"/>
    <dgm:cxn modelId="{B9DB94D1-832F-4E48-9B64-3740D02E60CC}" type="presParOf" srcId="{6129BCDE-9F5B-4AC8-8881-17DFBE358442}" destId="{8F01EFF0-01B5-409B-8C11-2FC88C1DA885}" srcOrd="7" destOrd="0" presId="urn:microsoft.com/office/officeart/2008/layout/LinedList"/>
    <dgm:cxn modelId="{AD424BAA-BD8D-46CE-BB41-3E50BA4845CF}" type="presParOf" srcId="{8F01EFF0-01B5-409B-8C11-2FC88C1DA885}" destId="{F6439E11-26E9-4BBC-91A8-F7B58EB9EAB3}" srcOrd="0" destOrd="0" presId="urn:microsoft.com/office/officeart/2008/layout/LinedList"/>
    <dgm:cxn modelId="{BAB67797-BA55-4772-980F-7B38DBCC3A42}" type="presParOf" srcId="{8F01EFF0-01B5-409B-8C11-2FC88C1DA885}" destId="{0829357D-B3C3-4ECD-9998-B246AD92CC86}" srcOrd="1" destOrd="0" presId="urn:microsoft.com/office/officeart/2008/layout/LinedList"/>
    <dgm:cxn modelId="{BC151B05-60B2-486B-B46F-7249F7603FB3}" type="presParOf" srcId="{8F01EFF0-01B5-409B-8C11-2FC88C1DA885}" destId="{7470D25C-6814-4450-82C0-E8E3963FC41F}" srcOrd="2" destOrd="0" presId="urn:microsoft.com/office/officeart/2008/layout/LinedList"/>
    <dgm:cxn modelId="{4F455296-B6C1-4D72-9914-40403E4DF752}" type="presParOf" srcId="{7470D25C-6814-4450-82C0-E8E3963FC41F}" destId="{953F1B42-0419-43CE-A8CE-32C5491D05FD}" srcOrd="0" destOrd="0" presId="urn:microsoft.com/office/officeart/2008/layout/LinedList"/>
    <dgm:cxn modelId="{214FF10F-7ED2-42E2-A36E-0CAA52A31CFD}" type="presParOf" srcId="{953F1B42-0419-43CE-A8CE-32C5491D05FD}" destId="{B8F280D6-3DEB-4341-8CC1-DA0B3E5D2A8E}" srcOrd="0" destOrd="0" presId="urn:microsoft.com/office/officeart/2008/layout/LinedList"/>
    <dgm:cxn modelId="{9000222F-9089-44B4-8446-EC6FEC08F304}" type="presParOf" srcId="{953F1B42-0419-43CE-A8CE-32C5491D05FD}" destId="{8C669FC8-E254-4617-B8AA-07A2FD9BED14}" srcOrd="1" destOrd="0" presId="urn:microsoft.com/office/officeart/2008/layout/LinedList"/>
    <dgm:cxn modelId="{92735DB3-883B-4EE8-96F6-1DF4D2344863}" type="presParOf" srcId="{953F1B42-0419-43CE-A8CE-32C5491D05FD}" destId="{852EF168-D6FC-42E1-BFBE-8078C125BD82}" srcOrd="2" destOrd="0" presId="urn:microsoft.com/office/officeart/2008/layout/LinedList"/>
    <dgm:cxn modelId="{FABFEF54-C528-489A-8DD6-4DDEB17B5A48}" type="presParOf" srcId="{6129BCDE-9F5B-4AC8-8881-17DFBE358442}" destId="{73683143-9C0B-45C9-93B6-22A98B01F778}" srcOrd="8" destOrd="0" presId="urn:microsoft.com/office/officeart/2008/layout/LinedList"/>
    <dgm:cxn modelId="{73B7A1C9-AA0B-4F13-AD8B-AE376E458485}" type="presParOf" srcId="{6129BCDE-9F5B-4AC8-8881-17DFBE358442}" destId="{A4CE5BCD-65B7-42BB-AF53-CEED08FA7B4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9FACE4-8483-4900-8C51-19076BA55A5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40D6AD-E411-4A4A-943F-0C30ED9CD323}">
      <dgm:prSet phldrT="[文本]" custT="1"/>
      <dgm:spPr/>
      <dgm:t>
        <a:bodyPr/>
        <a:lstStyle/>
        <a:p>
          <a:r>
            <a:rPr lang="zh-CN" altLang="en-US" sz="2800" dirty="0" smtClean="0"/>
            <a:t>个性化推荐</a:t>
          </a:r>
          <a:endParaRPr lang="zh-CN" altLang="en-US" sz="2800" dirty="0"/>
        </a:p>
      </dgm:t>
    </dgm:pt>
    <dgm:pt modelId="{8F23126C-35DC-4FDE-AE4F-543F17AA01FF}" type="parTrans" cxnId="{7BC16F71-6AAE-472E-B0AC-8AFFDDF3B219}">
      <dgm:prSet/>
      <dgm:spPr/>
      <dgm:t>
        <a:bodyPr/>
        <a:lstStyle/>
        <a:p>
          <a:endParaRPr lang="zh-CN" altLang="en-US" sz="1100"/>
        </a:p>
      </dgm:t>
    </dgm:pt>
    <dgm:pt modelId="{C08A3C24-738E-4320-AA85-3C97D1F9B0A2}" type="sibTrans" cxnId="{7BC16F71-6AAE-472E-B0AC-8AFFDDF3B219}">
      <dgm:prSet/>
      <dgm:spPr/>
      <dgm:t>
        <a:bodyPr/>
        <a:lstStyle/>
        <a:p>
          <a:endParaRPr lang="zh-CN" altLang="en-US" sz="1100"/>
        </a:p>
      </dgm:t>
    </dgm:pt>
    <dgm:pt modelId="{2F6FA0B7-18AF-47D9-8DBA-82039BC47229}">
      <dgm:prSet phldrT="[文本]" custT="1"/>
      <dgm:spPr/>
      <dgm:t>
        <a:bodyPr/>
        <a:lstStyle/>
        <a:p>
          <a:r>
            <a:rPr lang="zh-CN" altLang="en-US" sz="2800" dirty="0" smtClean="0"/>
            <a:t>场景</a:t>
          </a:r>
          <a:endParaRPr lang="zh-CN" altLang="en-US" sz="2800" dirty="0"/>
        </a:p>
      </dgm:t>
    </dgm:pt>
    <dgm:pt modelId="{7E8617A1-1F0B-4B7D-AE3C-399BBF15DB64}" type="parTrans" cxnId="{358ABF54-CD1B-43D9-A21D-9A0583EF3541}">
      <dgm:prSet/>
      <dgm:spPr/>
      <dgm:t>
        <a:bodyPr/>
        <a:lstStyle/>
        <a:p>
          <a:endParaRPr lang="zh-CN" altLang="en-US" sz="1100"/>
        </a:p>
      </dgm:t>
    </dgm:pt>
    <dgm:pt modelId="{8953DC00-9A54-43BA-B707-489C2B7CAB6D}" type="sibTrans" cxnId="{358ABF54-CD1B-43D9-A21D-9A0583EF3541}">
      <dgm:prSet/>
      <dgm:spPr/>
      <dgm:t>
        <a:bodyPr/>
        <a:lstStyle/>
        <a:p>
          <a:endParaRPr lang="zh-CN" altLang="en-US" sz="1100"/>
        </a:p>
      </dgm:t>
    </dgm:pt>
    <dgm:pt modelId="{A6DAD9F3-C10B-4098-B4D5-D13CFF7473F0}">
      <dgm:prSet phldrT="[文本]" custT="1"/>
      <dgm:spPr/>
      <dgm:t>
        <a:bodyPr/>
        <a:lstStyle/>
        <a:p>
          <a:r>
            <a:rPr lang="zh-CN" altLang="en-US" sz="2800" dirty="0" smtClean="0"/>
            <a:t>用户</a:t>
          </a:r>
          <a:endParaRPr lang="zh-CN" altLang="en-US" sz="2800" dirty="0"/>
        </a:p>
      </dgm:t>
    </dgm:pt>
    <dgm:pt modelId="{C78F2843-5CE3-435E-8D70-11AAD86F32BE}" type="parTrans" cxnId="{F7B3CE1B-1C31-4667-8B08-755575189008}">
      <dgm:prSet/>
      <dgm:spPr/>
      <dgm:t>
        <a:bodyPr/>
        <a:lstStyle/>
        <a:p>
          <a:endParaRPr lang="zh-CN" altLang="en-US" sz="1100"/>
        </a:p>
      </dgm:t>
    </dgm:pt>
    <dgm:pt modelId="{712274A2-FC0C-43DE-98EE-F145DBD79151}" type="sibTrans" cxnId="{F7B3CE1B-1C31-4667-8B08-755575189008}">
      <dgm:prSet/>
      <dgm:spPr/>
      <dgm:t>
        <a:bodyPr/>
        <a:lstStyle/>
        <a:p>
          <a:endParaRPr lang="zh-CN" altLang="en-US" sz="1100"/>
        </a:p>
      </dgm:t>
    </dgm:pt>
    <dgm:pt modelId="{22074D51-5529-4619-8141-8EEDBCCC1610}" type="pres">
      <dgm:prSet presAssocID="{989FACE4-8483-4900-8C51-19076BA55A5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A50CDF-9408-48DD-A4B5-8A6D89C04DF7}" type="pres">
      <dgm:prSet presAssocID="{7240D6AD-E411-4A4A-943F-0C30ED9CD323}" presName="root" presStyleCnt="0"/>
      <dgm:spPr/>
    </dgm:pt>
    <dgm:pt modelId="{401337A6-E767-4C98-9603-96164098E7CB}" type="pres">
      <dgm:prSet presAssocID="{7240D6AD-E411-4A4A-943F-0C30ED9CD323}" presName="rootComposite" presStyleCnt="0"/>
      <dgm:spPr/>
    </dgm:pt>
    <dgm:pt modelId="{515ACFE1-9ED5-4505-8133-F570139BFD48}" type="pres">
      <dgm:prSet presAssocID="{7240D6AD-E411-4A4A-943F-0C30ED9CD323}" presName="rootText" presStyleLbl="node1" presStyleIdx="0" presStyleCnt="1" custScaleX="107545"/>
      <dgm:spPr/>
    </dgm:pt>
    <dgm:pt modelId="{3F1DBF83-30B9-4A2E-8CBD-81F6B32CB7C1}" type="pres">
      <dgm:prSet presAssocID="{7240D6AD-E411-4A4A-943F-0C30ED9CD323}" presName="rootConnector" presStyleLbl="node1" presStyleIdx="0" presStyleCnt="1"/>
      <dgm:spPr/>
    </dgm:pt>
    <dgm:pt modelId="{B832F1EB-8A4B-4A3B-8BA1-45633262373A}" type="pres">
      <dgm:prSet presAssocID="{7240D6AD-E411-4A4A-943F-0C30ED9CD323}" presName="childShape" presStyleCnt="0"/>
      <dgm:spPr/>
    </dgm:pt>
    <dgm:pt modelId="{273A653C-5F63-474A-9304-623493E6AA18}" type="pres">
      <dgm:prSet presAssocID="{7E8617A1-1F0B-4B7D-AE3C-399BBF15DB64}" presName="Name13" presStyleLbl="parChTrans1D2" presStyleIdx="0" presStyleCnt="2"/>
      <dgm:spPr/>
    </dgm:pt>
    <dgm:pt modelId="{E0319760-EA69-46A4-9464-9636D4635478}" type="pres">
      <dgm:prSet presAssocID="{2F6FA0B7-18AF-47D9-8DBA-82039BC47229}" presName="childText" presStyleLbl="bgAcc1" presStyleIdx="0" presStyleCnt="2" custScaleX="68302" custScaleY="683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0BBD8F-0456-4266-99C7-6F0BECFAFB03}" type="pres">
      <dgm:prSet presAssocID="{C78F2843-5CE3-435E-8D70-11AAD86F32BE}" presName="Name13" presStyleLbl="parChTrans1D2" presStyleIdx="1" presStyleCnt="2"/>
      <dgm:spPr/>
    </dgm:pt>
    <dgm:pt modelId="{9551DDE4-CFC4-4915-9288-1F358246E6A3}" type="pres">
      <dgm:prSet presAssocID="{A6DAD9F3-C10B-4098-B4D5-D13CFF7473F0}" presName="childText" presStyleLbl="bgAcc1" presStyleIdx="1" presStyleCnt="2" custScaleX="68302" custScaleY="68302">
        <dgm:presLayoutVars>
          <dgm:bulletEnabled val="1"/>
        </dgm:presLayoutVars>
      </dgm:prSet>
      <dgm:spPr/>
    </dgm:pt>
  </dgm:ptLst>
  <dgm:cxnLst>
    <dgm:cxn modelId="{358ABF54-CD1B-43D9-A21D-9A0583EF3541}" srcId="{7240D6AD-E411-4A4A-943F-0C30ED9CD323}" destId="{2F6FA0B7-18AF-47D9-8DBA-82039BC47229}" srcOrd="0" destOrd="0" parTransId="{7E8617A1-1F0B-4B7D-AE3C-399BBF15DB64}" sibTransId="{8953DC00-9A54-43BA-B707-489C2B7CAB6D}"/>
    <dgm:cxn modelId="{10656CC9-5FEE-4D5B-A690-AD726D6AF56E}" type="presOf" srcId="{7E8617A1-1F0B-4B7D-AE3C-399BBF15DB64}" destId="{273A653C-5F63-474A-9304-623493E6AA18}" srcOrd="0" destOrd="0" presId="urn:microsoft.com/office/officeart/2005/8/layout/hierarchy3"/>
    <dgm:cxn modelId="{B1D4B5D1-4C5A-47D2-B78E-8CE1C47FDA45}" type="presOf" srcId="{7240D6AD-E411-4A4A-943F-0C30ED9CD323}" destId="{515ACFE1-9ED5-4505-8133-F570139BFD48}" srcOrd="0" destOrd="0" presId="urn:microsoft.com/office/officeart/2005/8/layout/hierarchy3"/>
    <dgm:cxn modelId="{C0B5D688-062A-4970-B6C4-7ED1649FAC95}" type="presOf" srcId="{2F6FA0B7-18AF-47D9-8DBA-82039BC47229}" destId="{E0319760-EA69-46A4-9464-9636D4635478}" srcOrd="0" destOrd="0" presId="urn:microsoft.com/office/officeart/2005/8/layout/hierarchy3"/>
    <dgm:cxn modelId="{230A300C-7166-4062-A382-2967FFE8A2C6}" type="presOf" srcId="{C78F2843-5CE3-435E-8D70-11AAD86F32BE}" destId="{650BBD8F-0456-4266-99C7-6F0BECFAFB03}" srcOrd="0" destOrd="0" presId="urn:microsoft.com/office/officeart/2005/8/layout/hierarchy3"/>
    <dgm:cxn modelId="{7BC16F71-6AAE-472E-B0AC-8AFFDDF3B219}" srcId="{989FACE4-8483-4900-8C51-19076BA55A5F}" destId="{7240D6AD-E411-4A4A-943F-0C30ED9CD323}" srcOrd="0" destOrd="0" parTransId="{8F23126C-35DC-4FDE-AE4F-543F17AA01FF}" sibTransId="{C08A3C24-738E-4320-AA85-3C97D1F9B0A2}"/>
    <dgm:cxn modelId="{074751AE-69B0-40F6-9F97-0FA5B3D62D4E}" type="presOf" srcId="{A6DAD9F3-C10B-4098-B4D5-D13CFF7473F0}" destId="{9551DDE4-CFC4-4915-9288-1F358246E6A3}" srcOrd="0" destOrd="0" presId="urn:microsoft.com/office/officeart/2005/8/layout/hierarchy3"/>
    <dgm:cxn modelId="{F7B3CE1B-1C31-4667-8B08-755575189008}" srcId="{7240D6AD-E411-4A4A-943F-0C30ED9CD323}" destId="{A6DAD9F3-C10B-4098-B4D5-D13CFF7473F0}" srcOrd="1" destOrd="0" parTransId="{C78F2843-5CE3-435E-8D70-11AAD86F32BE}" sibTransId="{712274A2-FC0C-43DE-98EE-F145DBD79151}"/>
    <dgm:cxn modelId="{7767A62D-122B-42DA-9115-9687C84F4A19}" type="presOf" srcId="{989FACE4-8483-4900-8C51-19076BA55A5F}" destId="{22074D51-5529-4619-8141-8EEDBCCC1610}" srcOrd="0" destOrd="0" presId="urn:microsoft.com/office/officeart/2005/8/layout/hierarchy3"/>
    <dgm:cxn modelId="{C0435E78-EB86-4655-B6C6-F541B67344F1}" type="presOf" srcId="{7240D6AD-E411-4A4A-943F-0C30ED9CD323}" destId="{3F1DBF83-30B9-4A2E-8CBD-81F6B32CB7C1}" srcOrd="1" destOrd="0" presId="urn:microsoft.com/office/officeart/2005/8/layout/hierarchy3"/>
    <dgm:cxn modelId="{491829B8-EF69-42B9-ACA0-1AEDE5A40DF5}" type="presParOf" srcId="{22074D51-5529-4619-8141-8EEDBCCC1610}" destId="{ACA50CDF-9408-48DD-A4B5-8A6D89C04DF7}" srcOrd="0" destOrd="0" presId="urn:microsoft.com/office/officeart/2005/8/layout/hierarchy3"/>
    <dgm:cxn modelId="{9745034D-6771-4D10-A03B-33B9EDE3A2CC}" type="presParOf" srcId="{ACA50CDF-9408-48DD-A4B5-8A6D89C04DF7}" destId="{401337A6-E767-4C98-9603-96164098E7CB}" srcOrd="0" destOrd="0" presId="urn:microsoft.com/office/officeart/2005/8/layout/hierarchy3"/>
    <dgm:cxn modelId="{D88CDDAE-8B22-418D-AE86-8A018A6FA2C3}" type="presParOf" srcId="{401337A6-E767-4C98-9603-96164098E7CB}" destId="{515ACFE1-9ED5-4505-8133-F570139BFD48}" srcOrd="0" destOrd="0" presId="urn:microsoft.com/office/officeart/2005/8/layout/hierarchy3"/>
    <dgm:cxn modelId="{34971DB8-BC4C-4BBA-9909-2E653763B196}" type="presParOf" srcId="{401337A6-E767-4C98-9603-96164098E7CB}" destId="{3F1DBF83-30B9-4A2E-8CBD-81F6B32CB7C1}" srcOrd="1" destOrd="0" presId="urn:microsoft.com/office/officeart/2005/8/layout/hierarchy3"/>
    <dgm:cxn modelId="{B5ABB642-C7CC-4174-9700-88C3C104F6B3}" type="presParOf" srcId="{ACA50CDF-9408-48DD-A4B5-8A6D89C04DF7}" destId="{B832F1EB-8A4B-4A3B-8BA1-45633262373A}" srcOrd="1" destOrd="0" presId="urn:microsoft.com/office/officeart/2005/8/layout/hierarchy3"/>
    <dgm:cxn modelId="{4D2EFC41-0729-4422-9457-780A5BF4EF3E}" type="presParOf" srcId="{B832F1EB-8A4B-4A3B-8BA1-45633262373A}" destId="{273A653C-5F63-474A-9304-623493E6AA18}" srcOrd="0" destOrd="0" presId="urn:microsoft.com/office/officeart/2005/8/layout/hierarchy3"/>
    <dgm:cxn modelId="{1E28F87E-B9B9-4F2A-8654-C2C586657EAC}" type="presParOf" srcId="{B832F1EB-8A4B-4A3B-8BA1-45633262373A}" destId="{E0319760-EA69-46A4-9464-9636D4635478}" srcOrd="1" destOrd="0" presId="urn:microsoft.com/office/officeart/2005/8/layout/hierarchy3"/>
    <dgm:cxn modelId="{1E5EC0EE-E298-4433-8554-AA3DCDB367EC}" type="presParOf" srcId="{B832F1EB-8A4B-4A3B-8BA1-45633262373A}" destId="{650BBD8F-0456-4266-99C7-6F0BECFAFB03}" srcOrd="2" destOrd="0" presId="urn:microsoft.com/office/officeart/2005/8/layout/hierarchy3"/>
    <dgm:cxn modelId="{EDECFF1A-6F71-4211-BA5B-E788F4C291B9}" type="presParOf" srcId="{B832F1EB-8A4B-4A3B-8BA1-45633262373A}" destId="{9551DDE4-CFC4-4915-9288-1F358246E6A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13B80-FF2E-42B2-BE8F-6D81917C7D3B}">
      <dsp:nvSpPr>
        <dsp:cNvPr id="0" name=""/>
        <dsp:cNvSpPr/>
      </dsp:nvSpPr>
      <dsp:spPr>
        <a:xfrm>
          <a:off x="501683" y="0"/>
          <a:ext cx="5685740" cy="2767940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EED16-3D5E-48A9-94A4-9233AF87E13F}">
      <dsp:nvSpPr>
        <dsp:cNvPr id="0" name=""/>
        <dsp:cNvSpPr/>
      </dsp:nvSpPr>
      <dsp:spPr>
        <a:xfrm>
          <a:off x="226671" y="830382"/>
          <a:ext cx="2006732" cy="110717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>
              <a:latin typeface="华文楷体" panose="02010600040101010101" pitchFamily="2" charset="-122"/>
              <a:ea typeface="华文楷体" panose="02010600040101010101" pitchFamily="2" charset="-122"/>
            </a:rPr>
            <a:t>普通新手机用户需求</a:t>
          </a:r>
          <a:endParaRPr lang="zh-CN" sz="2400" kern="120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280719" y="884430"/>
        <a:ext cx="1898636" cy="999080"/>
      </dsp:txXfrm>
    </dsp:sp>
    <dsp:sp modelId="{D034EDC7-20FD-4BE8-BA29-99B4EE506378}">
      <dsp:nvSpPr>
        <dsp:cNvPr id="0" name=""/>
        <dsp:cNvSpPr/>
      </dsp:nvSpPr>
      <dsp:spPr>
        <a:xfrm>
          <a:off x="2341187" y="830382"/>
          <a:ext cx="2006732" cy="110717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当前产品</a:t>
          </a:r>
          <a:r>
            <a:rPr lang="en-US" altLang="zh-CN" sz="24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/>
          </a:r>
          <a:br>
            <a:rPr lang="en-US" altLang="zh-CN" sz="24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</a:br>
          <a:r>
            <a:rPr lang="zh-CN" altLang="en-US" sz="24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对应</a:t>
          </a:r>
          <a:r>
            <a:rPr lang="zh-CN" sz="24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功能</a:t>
          </a:r>
          <a:endParaRPr lang="zh-CN" sz="24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2395235" y="884430"/>
        <a:ext cx="1898636" cy="999080"/>
      </dsp:txXfrm>
    </dsp:sp>
    <dsp:sp modelId="{EF42E990-8B93-4AE5-9C10-E7FDCF536A6D}">
      <dsp:nvSpPr>
        <dsp:cNvPr id="0" name=""/>
        <dsp:cNvSpPr/>
      </dsp:nvSpPr>
      <dsp:spPr>
        <a:xfrm>
          <a:off x="4455703" y="830382"/>
          <a:ext cx="2006732" cy="110717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>
              <a:latin typeface="华文楷体" panose="02010600040101010101" pitchFamily="2" charset="-122"/>
              <a:ea typeface="华文楷体" panose="02010600040101010101" pitchFamily="2" charset="-122"/>
            </a:rPr>
            <a:t>优化建议</a:t>
          </a:r>
          <a:endParaRPr lang="zh-CN" sz="2400" kern="120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509751" y="884430"/>
        <a:ext cx="1898636" cy="999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32C2E-07A3-4532-A943-EA1368EDC2B8}">
      <dsp:nvSpPr>
        <dsp:cNvPr id="0" name=""/>
        <dsp:cNvSpPr/>
      </dsp:nvSpPr>
      <dsp:spPr>
        <a:xfrm>
          <a:off x="7457714" y="1106382"/>
          <a:ext cx="137088" cy="1069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9286"/>
              </a:lnTo>
              <a:lnTo>
                <a:pt x="137088" y="106928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089E1-2553-44FA-B767-3FA69D504914}">
      <dsp:nvSpPr>
        <dsp:cNvPr id="0" name=""/>
        <dsp:cNvSpPr/>
      </dsp:nvSpPr>
      <dsp:spPr>
        <a:xfrm>
          <a:off x="7457714" y="1106382"/>
          <a:ext cx="137088" cy="420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403"/>
              </a:lnTo>
              <a:lnTo>
                <a:pt x="137088" y="420403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3292E-58C8-4F64-861A-4BF3A0BB8D96}">
      <dsp:nvSpPr>
        <dsp:cNvPr id="0" name=""/>
        <dsp:cNvSpPr/>
      </dsp:nvSpPr>
      <dsp:spPr>
        <a:xfrm>
          <a:off x="4944433" y="457498"/>
          <a:ext cx="2878849" cy="19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961"/>
              </a:lnTo>
              <a:lnTo>
                <a:pt x="2878849" y="95961"/>
              </a:lnTo>
              <a:lnTo>
                <a:pt x="2878849" y="191923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1A0B9-1B4C-49AC-B659-AA5987FE9A72}">
      <dsp:nvSpPr>
        <dsp:cNvPr id="0" name=""/>
        <dsp:cNvSpPr/>
      </dsp:nvSpPr>
      <dsp:spPr>
        <a:xfrm>
          <a:off x="6351871" y="1106382"/>
          <a:ext cx="137088" cy="1069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9286"/>
              </a:lnTo>
              <a:lnTo>
                <a:pt x="137088" y="106928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5C1D4-D59E-4273-87EB-B9F598749F2C}">
      <dsp:nvSpPr>
        <dsp:cNvPr id="0" name=""/>
        <dsp:cNvSpPr/>
      </dsp:nvSpPr>
      <dsp:spPr>
        <a:xfrm>
          <a:off x="6351871" y="1106382"/>
          <a:ext cx="137088" cy="420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403"/>
              </a:lnTo>
              <a:lnTo>
                <a:pt x="137088" y="420403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DB931-CFCE-48FB-88F4-DCF41E25F16D}">
      <dsp:nvSpPr>
        <dsp:cNvPr id="0" name=""/>
        <dsp:cNvSpPr/>
      </dsp:nvSpPr>
      <dsp:spPr>
        <a:xfrm>
          <a:off x="4944433" y="457498"/>
          <a:ext cx="1773005" cy="19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961"/>
              </a:lnTo>
              <a:lnTo>
                <a:pt x="1773005" y="95961"/>
              </a:lnTo>
              <a:lnTo>
                <a:pt x="1773005" y="191923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5A69D-3AC0-4E3D-BB84-5DFDB26D45BE}">
      <dsp:nvSpPr>
        <dsp:cNvPr id="0" name=""/>
        <dsp:cNvSpPr/>
      </dsp:nvSpPr>
      <dsp:spPr>
        <a:xfrm>
          <a:off x="5246027" y="1755265"/>
          <a:ext cx="137088" cy="1718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170"/>
              </a:lnTo>
              <a:lnTo>
                <a:pt x="137088" y="1718170"/>
              </a:lnTo>
            </a:path>
          </a:pathLst>
        </a:custGeom>
        <a:noFill/>
        <a:ln w="9525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</dsp:sp>
    <dsp:sp modelId="{2BE0AB50-B7BB-44F9-B011-9897EEDE259A}">
      <dsp:nvSpPr>
        <dsp:cNvPr id="0" name=""/>
        <dsp:cNvSpPr/>
      </dsp:nvSpPr>
      <dsp:spPr>
        <a:xfrm>
          <a:off x="5246027" y="1755265"/>
          <a:ext cx="137088" cy="1069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9286"/>
              </a:lnTo>
              <a:lnTo>
                <a:pt x="137088" y="1069286"/>
              </a:lnTo>
            </a:path>
          </a:pathLst>
        </a:custGeom>
        <a:noFill/>
        <a:ln w="9525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</dsp:sp>
    <dsp:sp modelId="{AB804BB7-91CA-4C6D-8800-B1AFB6729A90}">
      <dsp:nvSpPr>
        <dsp:cNvPr id="0" name=""/>
        <dsp:cNvSpPr/>
      </dsp:nvSpPr>
      <dsp:spPr>
        <a:xfrm>
          <a:off x="5246027" y="1755265"/>
          <a:ext cx="137088" cy="420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403"/>
              </a:lnTo>
              <a:lnTo>
                <a:pt x="137088" y="420403"/>
              </a:lnTo>
            </a:path>
          </a:pathLst>
        </a:custGeom>
        <a:noFill/>
        <a:ln w="9525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</dsp:sp>
    <dsp:sp modelId="{30A6EB9B-8D13-4DCC-B848-CC0AE514F095}">
      <dsp:nvSpPr>
        <dsp:cNvPr id="0" name=""/>
        <dsp:cNvSpPr/>
      </dsp:nvSpPr>
      <dsp:spPr>
        <a:xfrm>
          <a:off x="5058673" y="1106382"/>
          <a:ext cx="552921" cy="19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961"/>
              </a:lnTo>
              <a:lnTo>
                <a:pt x="552921" y="95961"/>
              </a:lnTo>
              <a:lnTo>
                <a:pt x="552921" y="191923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C2486-DCCF-4F9A-B38D-E608851CAFC6}">
      <dsp:nvSpPr>
        <dsp:cNvPr id="0" name=""/>
        <dsp:cNvSpPr/>
      </dsp:nvSpPr>
      <dsp:spPr>
        <a:xfrm>
          <a:off x="4140183" y="1755265"/>
          <a:ext cx="137088" cy="1718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170"/>
              </a:lnTo>
              <a:lnTo>
                <a:pt x="137088" y="1718170"/>
              </a:lnTo>
            </a:path>
          </a:pathLst>
        </a:custGeom>
        <a:noFill/>
        <a:ln w="9525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</dsp:sp>
    <dsp:sp modelId="{9793D3FD-54E6-4943-88F6-F333A168FDDF}">
      <dsp:nvSpPr>
        <dsp:cNvPr id="0" name=""/>
        <dsp:cNvSpPr/>
      </dsp:nvSpPr>
      <dsp:spPr>
        <a:xfrm>
          <a:off x="4140183" y="1755265"/>
          <a:ext cx="137088" cy="1069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9286"/>
              </a:lnTo>
              <a:lnTo>
                <a:pt x="137088" y="1069286"/>
              </a:lnTo>
            </a:path>
          </a:pathLst>
        </a:custGeom>
        <a:noFill/>
        <a:ln w="9525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</dsp:sp>
    <dsp:sp modelId="{75436A1B-18C9-4AAA-894C-C39F2C690683}">
      <dsp:nvSpPr>
        <dsp:cNvPr id="0" name=""/>
        <dsp:cNvSpPr/>
      </dsp:nvSpPr>
      <dsp:spPr>
        <a:xfrm>
          <a:off x="4140183" y="1755265"/>
          <a:ext cx="137088" cy="420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403"/>
              </a:lnTo>
              <a:lnTo>
                <a:pt x="137088" y="420403"/>
              </a:lnTo>
            </a:path>
          </a:pathLst>
        </a:custGeom>
        <a:noFill/>
        <a:ln w="9525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</dsp:sp>
    <dsp:sp modelId="{95BC3EC7-BA3C-4F0D-A9C3-3D8FCCBABB9C}">
      <dsp:nvSpPr>
        <dsp:cNvPr id="0" name=""/>
        <dsp:cNvSpPr/>
      </dsp:nvSpPr>
      <dsp:spPr>
        <a:xfrm>
          <a:off x="4505751" y="1106382"/>
          <a:ext cx="552921" cy="191923"/>
        </a:xfrm>
        <a:custGeom>
          <a:avLst/>
          <a:gdLst/>
          <a:ahLst/>
          <a:cxnLst/>
          <a:rect l="0" t="0" r="0" b="0"/>
          <a:pathLst>
            <a:path>
              <a:moveTo>
                <a:pt x="552921" y="0"/>
              </a:moveTo>
              <a:lnTo>
                <a:pt x="552921" y="95961"/>
              </a:lnTo>
              <a:lnTo>
                <a:pt x="0" y="95961"/>
              </a:lnTo>
              <a:lnTo>
                <a:pt x="0" y="191923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28DEB-9175-41A4-850F-12D26F216CD2}">
      <dsp:nvSpPr>
        <dsp:cNvPr id="0" name=""/>
        <dsp:cNvSpPr/>
      </dsp:nvSpPr>
      <dsp:spPr>
        <a:xfrm>
          <a:off x="4944433" y="457498"/>
          <a:ext cx="114240" cy="19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961"/>
              </a:lnTo>
              <a:lnTo>
                <a:pt x="114240" y="95961"/>
              </a:lnTo>
              <a:lnTo>
                <a:pt x="114240" y="191923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BFF97A-E40F-4D14-863B-2426989CAA54}">
      <dsp:nvSpPr>
        <dsp:cNvPr id="0" name=""/>
        <dsp:cNvSpPr/>
      </dsp:nvSpPr>
      <dsp:spPr>
        <a:xfrm>
          <a:off x="2805859" y="1106382"/>
          <a:ext cx="137088" cy="1069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9286"/>
              </a:lnTo>
              <a:lnTo>
                <a:pt x="137088" y="106928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B2E5C-2F85-4043-9599-D8112A2443DD}">
      <dsp:nvSpPr>
        <dsp:cNvPr id="0" name=""/>
        <dsp:cNvSpPr/>
      </dsp:nvSpPr>
      <dsp:spPr>
        <a:xfrm>
          <a:off x="2805859" y="1106382"/>
          <a:ext cx="137088" cy="420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403"/>
              </a:lnTo>
              <a:lnTo>
                <a:pt x="137088" y="420403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8D998-B021-4878-AFA1-2CDDE3C6DC0B}">
      <dsp:nvSpPr>
        <dsp:cNvPr id="0" name=""/>
        <dsp:cNvSpPr/>
      </dsp:nvSpPr>
      <dsp:spPr>
        <a:xfrm>
          <a:off x="3171427" y="457498"/>
          <a:ext cx="1773005" cy="191923"/>
        </a:xfrm>
        <a:custGeom>
          <a:avLst/>
          <a:gdLst/>
          <a:ahLst/>
          <a:cxnLst/>
          <a:rect l="0" t="0" r="0" b="0"/>
          <a:pathLst>
            <a:path>
              <a:moveTo>
                <a:pt x="1773005" y="0"/>
              </a:moveTo>
              <a:lnTo>
                <a:pt x="1773005" y="95961"/>
              </a:lnTo>
              <a:lnTo>
                <a:pt x="0" y="95961"/>
              </a:lnTo>
              <a:lnTo>
                <a:pt x="0" y="191923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3AC26-974D-42F4-84BA-757B6E60531A}">
      <dsp:nvSpPr>
        <dsp:cNvPr id="0" name=""/>
        <dsp:cNvSpPr/>
      </dsp:nvSpPr>
      <dsp:spPr>
        <a:xfrm>
          <a:off x="1700015" y="1106382"/>
          <a:ext cx="137088" cy="3015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5937"/>
              </a:lnTo>
              <a:lnTo>
                <a:pt x="137088" y="3015937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1BE21-2734-440A-BFF1-D7356D78EB91}">
      <dsp:nvSpPr>
        <dsp:cNvPr id="0" name=""/>
        <dsp:cNvSpPr/>
      </dsp:nvSpPr>
      <dsp:spPr>
        <a:xfrm>
          <a:off x="1700015" y="1106382"/>
          <a:ext cx="137088" cy="2367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7054"/>
              </a:lnTo>
              <a:lnTo>
                <a:pt x="137088" y="2367054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2B8CA-57D9-4D48-86FE-89D1FB62844F}">
      <dsp:nvSpPr>
        <dsp:cNvPr id="0" name=""/>
        <dsp:cNvSpPr/>
      </dsp:nvSpPr>
      <dsp:spPr>
        <a:xfrm>
          <a:off x="1700015" y="1106382"/>
          <a:ext cx="137088" cy="1718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170"/>
              </a:lnTo>
              <a:lnTo>
                <a:pt x="137088" y="1718170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6EECE-5988-4729-820D-0C306EFD3901}">
      <dsp:nvSpPr>
        <dsp:cNvPr id="0" name=""/>
        <dsp:cNvSpPr/>
      </dsp:nvSpPr>
      <dsp:spPr>
        <a:xfrm>
          <a:off x="1700015" y="1106382"/>
          <a:ext cx="137088" cy="1069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9286"/>
              </a:lnTo>
              <a:lnTo>
                <a:pt x="137088" y="106928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33D02-17EE-4A6A-9D4C-B06490C5763A}">
      <dsp:nvSpPr>
        <dsp:cNvPr id="0" name=""/>
        <dsp:cNvSpPr/>
      </dsp:nvSpPr>
      <dsp:spPr>
        <a:xfrm>
          <a:off x="1700015" y="1106382"/>
          <a:ext cx="137088" cy="420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403"/>
              </a:lnTo>
              <a:lnTo>
                <a:pt x="137088" y="420403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E1604-19C4-4019-A93C-CB29A3941202}">
      <dsp:nvSpPr>
        <dsp:cNvPr id="0" name=""/>
        <dsp:cNvSpPr/>
      </dsp:nvSpPr>
      <dsp:spPr>
        <a:xfrm>
          <a:off x="2065583" y="457498"/>
          <a:ext cx="2878849" cy="191923"/>
        </a:xfrm>
        <a:custGeom>
          <a:avLst/>
          <a:gdLst/>
          <a:ahLst/>
          <a:cxnLst/>
          <a:rect l="0" t="0" r="0" b="0"/>
          <a:pathLst>
            <a:path>
              <a:moveTo>
                <a:pt x="2878849" y="0"/>
              </a:moveTo>
              <a:lnTo>
                <a:pt x="2878849" y="95961"/>
              </a:lnTo>
              <a:lnTo>
                <a:pt x="0" y="95961"/>
              </a:lnTo>
              <a:lnTo>
                <a:pt x="0" y="191923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567BB-3812-4686-AF4E-7ECA86E4C05D}">
      <dsp:nvSpPr>
        <dsp:cNvPr id="0" name=""/>
        <dsp:cNvSpPr/>
      </dsp:nvSpPr>
      <dsp:spPr>
        <a:xfrm>
          <a:off x="4487473" y="538"/>
          <a:ext cx="913920" cy="45696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smtClean="0"/>
            <a:t>需求点 </a:t>
          </a:r>
          <a:endParaRPr lang="zh-CN" sz="1100" kern="1200"/>
        </a:p>
      </dsp:txBody>
      <dsp:txXfrm>
        <a:off x="4487473" y="538"/>
        <a:ext cx="913920" cy="456960"/>
      </dsp:txXfrm>
    </dsp:sp>
    <dsp:sp modelId="{DA36DA34-CE95-432B-A6F8-6EA0B720625A}">
      <dsp:nvSpPr>
        <dsp:cNvPr id="0" name=""/>
        <dsp:cNvSpPr/>
      </dsp:nvSpPr>
      <dsp:spPr>
        <a:xfrm>
          <a:off x="1608623" y="649421"/>
          <a:ext cx="913920" cy="456960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smtClean="0"/>
            <a:t>同步 </a:t>
          </a:r>
          <a:endParaRPr lang="zh-CN" sz="1100" kern="1200"/>
        </a:p>
      </dsp:txBody>
      <dsp:txXfrm>
        <a:off x="1608623" y="649421"/>
        <a:ext cx="913920" cy="456960"/>
      </dsp:txXfrm>
    </dsp:sp>
    <dsp:sp modelId="{DFBDF5A4-81B5-4BBE-857D-43FD73E2D160}">
      <dsp:nvSpPr>
        <dsp:cNvPr id="0" name=""/>
        <dsp:cNvSpPr/>
      </dsp:nvSpPr>
      <dsp:spPr>
        <a:xfrm>
          <a:off x="1837103" y="1298305"/>
          <a:ext cx="913920" cy="456960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smtClean="0"/>
            <a:t>通讯录 </a:t>
          </a:r>
          <a:endParaRPr lang="zh-CN" sz="1100" kern="1200"/>
        </a:p>
      </dsp:txBody>
      <dsp:txXfrm>
        <a:off x="1837103" y="1298305"/>
        <a:ext cx="913920" cy="456960"/>
      </dsp:txXfrm>
    </dsp:sp>
    <dsp:sp modelId="{1807CBB5-FD78-4862-AE40-A91AE84B07E2}">
      <dsp:nvSpPr>
        <dsp:cNvPr id="0" name=""/>
        <dsp:cNvSpPr/>
      </dsp:nvSpPr>
      <dsp:spPr>
        <a:xfrm>
          <a:off x="1837103" y="1947188"/>
          <a:ext cx="913920" cy="456960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smtClean="0"/>
            <a:t>短信 </a:t>
          </a:r>
          <a:endParaRPr lang="zh-CN" sz="1100" kern="1200"/>
        </a:p>
      </dsp:txBody>
      <dsp:txXfrm>
        <a:off x="1837103" y="1947188"/>
        <a:ext cx="913920" cy="456960"/>
      </dsp:txXfrm>
    </dsp:sp>
    <dsp:sp modelId="{916D23E2-4D4A-452F-893D-F23D7490E547}">
      <dsp:nvSpPr>
        <dsp:cNvPr id="0" name=""/>
        <dsp:cNvSpPr/>
      </dsp:nvSpPr>
      <dsp:spPr>
        <a:xfrm>
          <a:off x="1837103" y="2596072"/>
          <a:ext cx="913920" cy="456960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smtClean="0"/>
            <a:t>照片视频 </a:t>
          </a:r>
          <a:endParaRPr lang="zh-CN" sz="1100" kern="1200"/>
        </a:p>
      </dsp:txBody>
      <dsp:txXfrm>
        <a:off x="1837103" y="2596072"/>
        <a:ext cx="913920" cy="456960"/>
      </dsp:txXfrm>
    </dsp:sp>
    <dsp:sp modelId="{7E5B0FA7-463E-4D65-B8FA-DDF1C4F2E202}">
      <dsp:nvSpPr>
        <dsp:cNvPr id="0" name=""/>
        <dsp:cNvSpPr/>
      </dsp:nvSpPr>
      <dsp:spPr>
        <a:xfrm>
          <a:off x="1837103" y="3244955"/>
          <a:ext cx="913920" cy="456960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smtClean="0"/>
            <a:t>通话记录 </a:t>
          </a:r>
          <a:endParaRPr lang="zh-CN" sz="1100" kern="1200"/>
        </a:p>
      </dsp:txBody>
      <dsp:txXfrm>
        <a:off x="1837103" y="3244955"/>
        <a:ext cx="913920" cy="456960"/>
      </dsp:txXfrm>
    </dsp:sp>
    <dsp:sp modelId="{6D06FD48-F07D-4893-B4E3-948FD1881067}">
      <dsp:nvSpPr>
        <dsp:cNvPr id="0" name=""/>
        <dsp:cNvSpPr/>
      </dsp:nvSpPr>
      <dsp:spPr>
        <a:xfrm>
          <a:off x="1837103" y="3893839"/>
          <a:ext cx="913920" cy="456960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smtClean="0"/>
            <a:t>应用 </a:t>
          </a:r>
          <a:endParaRPr lang="zh-CN" sz="1100" kern="1200"/>
        </a:p>
      </dsp:txBody>
      <dsp:txXfrm>
        <a:off x="1837103" y="3893839"/>
        <a:ext cx="913920" cy="456960"/>
      </dsp:txXfrm>
    </dsp:sp>
    <dsp:sp modelId="{F6563786-B71D-4FFE-BFAE-6FBE55BCB8C1}">
      <dsp:nvSpPr>
        <dsp:cNvPr id="0" name=""/>
        <dsp:cNvSpPr/>
      </dsp:nvSpPr>
      <dsp:spPr>
        <a:xfrm>
          <a:off x="2714467" y="649421"/>
          <a:ext cx="913920" cy="456960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dirty="0" smtClean="0"/>
            <a:t>了解 </a:t>
          </a:r>
          <a:endParaRPr lang="zh-CN" sz="1100" kern="1200" dirty="0"/>
        </a:p>
      </dsp:txBody>
      <dsp:txXfrm>
        <a:off x="2714467" y="649421"/>
        <a:ext cx="913920" cy="456960"/>
      </dsp:txXfrm>
    </dsp:sp>
    <dsp:sp modelId="{61C2C640-A266-4495-9CC3-B2706B5EDE25}">
      <dsp:nvSpPr>
        <dsp:cNvPr id="0" name=""/>
        <dsp:cNvSpPr/>
      </dsp:nvSpPr>
      <dsp:spPr>
        <a:xfrm>
          <a:off x="2942947" y="1298305"/>
          <a:ext cx="913920" cy="456960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smtClean="0"/>
            <a:t>手机功能 </a:t>
          </a:r>
          <a:endParaRPr lang="zh-CN" sz="1100" kern="1200"/>
        </a:p>
      </dsp:txBody>
      <dsp:txXfrm>
        <a:off x="2942947" y="1298305"/>
        <a:ext cx="913920" cy="456960"/>
      </dsp:txXfrm>
    </dsp:sp>
    <dsp:sp modelId="{D5E751AE-9609-4084-85B0-1F6D86B3E286}">
      <dsp:nvSpPr>
        <dsp:cNvPr id="0" name=""/>
        <dsp:cNvSpPr/>
      </dsp:nvSpPr>
      <dsp:spPr>
        <a:xfrm>
          <a:off x="2942947" y="1947188"/>
          <a:ext cx="913920" cy="456960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smtClean="0"/>
            <a:t>手机性能 </a:t>
          </a:r>
          <a:endParaRPr lang="zh-CN" sz="1100" kern="1200"/>
        </a:p>
      </dsp:txBody>
      <dsp:txXfrm>
        <a:off x="2942947" y="1947188"/>
        <a:ext cx="913920" cy="456960"/>
      </dsp:txXfrm>
    </dsp:sp>
    <dsp:sp modelId="{BE2C91B4-F385-42D5-8B5F-0B5517C68A37}">
      <dsp:nvSpPr>
        <dsp:cNvPr id="0" name=""/>
        <dsp:cNvSpPr/>
      </dsp:nvSpPr>
      <dsp:spPr>
        <a:xfrm>
          <a:off x="4601713" y="649421"/>
          <a:ext cx="913920" cy="456960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dirty="0" smtClean="0"/>
            <a:t>设置 </a:t>
          </a:r>
          <a:endParaRPr lang="zh-CN" sz="1100" kern="1200" dirty="0"/>
        </a:p>
      </dsp:txBody>
      <dsp:txXfrm>
        <a:off x="4601713" y="649421"/>
        <a:ext cx="913920" cy="456960"/>
      </dsp:txXfrm>
    </dsp:sp>
    <dsp:sp modelId="{89945458-C520-4D6A-AE25-FA8A8E2A4EF4}">
      <dsp:nvSpPr>
        <dsp:cNvPr id="0" name=""/>
        <dsp:cNvSpPr/>
      </dsp:nvSpPr>
      <dsp:spPr>
        <a:xfrm>
          <a:off x="4048791" y="1298305"/>
          <a:ext cx="913920" cy="456960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smtClean="0"/>
            <a:t>个性化设置 </a:t>
          </a:r>
          <a:endParaRPr lang="zh-CN" sz="1100" kern="1200"/>
        </a:p>
      </dsp:txBody>
      <dsp:txXfrm>
        <a:off x="4048791" y="1298305"/>
        <a:ext cx="913920" cy="456960"/>
      </dsp:txXfrm>
    </dsp:sp>
    <dsp:sp modelId="{539B1498-7A3D-487A-BAFA-28411AE89ABA}">
      <dsp:nvSpPr>
        <dsp:cNvPr id="0" name=""/>
        <dsp:cNvSpPr/>
      </dsp:nvSpPr>
      <dsp:spPr>
        <a:xfrm>
          <a:off x="4277271" y="1947188"/>
          <a:ext cx="913920" cy="456960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smtClean="0"/>
            <a:t>主题 </a:t>
          </a:r>
          <a:endParaRPr lang="zh-CN" sz="1100" kern="1200"/>
        </a:p>
      </dsp:txBody>
      <dsp:txXfrm>
        <a:off x="4277271" y="1947188"/>
        <a:ext cx="913920" cy="456960"/>
      </dsp:txXfrm>
    </dsp:sp>
    <dsp:sp modelId="{50C1F24B-804D-4A68-8C2B-CEEA68966A88}">
      <dsp:nvSpPr>
        <dsp:cNvPr id="0" name=""/>
        <dsp:cNvSpPr/>
      </dsp:nvSpPr>
      <dsp:spPr>
        <a:xfrm>
          <a:off x="4277271" y="2596072"/>
          <a:ext cx="913920" cy="456960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smtClean="0"/>
            <a:t>铃音 </a:t>
          </a:r>
          <a:endParaRPr lang="zh-CN" sz="1100" kern="1200"/>
        </a:p>
      </dsp:txBody>
      <dsp:txXfrm>
        <a:off x="4277271" y="2596072"/>
        <a:ext cx="913920" cy="456960"/>
      </dsp:txXfrm>
    </dsp:sp>
    <dsp:sp modelId="{FA181444-3B2A-4669-91FD-E19252C7D80A}">
      <dsp:nvSpPr>
        <dsp:cNvPr id="0" name=""/>
        <dsp:cNvSpPr/>
      </dsp:nvSpPr>
      <dsp:spPr>
        <a:xfrm>
          <a:off x="4277271" y="3244955"/>
          <a:ext cx="913920" cy="456960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smtClean="0"/>
            <a:t>壁纸 </a:t>
          </a:r>
          <a:endParaRPr lang="zh-CN" sz="1100" kern="1200"/>
        </a:p>
      </dsp:txBody>
      <dsp:txXfrm>
        <a:off x="4277271" y="3244955"/>
        <a:ext cx="913920" cy="456960"/>
      </dsp:txXfrm>
    </dsp:sp>
    <dsp:sp modelId="{B5A7D4D5-7F2F-478C-92C1-AC71D1B95CA1}">
      <dsp:nvSpPr>
        <dsp:cNvPr id="0" name=""/>
        <dsp:cNvSpPr/>
      </dsp:nvSpPr>
      <dsp:spPr>
        <a:xfrm>
          <a:off x="5154635" y="1298305"/>
          <a:ext cx="913920" cy="456960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smtClean="0"/>
            <a:t>基础设置 </a:t>
          </a:r>
          <a:endParaRPr lang="zh-CN" sz="1100" kern="1200"/>
        </a:p>
      </dsp:txBody>
      <dsp:txXfrm>
        <a:off x="5154635" y="1298305"/>
        <a:ext cx="913920" cy="456960"/>
      </dsp:txXfrm>
    </dsp:sp>
    <dsp:sp modelId="{68B438D7-7626-46F1-B76B-A0F7DA4D8D5B}">
      <dsp:nvSpPr>
        <dsp:cNvPr id="0" name=""/>
        <dsp:cNvSpPr/>
      </dsp:nvSpPr>
      <dsp:spPr>
        <a:xfrm>
          <a:off x="5383115" y="1947188"/>
          <a:ext cx="913920" cy="456960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effectLst/>
            </a:rPr>
            <a:t>WIFI</a:t>
          </a:r>
          <a:endParaRPr lang="zh-CN" sz="1100" kern="1200" dirty="0"/>
        </a:p>
      </dsp:txBody>
      <dsp:txXfrm>
        <a:off x="5383115" y="1947188"/>
        <a:ext cx="913920" cy="456960"/>
      </dsp:txXfrm>
    </dsp:sp>
    <dsp:sp modelId="{DEBE7DE6-4728-4A88-ACE8-87C791E228DE}">
      <dsp:nvSpPr>
        <dsp:cNvPr id="0" name=""/>
        <dsp:cNvSpPr/>
      </dsp:nvSpPr>
      <dsp:spPr>
        <a:xfrm>
          <a:off x="5383115" y="2596072"/>
          <a:ext cx="913920" cy="456960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smtClean="0"/>
            <a:t>解锁密码 </a:t>
          </a:r>
          <a:endParaRPr lang="zh-CN" sz="1100" kern="1200"/>
        </a:p>
      </dsp:txBody>
      <dsp:txXfrm>
        <a:off x="5383115" y="2596072"/>
        <a:ext cx="913920" cy="456960"/>
      </dsp:txXfrm>
    </dsp:sp>
    <dsp:sp modelId="{ABDA895F-C868-481D-B398-5ED4D32BEF1B}">
      <dsp:nvSpPr>
        <dsp:cNvPr id="0" name=""/>
        <dsp:cNvSpPr/>
      </dsp:nvSpPr>
      <dsp:spPr>
        <a:xfrm>
          <a:off x="5383115" y="3244955"/>
          <a:ext cx="913920" cy="456960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smtClean="0"/>
            <a:t>账号 </a:t>
          </a:r>
          <a:endParaRPr lang="zh-CN" sz="1100" kern="1200"/>
        </a:p>
      </dsp:txBody>
      <dsp:txXfrm>
        <a:off x="5383115" y="3244955"/>
        <a:ext cx="913920" cy="456960"/>
      </dsp:txXfrm>
    </dsp:sp>
    <dsp:sp modelId="{743E99B1-D550-4172-BDF4-4DA7F6552CC0}">
      <dsp:nvSpPr>
        <dsp:cNvPr id="0" name=""/>
        <dsp:cNvSpPr/>
      </dsp:nvSpPr>
      <dsp:spPr>
        <a:xfrm>
          <a:off x="6260478" y="649421"/>
          <a:ext cx="913920" cy="456960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smtClean="0"/>
            <a:t>安装卸载 </a:t>
          </a:r>
          <a:endParaRPr lang="zh-CN" sz="1100" kern="1200"/>
        </a:p>
      </dsp:txBody>
      <dsp:txXfrm>
        <a:off x="6260478" y="649421"/>
        <a:ext cx="913920" cy="456960"/>
      </dsp:txXfrm>
    </dsp:sp>
    <dsp:sp modelId="{1F3481A6-B261-4C0B-A0A9-1A7DD8E63D81}">
      <dsp:nvSpPr>
        <dsp:cNvPr id="0" name=""/>
        <dsp:cNvSpPr/>
      </dsp:nvSpPr>
      <dsp:spPr>
        <a:xfrm>
          <a:off x="6488959" y="1298305"/>
          <a:ext cx="913920" cy="456960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smtClean="0"/>
            <a:t>安装常用应用 </a:t>
          </a:r>
          <a:endParaRPr lang="zh-CN" sz="1100" kern="1200"/>
        </a:p>
      </dsp:txBody>
      <dsp:txXfrm>
        <a:off x="6488959" y="1298305"/>
        <a:ext cx="913920" cy="456960"/>
      </dsp:txXfrm>
    </dsp:sp>
    <dsp:sp modelId="{FE11CAF1-086E-4709-9E25-1BD340635C4A}">
      <dsp:nvSpPr>
        <dsp:cNvPr id="0" name=""/>
        <dsp:cNvSpPr/>
      </dsp:nvSpPr>
      <dsp:spPr>
        <a:xfrm>
          <a:off x="6488959" y="1947188"/>
          <a:ext cx="913920" cy="456960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smtClean="0"/>
            <a:t>卸载预装垃圾应用 </a:t>
          </a:r>
          <a:endParaRPr lang="zh-CN" sz="1100" kern="1200"/>
        </a:p>
      </dsp:txBody>
      <dsp:txXfrm>
        <a:off x="6488959" y="1947188"/>
        <a:ext cx="913920" cy="456960"/>
      </dsp:txXfrm>
    </dsp:sp>
    <dsp:sp modelId="{EA56BDDD-470A-4620-A7C4-2A773EF11A00}">
      <dsp:nvSpPr>
        <dsp:cNvPr id="0" name=""/>
        <dsp:cNvSpPr/>
      </dsp:nvSpPr>
      <dsp:spPr>
        <a:xfrm>
          <a:off x="7366322" y="649421"/>
          <a:ext cx="913920" cy="456960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若</a:t>
          </a:r>
          <a:r>
            <a:rPr lang="zh-CN" sz="1100" kern="1200" dirty="0" smtClean="0"/>
            <a:t>换了新号码 </a:t>
          </a:r>
          <a:endParaRPr lang="zh-CN" sz="1100" kern="1200" dirty="0"/>
        </a:p>
      </dsp:txBody>
      <dsp:txXfrm>
        <a:off x="7366322" y="649421"/>
        <a:ext cx="913920" cy="456960"/>
      </dsp:txXfrm>
    </dsp:sp>
    <dsp:sp modelId="{BE313881-B3EB-4398-A20D-13E7CC2023C8}">
      <dsp:nvSpPr>
        <dsp:cNvPr id="0" name=""/>
        <dsp:cNvSpPr/>
      </dsp:nvSpPr>
      <dsp:spPr>
        <a:xfrm>
          <a:off x="7594802" y="1298305"/>
          <a:ext cx="913920" cy="456960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dirty="0" smtClean="0"/>
            <a:t>通知亲朋好友 </a:t>
          </a:r>
          <a:endParaRPr lang="zh-CN" sz="1100" kern="1200" dirty="0"/>
        </a:p>
      </dsp:txBody>
      <dsp:txXfrm>
        <a:off x="7594802" y="1298305"/>
        <a:ext cx="913920" cy="456960"/>
      </dsp:txXfrm>
    </dsp:sp>
    <dsp:sp modelId="{7D697386-2080-4C46-B422-69D3FCE48676}">
      <dsp:nvSpPr>
        <dsp:cNvPr id="0" name=""/>
        <dsp:cNvSpPr/>
      </dsp:nvSpPr>
      <dsp:spPr>
        <a:xfrm>
          <a:off x="7594802" y="1947188"/>
          <a:ext cx="913920" cy="456960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dirty="0" smtClean="0"/>
            <a:t>修改各种服务绑定的号码 </a:t>
          </a:r>
          <a:endParaRPr lang="zh-CN" sz="1100" kern="1200" dirty="0"/>
        </a:p>
      </dsp:txBody>
      <dsp:txXfrm>
        <a:off x="7594802" y="1947188"/>
        <a:ext cx="913920" cy="456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AAE38-DE87-411C-B42A-D1E2A4DD8229}">
      <dsp:nvSpPr>
        <dsp:cNvPr id="0" name=""/>
        <dsp:cNvSpPr/>
      </dsp:nvSpPr>
      <dsp:spPr>
        <a:xfrm>
          <a:off x="3952398" y="54391"/>
          <a:ext cx="2610802" cy="261080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9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简单</a:t>
          </a:r>
          <a:r>
            <a:rPr lang="en-US" altLang="zh-CN" sz="39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/>
          </a:r>
          <a:br>
            <a:rPr lang="en-US" altLang="zh-CN" sz="3900" kern="1200" dirty="0" smtClean="0">
              <a:latin typeface="幼圆" panose="02010509060101010101" pitchFamily="49" charset="-122"/>
              <a:ea typeface="幼圆" panose="02010509060101010101" pitchFamily="49" charset="-122"/>
            </a:rPr>
          </a:br>
          <a:r>
            <a:rPr lang="zh-CN" sz="39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方便 </a:t>
          </a:r>
          <a:endParaRPr lang="zh-CN" sz="39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4300505" y="511282"/>
        <a:ext cx="1914588" cy="1174861"/>
      </dsp:txXfrm>
    </dsp:sp>
    <dsp:sp modelId="{7A49D1FF-CE8F-4F00-AF02-966799F10C1D}">
      <dsp:nvSpPr>
        <dsp:cNvPr id="0" name=""/>
        <dsp:cNvSpPr/>
      </dsp:nvSpPr>
      <dsp:spPr>
        <a:xfrm>
          <a:off x="4894463" y="1686143"/>
          <a:ext cx="2610802" cy="2610802"/>
        </a:xfrm>
        <a:prstGeom prst="ellipse">
          <a:avLst/>
        </a:prstGeom>
        <a:solidFill>
          <a:schemeClr val="accent2">
            <a:alpha val="50000"/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900" kern="1200" smtClean="0">
              <a:latin typeface="幼圆" panose="02010509060101010101" pitchFamily="49" charset="-122"/>
              <a:ea typeface="幼圆" panose="02010509060101010101" pitchFamily="49" charset="-122"/>
            </a:rPr>
            <a:t>快速 </a:t>
          </a:r>
          <a:endParaRPr lang="zh-CN" sz="3900" kern="120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5692933" y="2360600"/>
        <a:ext cx="1566481" cy="1435941"/>
      </dsp:txXfrm>
    </dsp:sp>
    <dsp:sp modelId="{FF09FDE9-AFEE-449A-8798-CF2B4634F6F1}">
      <dsp:nvSpPr>
        <dsp:cNvPr id="0" name=""/>
        <dsp:cNvSpPr/>
      </dsp:nvSpPr>
      <dsp:spPr>
        <a:xfrm>
          <a:off x="3010333" y="1686143"/>
          <a:ext cx="2610802" cy="2610802"/>
        </a:xfrm>
        <a:prstGeom prst="ellipse">
          <a:avLst/>
        </a:prstGeom>
        <a:solidFill>
          <a:schemeClr val="accent2">
            <a:alpha val="50000"/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900" kern="1200" smtClean="0">
              <a:latin typeface="幼圆" panose="02010509060101010101" pitchFamily="49" charset="-122"/>
              <a:ea typeface="幼圆" panose="02010509060101010101" pitchFamily="49" charset="-122"/>
            </a:rPr>
            <a:t>有效 </a:t>
          </a:r>
          <a:endParaRPr lang="zh-CN" sz="3900" kern="120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3256184" y="2360600"/>
        <a:ext cx="1566481" cy="14359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876AD-8FBD-4E8A-9B2D-72706C2CC360}">
      <dsp:nvSpPr>
        <dsp:cNvPr id="0" name=""/>
        <dsp:cNvSpPr/>
      </dsp:nvSpPr>
      <dsp:spPr>
        <a:xfrm>
          <a:off x="0" y="0"/>
          <a:ext cx="92460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91240-D05F-4501-8436-73866CDF9306}">
      <dsp:nvSpPr>
        <dsp:cNvPr id="0" name=""/>
        <dsp:cNvSpPr/>
      </dsp:nvSpPr>
      <dsp:spPr>
        <a:xfrm>
          <a:off x="0" y="0"/>
          <a:ext cx="1813098" cy="3058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160020" tIns="160020" rIns="160020" bIns="160020" numCol="1" spcCol="1270" anchor="t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200" kern="1200" dirty="0" smtClean="0"/>
            <a:t>需求</a:t>
          </a:r>
          <a:endParaRPr lang="en-US" altLang="zh-CN" sz="4200" kern="1200" dirty="0" smtClean="0"/>
        </a:p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200" kern="1200" dirty="0" smtClean="0"/>
            <a:t>支撑性</a:t>
          </a:r>
          <a:endParaRPr lang="zh-CN" sz="4200" kern="1200" dirty="0"/>
        </a:p>
      </dsp:txBody>
      <dsp:txXfrm>
        <a:off x="0" y="0"/>
        <a:ext cx="1813098" cy="3058548"/>
      </dsp:txXfrm>
    </dsp:sp>
    <dsp:sp modelId="{E73EE3C9-A6AB-4D0A-9784-66E1E10A603D}">
      <dsp:nvSpPr>
        <dsp:cNvPr id="0" name=""/>
        <dsp:cNvSpPr/>
      </dsp:nvSpPr>
      <dsp:spPr>
        <a:xfrm>
          <a:off x="1949080" y="47789"/>
          <a:ext cx="3490214" cy="955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200" kern="1200" dirty="0" smtClean="0"/>
            <a:t>简单方便</a:t>
          </a:r>
          <a:endParaRPr lang="zh-CN" sz="4200" kern="1200" dirty="0"/>
        </a:p>
      </dsp:txBody>
      <dsp:txXfrm>
        <a:off x="1949080" y="47789"/>
        <a:ext cx="3490214" cy="955796"/>
      </dsp:txXfrm>
    </dsp:sp>
    <dsp:sp modelId="{184D7E7E-9F73-402A-A3CC-B008629E0689}">
      <dsp:nvSpPr>
        <dsp:cNvPr id="0" name=""/>
        <dsp:cNvSpPr/>
      </dsp:nvSpPr>
      <dsp:spPr>
        <a:xfrm>
          <a:off x="5575277" y="47789"/>
          <a:ext cx="3665178" cy="955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1. </a:t>
          </a:r>
          <a:r>
            <a:rPr lang="zh-CN" sz="1600" kern="1200" dirty="0" smtClean="0"/>
            <a:t>备份还原双方身份校验尽量简单</a:t>
          </a:r>
          <a:endParaRPr lang="en-US" altLang="zh-CN" sz="1600" kern="1200" dirty="0" smtClean="0"/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2. </a:t>
          </a:r>
          <a:r>
            <a:rPr lang="zh-CN" altLang="en-US" sz="1600" kern="1200" dirty="0" smtClean="0"/>
            <a:t>交互优化</a:t>
          </a:r>
          <a:endParaRPr lang="zh-CN" sz="1600" kern="1200" dirty="0"/>
        </a:p>
      </dsp:txBody>
      <dsp:txXfrm>
        <a:off x="5575277" y="47789"/>
        <a:ext cx="3665178" cy="955796"/>
      </dsp:txXfrm>
    </dsp:sp>
    <dsp:sp modelId="{9DADB544-1940-431B-984B-C3685FAD4338}">
      <dsp:nvSpPr>
        <dsp:cNvPr id="0" name=""/>
        <dsp:cNvSpPr/>
      </dsp:nvSpPr>
      <dsp:spPr>
        <a:xfrm>
          <a:off x="1813098" y="1003586"/>
          <a:ext cx="72523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47D0A-9FD8-4BAC-A556-3B0FEEEF5932}">
      <dsp:nvSpPr>
        <dsp:cNvPr id="0" name=""/>
        <dsp:cNvSpPr/>
      </dsp:nvSpPr>
      <dsp:spPr>
        <a:xfrm>
          <a:off x="1949080" y="1051376"/>
          <a:ext cx="3490214" cy="955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200" kern="1200" dirty="0" smtClean="0"/>
            <a:t>快速</a:t>
          </a:r>
          <a:endParaRPr lang="zh-CN" sz="4200" kern="1200" dirty="0"/>
        </a:p>
      </dsp:txBody>
      <dsp:txXfrm>
        <a:off x="1949080" y="1051376"/>
        <a:ext cx="3490214" cy="955796"/>
      </dsp:txXfrm>
    </dsp:sp>
    <dsp:sp modelId="{DE3989B1-C305-48B7-8808-2A8014552A47}">
      <dsp:nvSpPr>
        <dsp:cNvPr id="0" name=""/>
        <dsp:cNvSpPr/>
      </dsp:nvSpPr>
      <dsp:spPr>
        <a:xfrm>
          <a:off x="5575277" y="1051376"/>
          <a:ext cx="3665178" cy="955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1. </a:t>
          </a:r>
          <a:r>
            <a:rPr lang="zh-CN" sz="1600" kern="1200" dirty="0" smtClean="0"/>
            <a:t>不用等全部备份完成才开始还原，可以同步一部分还原一部分</a:t>
          </a:r>
          <a:endParaRPr lang="en-US" altLang="zh-CN" sz="1600" kern="1200" dirty="0" smtClean="0"/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2. </a:t>
          </a:r>
          <a:r>
            <a:rPr lang="zh-CN" altLang="en-US" sz="1600" kern="1200" dirty="0" smtClean="0"/>
            <a:t>采用更高效的压缩传输</a:t>
          </a:r>
          <a:endParaRPr lang="zh-CN" sz="1600" kern="1200" dirty="0"/>
        </a:p>
      </dsp:txBody>
      <dsp:txXfrm>
        <a:off x="5575277" y="1051376"/>
        <a:ext cx="3665178" cy="955796"/>
      </dsp:txXfrm>
    </dsp:sp>
    <dsp:sp modelId="{DE9ABB91-2A53-4F2E-81B0-E89EF8BDDA09}">
      <dsp:nvSpPr>
        <dsp:cNvPr id="0" name=""/>
        <dsp:cNvSpPr/>
      </dsp:nvSpPr>
      <dsp:spPr>
        <a:xfrm>
          <a:off x="1813098" y="2007172"/>
          <a:ext cx="72523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9357D-B3C3-4ECD-9998-B246AD92CC86}">
      <dsp:nvSpPr>
        <dsp:cNvPr id="0" name=""/>
        <dsp:cNvSpPr/>
      </dsp:nvSpPr>
      <dsp:spPr>
        <a:xfrm>
          <a:off x="1949080" y="2054962"/>
          <a:ext cx="3490214" cy="955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200" kern="1200" dirty="0" smtClean="0"/>
            <a:t>有效</a:t>
          </a:r>
          <a:endParaRPr lang="zh-CN" sz="4200" kern="1200" dirty="0"/>
        </a:p>
      </dsp:txBody>
      <dsp:txXfrm>
        <a:off x="1949080" y="2054962"/>
        <a:ext cx="3490214" cy="955796"/>
      </dsp:txXfrm>
    </dsp:sp>
    <dsp:sp modelId="{8C669FC8-E254-4617-B8AA-07A2FD9BED14}">
      <dsp:nvSpPr>
        <dsp:cNvPr id="0" name=""/>
        <dsp:cNvSpPr/>
      </dsp:nvSpPr>
      <dsp:spPr>
        <a:xfrm>
          <a:off x="5575277" y="2054962"/>
          <a:ext cx="3665178" cy="955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当还原方已经有部分数据时：</a:t>
          </a:r>
          <a:r>
            <a:rPr lang="en-US" altLang="zh-CN" sz="1600" kern="1200" dirty="0" smtClean="0"/>
            <a:t/>
          </a:r>
          <a:br>
            <a:rPr lang="en-US" altLang="zh-CN" sz="1600" kern="1200" dirty="0" smtClean="0"/>
          </a:br>
          <a:r>
            <a:rPr lang="zh-CN" sz="1600" kern="1200" dirty="0" smtClean="0"/>
            <a:t>保证备份还原数据完整、且不产生冗余</a:t>
          </a:r>
          <a:endParaRPr lang="zh-CN" sz="1600" kern="1200" dirty="0"/>
        </a:p>
      </dsp:txBody>
      <dsp:txXfrm>
        <a:off x="5575277" y="2054962"/>
        <a:ext cx="3665178" cy="955796"/>
      </dsp:txXfrm>
    </dsp:sp>
    <dsp:sp modelId="{73683143-9C0B-45C9-93B6-22A98B01F778}">
      <dsp:nvSpPr>
        <dsp:cNvPr id="0" name=""/>
        <dsp:cNvSpPr/>
      </dsp:nvSpPr>
      <dsp:spPr>
        <a:xfrm>
          <a:off x="1813098" y="3010759"/>
          <a:ext cx="72523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ACFE1-9ED5-4505-8133-F570139BFD48}">
      <dsp:nvSpPr>
        <dsp:cNvPr id="0" name=""/>
        <dsp:cNvSpPr/>
      </dsp:nvSpPr>
      <dsp:spPr>
        <a:xfrm>
          <a:off x="258786" y="658"/>
          <a:ext cx="2344958" cy="1090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个性化推荐</a:t>
          </a:r>
          <a:endParaRPr lang="zh-CN" altLang="en-US" sz="2800" kern="1200" dirty="0"/>
        </a:p>
      </dsp:txBody>
      <dsp:txXfrm>
        <a:off x="290718" y="32590"/>
        <a:ext cx="2281094" cy="1026358"/>
      </dsp:txXfrm>
    </dsp:sp>
    <dsp:sp modelId="{273A653C-5F63-474A-9304-623493E6AA18}">
      <dsp:nvSpPr>
        <dsp:cNvPr id="0" name=""/>
        <dsp:cNvSpPr/>
      </dsp:nvSpPr>
      <dsp:spPr>
        <a:xfrm>
          <a:off x="493282" y="1090880"/>
          <a:ext cx="234495" cy="644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877"/>
              </a:lnTo>
              <a:lnTo>
                <a:pt x="234495" y="6448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319760-EA69-46A4-9464-9636D4635478}">
      <dsp:nvSpPr>
        <dsp:cNvPr id="0" name=""/>
        <dsp:cNvSpPr/>
      </dsp:nvSpPr>
      <dsp:spPr>
        <a:xfrm>
          <a:off x="727778" y="1363436"/>
          <a:ext cx="1191429" cy="744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场景</a:t>
          </a:r>
          <a:endParaRPr lang="zh-CN" altLang="en-US" sz="2800" kern="1200" dirty="0"/>
        </a:p>
      </dsp:txBody>
      <dsp:txXfrm>
        <a:off x="749588" y="1385246"/>
        <a:ext cx="1147809" cy="701023"/>
      </dsp:txXfrm>
    </dsp:sp>
    <dsp:sp modelId="{650BBD8F-0456-4266-99C7-6F0BECFAFB03}">
      <dsp:nvSpPr>
        <dsp:cNvPr id="0" name=""/>
        <dsp:cNvSpPr/>
      </dsp:nvSpPr>
      <dsp:spPr>
        <a:xfrm>
          <a:off x="493282" y="1090880"/>
          <a:ext cx="234495" cy="1662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2076"/>
              </a:lnTo>
              <a:lnTo>
                <a:pt x="234495" y="16620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1DDE4-CFC4-4915-9288-1F358246E6A3}">
      <dsp:nvSpPr>
        <dsp:cNvPr id="0" name=""/>
        <dsp:cNvSpPr/>
      </dsp:nvSpPr>
      <dsp:spPr>
        <a:xfrm>
          <a:off x="727778" y="2380635"/>
          <a:ext cx="1191429" cy="744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用户</a:t>
          </a:r>
          <a:endParaRPr lang="zh-CN" altLang="en-US" sz="2800" kern="1200" dirty="0"/>
        </a:p>
      </dsp:txBody>
      <dsp:txXfrm>
        <a:off x="749588" y="2402445"/>
        <a:ext cx="1147809" cy="701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648C0-4E43-4F3B-8B45-3CB5462C97EC}" type="datetimeFigureOut">
              <a:rPr lang="zh-CN" altLang="en-US" smtClean="0"/>
              <a:t>2013/11/26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7A519-4198-46A3-9747-862EB7235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825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5257800"/>
          </a:xfrm>
          <a:prstGeom prst="rect">
            <a:avLst/>
          </a:prstGeom>
          <a:solidFill>
            <a:srgbClr val="3BA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alpha val="8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B02E-9304-4051-884B-A56D4D443606}" type="datetimeFigureOut">
              <a:rPr lang="zh-CN" altLang="en-US" smtClean="0"/>
              <a:t>2013/11/26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BF48-AE73-4A7A-AB86-8386FD115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16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B02E-9304-4051-884B-A56D4D443606}" type="datetimeFigureOut">
              <a:rPr lang="zh-CN" altLang="en-US" smtClean="0"/>
              <a:t>2013/11/26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BF48-AE73-4A7A-AB86-8386FD115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09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B02E-9304-4051-884B-A56D4D443606}" type="datetimeFigureOut">
              <a:rPr lang="zh-CN" altLang="en-US" smtClean="0"/>
              <a:t>2013/11/26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BF48-AE73-4A7A-AB86-8386FD115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69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80975" y="365124"/>
            <a:ext cx="12011025" cy="1325563"/>
          </a:xfrm>
          <a:prstGeom prst="rect">
            <a:avLst/>
          </a:prstGeom>
          <a:solidFill>
            <a:srgbClr val="3BA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B02E-9304-4051-884B-A56D4D443606}" type="datetimeFigureOut">
              <a:rPr lang="zh-CN" altLang="en-US" smtClean="0"/>
              <a:t>2013/11/26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BF48-AE73-4A7A-AB86-8386FD115B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365124"/>
            <a:ext cx="180975" cy="1325563"/>
          </a:xfrm>
          <a:prstGeom prst="rect">
            <a:avLst/>
          </a:prstGeom>
          <a:solidFill>
            <a:srgbClr val="317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2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1360150" cy="2852737"/>
          </a:xfrm>
          <a:solidFill>
            <a:srgbClr val="3BAA24"/>
          </a:solidFill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13601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17A2B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B02E-9304-4051-884B-A56D4D443606}" type="datetimeFigureOut">
              <a:rPr lang="zh-CN" altLang="en-US" smtClean="0"/>
              <a:t>2013/11/26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BF48-AE73-4A7A-AB86-8386FD115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36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B02E-9304-4051-884B-A56D4D443606}" type="datetimeFigureOut">
              <a:rPr lang="zh-CN" altLang="en-US" smtClean="0"/>
              <a:t>2013/11/26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BF48-AE73-4A7A-AB86-8386FD115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89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80975" y="365124"/>
            <a:ext cx="12011025" cy="1325563"/>
          </a:xfrm>
          <a:prstGeom prst="rect">
            <a:avLst/>
          </a:prstGeom>
          <a:solidFill>
            <a:srgbClr val="3BA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365124"/>
            <a:ext cx="180975" cy="1325563"/>
          </a:xfrm>
          <a:prstGeom prst="rect">
            <a:avLst/>
          </a:prstGeom>
          <a:solidFill>
            <a:srgbClr val="317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B02E-9304-4051-884B-A56D4D443606}" type="datetimeFigureOut">
              <a:rPr lang="zh-CN" altLang="en-US" smtClean="0"/>
              <a:t>2013/11/26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BF48-AE73-4A7A-AB86-8386FD115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7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1" y="365125"/>
            <a:ext cx="5276850" cy="1325563"/>
          </a:xfrm>
          <a:solidFill>
            <a:srgbClr val="3BAA24">
              <a:alpha val="5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B02E-9304-4051-884B-A56D4D443606}" type="datetimeFigureOut">
              <a:rPr lang="zh-CN" altLang="en-US" smtClean="0"/>
              <a:t>2013/11/26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BF48-AE73-4A7A-AB86-8386FD115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38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B02E-9304-4051-884B-A56D4D443606}" type="datetimeFigureOut">
              <a:rPr lang="zh-CN" altLang="en-US" smtClean="0"/>
              <a:t>2013/11/26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BF48-AE73-4A7A-AB86-8386FD115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B02E-9304-4051-884B-A56D4D443606}" type="datetimeFigureOut">
              <a:rPr lang="zh-CN" altLang="en-US" smtClean="0"/>
              <a:t>2013/11/26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BF48-AE73-4A7A-AB86-8386FD115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B02E-9304-4051-884B-A56D4D443606}" type="datetimeFigureOut">
              <a:rPr lang="zh-CN" altLang="en-US" smtClean="0"/>
              <a:t>2013/11/26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BF48-AE73-4A7A-AB86-8386FD115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93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1B02E-9304-4051-884B-A56D4D443606}" type="datetimeFigureOut">
              <a:rPr lang="zh-CN" altLang="en-US" smtClean="0"/>
              <a:t>2013/11/26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CBF48-AE73-4A7A-AB86-8386FD115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25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豌豆荚的产品优化</a:t>
            </a:r>
            <a:r>
              <a:rPr lang="zh-CN" altLang="en-US" b="1" dirty="0" smtClean="0"/>
              <a:t>建议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从一个普通的、新</a:t>
            </a:r>
            <a:r>
              <a:rPr lang="zh-CN" altLang="en-US" dirty="0" smtClean="0"/>
              <a:t>购买</a:t>
            </a:r>
            <a:r>
              <a:rPr lang="en-US" altLang="zh-CN" dirty="0" smtClean="0">
                <a:latin typeface="Gulim" panose="020B0600000101010101" pitchFamily="34" charset="-127"/>
                <a:ea typeface="Gulim" panose="020B0600000101010101" pitchFamily="34" charset="-127"/>
              </a:rPr>
              <a:t>Android</a:t>
            </a:r>
            <a:r>
              <a:rPr lang="zh-CN" altLang="en-US" dirty="0" smtClean="0"/>
              <a:t>的用户需求</a:t>
            </a:r>
            <a:r>
              <a:rPr lang="zh-CN" altLang="en-US" dirty="0"/>
              <a:t>出发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57419" y="54578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317A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雷宇田</a:t>
            </a:r>
            <a:endParaRPr lang="zh-CN" altLang="en-US" dirty="0">
              <a:solidFill>
                <a:srgbClr val="317A2B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71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优化建议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Gulim" panose="020B0600000101010101" pitchFamily="34" charset="-127"/>
                <a:ea typeface="Gulim" panose="020B0600000101010101" pitchFamily="34" charset="-127"/>
              </a:rPr>
              <a:t>Section 3</a:t>
            </a:r>
            <a:endParaRPr lang="zh-CN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48067" y="2212776"/>
            <a:ext cx="2839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壹 </a:t>
            </a:r>
            <a:r>
              <a:rPr lang="en-US" altLang="zh-CN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 </a:t>
            </a:r>
            <a:r>
              <a:rPr lang="zh-CN" altLang="en-US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不粗暴的同步</a:t>
            </a:r>
            <a:endParaRPr lang="en-US" altLang="zh-CN" dirty="0" smtClean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贰 </a:t>
            </a:r>
            <a:r>
              <a:rPr lang="en-US" altLang="zh-CN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 </a:t>
            </a:r>
            <a:r>
              <a:rPr lang="zh-CN" altLang="en-US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提供“换号助手”</a:t>
            </a:r>
            <a:endParaRPr lang="en-US" altLang="zh-CN" dirty="0" smtClean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叁 </a:t>
            </a:r>
            <a:r>
              <a:rPr lang="en-US" altLang="zh-CN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 </a:t>
            </a:r>
            <a:r>
              <a:rPr lang="zh-CN" altLang="en-US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做更有效个性化推荐</a:t>
            </a:r>
            <a:endParaRPr lang="zh-CN" altLang="en-US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02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壹 </a:t>
            </a:r>
            <a:r>
              <a:rPr lang="en-US" altLang="zh-CN" dirty="0" smtClean="0"/>
              <a:t>/ </a:t>
            </a:r>
            <a:r>
              <a:rPr lang="zh-CN" altLang="en-US" dirty="0" smtClean="0"/>
              <a:t>不粗暴的同步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7594" y="2182483"/>
            <a:ext cx="4130615" cy="3994480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  <a:prstDash val="dash"/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备份步骤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buAutoNum type="arabicPeriod"/>
            </a:pPr>
            <a:r>
              <a:rPr lang="zh-CN" altLang="en-US" sz="1900" dirty="0" smtClean="0"/>
              <a:t>选择备份项</a:t>
            </a:r>
            <a:endParaRPr lang="en-US" altLang="zh-CN" sz="1900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700" dirty="0" smtClean="0">
                <a:effectLst/>
              </a:rPr>
              <a:t>联系人</a:t>
            </a:r>
            <a:endParaRPr lang="en-US" altLang="zh-CN" sz="1700" dirty="0" smtClean="0">
              <a:effectLst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700" dirty="0" smtClean="0">
                <a:effectLst/>
              </a:rPr>
              <a:t>短信</a:t>
            </a:r>
          </a:p>
          <a:p>
            <a:pPr lvl="2"/>
            <a:r>
              <a:rPr lang="zh-CN" altLang="en-US" sz="1500" dirty="0" smtClean="0">
                <a:effectLst/>
              </a:rPr>
              <a:t>默认只同步联系人短信 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700" dirty="0" smtClean="0"/>
              <a:t>照片</a:t>
            </a:r>
            <a:endParaRPr lang="zh-CN" altLang="en-US" sz="1700" dirty="0" smtClean="0">
              <a:effectLst/>
            </a:endParaRPr>
          </a:p>
          <a:p>
            <a:pPr lvl="2"/>
            <a:r>
              <a:rPr lang="zh-CN" altLang="en-US" sz="1500" dirty="0" smtClean="0">
                <a:effectLst/>
              </a:rPr>
              <a:t>默认只同步相机拍摄的照片 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700" dirty="0" smtClean="0"/>
              <a:t>应用</a:t>
            </a:r>
            <a:endParaRPr lang="zh-CN" altLang="en-US" sz="1700" dirty="0"/>
          </a:p>
          <a:p>
            <a:pPr lvl="2"/>
            <a:r>
              <a:rPr lang="zh-CN" altLang="en-US" sz="1500" dirty="0" smtClean="0">
                <a:effectLst/>
              </a:rPr>
              <a:t>按使用频率排序</a:t>
            </a:r>
          </a:p>
          <a:p>
            <a:pPr lvl="2"/>
            <a:r>
              <a:rPr lang="zh-CN" altLang="en-US" sz="1500" dirty="0" smtClean="0">
                <a:effectLst/>
              </a:rPr>
              <a:t>默认勾选一个月内使用过的应用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700" dirty="0" smtClean="0">
                <a:effectLst/>
              </a:rPr>
              <a:t>通话记录</a:t>
            </a:r>
          </a:p>
          <a:p>
            <a:pPr lvl="2"/>
            <a:r>
              <a:rPr lang="zh-CN" altLang="en-US" sz="1500" dirty="0" smtClean="0">
                <a:effectLst/>
              </a:rPr>
              <a:t>默认只同步联系人通话记录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1700" dirty="0" smtClean="0">
                <a:effectLst/>
              </a:rPr>
              <a:t>WIFI</a:t>
            </a:r>
            <a:r>
              <a:rPr lang="zh-CN" altLang="en-US" sz="1700" dirty="0" smtClean="0">
                <a:effectLst/>
              </a:rPr>
              <a:t>密码</a:t>
            </a:r>
            <a:endParaRPr lang="en-US" altLang="zh-CN" sz="1700" dirty="0" smtClean="0">
              <a:effectLst/>
            </a:endParaRPr>
          </a:p>
          <a:p>
            <a:pPr marL="457200" indent="-457200">
              <a:buFont typeface="+mj-ea"/>
              <a:buAutoNum type="arabicPeriod"/>
            </a:pPr>
            <a:r>
              <a:rPr lang="zh-CN" altLang="en-US" sz="1900" dirty="0" smtClean="0">
                <a:effectLst/>
              </a:rPr>
              <a:t>开始备份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838200" y="1911350"/>
            <a:ext cx="10515600" cy="0"/>
          </a:xfrm>
          <a:prstGeom prst="straightConnector1">
            <a:avLst/>
          </a:prstGeom>
          <a:ln w="127000">
            <a:solidFill>
              <a:schemeClr val="tx2"/>
            </a:solidFill>
            <a:headEnd type="oval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 txBox="1">
            <a:spLocks/>
          </p:cNvSpPr>
          <p:nvPr/>
        </p:nvSpPr>
        <p:spPr>
          <a:xfrm>
            <a:off x="7223185" y="2182483"/>
            <a:ext cx="4130615" cy="3994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005313" y="2182483"/>
            <a:ext cx="2727388" cy="39944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还原步骤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1900" dirty="0"/>
              <a:t>选择还原项</a:t>
            </a:r>
            <a:endParaRPr lang="en-US" altLang="zh-CN" sz="19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1900" dirty="0"/>
              <a:t>开始还原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184475" y="2182483"/>
            <a:ext cx="2727388" cy="1147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备份后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还原前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ffectLst/>
              </a:rPr>
              <a:t>可以在</a:t>
            </a:r>
            <a:r>
              <a:rPr lang="en-US" altLang="zh-CN" sz="2000" dirty="0" smtClean="0">
                <a:effectLst/>
              </a:rPr>
              <a:t>PC Web</a:t>
            </a:r>
            <a:r>
              <a:rPr lang="zh-CN" altLang="en-US" sz="2000" dirty="0" smtClean="0">
                <a:effectLst/>
              </a:rPr>
              <a:t>端对待还原内容进行删改 </a:t>
            </a:r>
            <a:endParaRPr lang="zh-CN" alt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7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壹 </a:t>
            </a:r>
            <a:r>
              <a:rPr lang="en-US" altLang="zh-CN" dirty="0" smtClean="0"/>
              <a:t>/ </a:t>
            </a:r>
            <a:r>
              <a:rPr lang="zh-CN" altLang="en-US" dirty="0" smtClean="0"/>
              <a:t>不粗暴的同步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70269"/>
              </p:ext>
            </p:extLst>
          </p:nvPr>
        </p:nvGraphicFramePr>
        <p:xfrm>
          <a:off x="838200" y="1825625"/>
          <a:ext cx="9246079" cy="3058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64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贰 </a:t>
            </a:r>
            <a:r>
              <a:rPr lang="en-US" altLang="zh-CN" dirty="0" smtClean="0"/>
              <a:t>/ </a:t>
            </a:r>
            <a:r>
              <a:rPr lang="zh-CN" altLang="en-US" dirty="0" smtClean="0"/>
              <a:t>提供“换号助手”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发送通知短信，步骤：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effectLst/>
              </a:rPr>
              <a:t>录入新旧手机号 </a:t>
            </a:r>
          </a:p>
          <a:p>
            <a:pPr lvl="1"/>
            <a:r>
              <a:rPr lang="zh-CN" altLang="en-US" sz="1800" dirty="0" smtClean="0">
                <a:effectLst/>
              </a:rPr>
              <a:t>自动：读取用户资料（旧）、手机信息（新） </a:t>
            </a:r>
          </a:p>
          <a:p>
            <a:pPr lvl="1"/>
            <a:r>
              <a:rPr lang="zh-CN" altLang="en-US" sz="1800" dirty="0" smtClean="0">
                <a:effectLst/>
              </a:rPr>
              <a:t>手动补充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effectLst/>
              </a:rPr>
              <a:t>选择对象 </a:t>
            </a:r>
          </a:p>
          <a:p>
            <a:pPr lvl="1"/>
            <a:r>
              <a:rPr lang="zh-CN" altLang="en-US" sz="1800" dirty="0" smtClean="0">
                <a:effectLst/>
              </a:rPr>
              <a:t>辅助自动勾选</a:t>
            </a:r>
          </a:p>
          <a:p>
            <a:pPr lvl="2"/>
            <a:r>
              <a:rPr lang="zh-CN" altLang="en-US" sz="1600" dirty="0" smtClean="0">
                <a:effectLst/>
              </a:rPr>
              <a:t>有短信记录的联系人 </a:t>
            </a:r>
          </a:p>
          <a:p>
            <a:pPr lvl="2"/>
            <a:r>
              <a:rPr lang="zh-CN" altLang="en-US" sz="1600" dirty="0" smtClean="0">
                <a:effectLst/>
              </a:rPr>
              <a:t>有通话记录的联系人 </a:t>
            </a:r>
          </a:p>
          <a:p>
            <a:pPr lvl="2"/>
            <a:r>
              <a:rPr lang="zh-CN" altLang="en-US" sz="1600" dirty="0" smtClean="0">
                <a:effectLst/>
              </a:rPr>
              <a:t>按联系人组勾选 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effectLst/>
              </a:rPr>
              <a:t>选择模板 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effectLst/>
              </a:rPr>
              <a:t>发送（进入后台发送） 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修改各服务绑定手机号，功能点：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1200" dirty="0" smtClean="0"/>
              <a:t>按类别分组列出常见服务</a:t>
            </a:r>
            <a:endParaRPr lang="en-US" altLang="zh-CN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 dirty="0" smtClean="0"/>
              <a:t>辅助标识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通过应用安装记录分析用户用过的服务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用户手动标识已完成修改服务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用户手动删除不相关服务</a:t>
            </a:r>
            <a:endParaRPr lang="en-US" altLang="zh-CN" sz="11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 dirty="0" smtClean="0"/>
              <a:t>帮助用户修改绑定手机号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如果该服务可通过手机应用修改手机</a:t>
            </a:r>
          </a:p>
          <a:p>
            <a:pPr lvl="2"/>
            <a:r>
              <a:rPr lang="zh-CN" altLang="en-US" sz="900" dirty="0" smtClean="0"/>
              <a:t>当前已安装</a:t>
            </a:r>
          </a:p>
          <a:p>
            <a:pPr lvl="3"/>
            <a:r>
              <a:rPr lang="zh-CN" altLang="en-US" sz="800" dirty="0" smtClean="0"/>
              <a:t>通过</a:t>
            </a:r>
            <a:r>
              <a:rPr lang="en-US" altLang="zh-CN" sz="800" dirty="0" smtClean="0"/>
              <a:t>Intent</a:t>
            </a:r>
            <a:r>
              <a:rPr lang="zh-CN" altLang="en-US" sz="800" dirty="0" smtClean="0"/>
              <a:t>跳转</a:t>
            </a:r>
            <a:r>
              <a:rPr lang="zh-CN" altLang="en-US" sz="800" dirty="0" smtClean="0"/>
              <a:t>到</a:t>
            </a:r>
            <a:r>
              <a:rPr lang="zh-CN" altLang="en-US" sz="800" dirty="0" smtClean="0"/>
              <a:t>修改绑定手机的</a:t>
            </a:r>
            <a:r>
              <a:rPr lang="en-US" altLang="zh-CN" sz="800" dirty="0" smtClean="0"/>
              <a:t>Activity</a:t>
            </a:r>
          </a:p>
          <a:p>
            <a:pPr lvl="2"/>
            <a:r>
              <a:rPr lang="zh-CN" altLang="en-US" sz="900" dirty="0" smtClean="0"/>
              <a:t>当前</a:t>
            </a:r>
            <a:r>
              <a:rPr lang="zh-CN" altLang="en-US" sz="900" dirty="0" smtClean="0"/>
              <a:t>未安装</a:t>
            </a:r>
          </a:p>
          <a:p>
            <a:pPr lvl="3"/>
            <a:r>
              <a:rPr lang="zh-CN" altLang="en-US" sz="800" dirty="0" smtClean="0"/>
              <a:t>提示用户安装</a:t>
            </a:r>
          </a:p>
          <a:p>
            <a:pPr lvl="3"/>
            <a:r>
              <a:rPr lang="zh-CN" altLang="en-US" sz="800" dirty="0" smtClean="0"/>
              <a:t>提示用户通过其他有效地途径修改</a:t>
            </a:r>
          </a:p>
          <a:p>
            <a:pPr lvl="1"/>
            <a:r>
              <a:rPr lang="zh-CN" altLang="en-US" sz="1100" dirty="0" smtClean="0"/>
              <a:t>如果该服务可通过</a:t>
            </a:r>
            <a:r>
              <a:rPr lang="en-US" altLang="zh-CN" sz="1100" dirty="0" smtClean="0"/>
              <a:t>Web</a:t>
            </a:r>
            <a:r>
              <a:rPr lang="zh-CN" altLang="en-US" sz="1100" dirty="0" smtClean="0"/>
              <a:t>修改手机</a:t>
            </a:r>
          </a:p>
          <a:p>
            <a:pPr lvl="2"/>
            <a:r>
              <a:rPr lang="zh-CN" altLang="en-US" sz="900" dirty="0" smtClean="0"/>
              <a:t>给出链接（附带短网址）。当然，用户可选择在手机上通过浏览器完成操作</a:t>
            </a:r>
          </a:p>
          <a:p>
            <a:pPr lvl="1"/>
            <a:r>
              <a:rPr lang="zh-CN" altLang="en-US" sz="1100" dirty="0" smtClean="0"/>
              <a:t>如果该服务只能通过特定方式修改手机（比如银行柜台）</a:t>
            </a:r>
          </a:p>
          <a:p>
            <a:pPr lvl="2"/>
            <a:r>
              <a:rPr lang="zh-CN" altLang="en-US" sz="900" dirty="0" smtClean="0"/>
              <a:t>给用户梳理出相应步骤和注意事项</a:t>
            </a:r>
          </a:p>
          <a:p>
            <a:pPr lvl="2"/>
            <a:r>
              <a:rPr lang="zh-CN" altLang="en-US" sz="900" dirty="0" smtClean="0"/>
              <a:t>支持发送到短信</a:t>
            </a:r>
          </a:p>
        </p:txBody>
      </p:sp>
    </p:spTree>
    <p:extLst>
      <p:ext uri="{BB962C8B-B14F-4D97-AF65-F5344CB8AC3E}">
        <p14:creationId xmlns:p14="http://schemas.microsoft.com/office/powerpoint/2010/main" val="48814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叁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做更有效个性化推荐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825625"/>
            <a:ext cx="7986623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个性化推荐依赖推荐的场景和用户偏好。</a:t>
            </a:r>
            <a:endParaRPr lang="en-US" altLang="zh-CN" dirty="0" smtClean="0"/>
          </a:p>
          <a:p>
            <a:r>
              <a:rPr lang="zh-CN" altLang="en-US" dirty="0" smtClean="0"/>
              <a:t>获取用户偏好：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用户首次打开豌豆荚，可以选择偏好（应用、游戏、视频等）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用户相关数据：安装过的应用、通讯录好友行为 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[1]</a:t>
            </a:r>
          </a:p>
          <a:p>
            <a:r>
              <a:rPr lang="zh-CN" altLang="en-US" dirty="0" smtClean="0"/>
              <a:t>获取推荐场景：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按时间段猜测场景（下页图）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根据地理位置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[2]</a:t>
            </a:r>
            <a:endParaRPr lang="en-US" altLang="zh-CN" dirty="0" smtClean="0"/>
          </a:p>
        </p:txBody>
      </p:sp>
      <p:graphicFrame>
        <p:nvGraphicFramePr>
          <p:cNvPr id="11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137376"/>
              </p:ext>
            </p:extLst>
          </p:nvPr>
        </p:nvGraphicFramePr>
        <p:xfrm>
          <a:off x="8688238" y="1825625"/>
          <a:ext cx="2862532" cy="3125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矩形 12"/>
          <p:cNvSpPr/>
          <p:nvPr/>
        </p:nvSpPr>
        <p:spPr>
          <a:xfrm>
            <a:off x="838200" y="6176963"/>
            <a:ext cx="6854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[1] </a:t>
            </a:r>
            <a:r>
              <a:rPr lang="zh-CN" altLang="en-US" sz="1200" dirty="0" smtClean="0"/>
              <a:t>比如通讯录中很多好友最近都有收看</a:t>
            </a:r>
            <a:r>
              <a:rPr lang="en-US" altLang="zh-CN" sz="1200" dirty="0" smtClean="0"/>
              <a:t>《</a:t>
            </a:r>
            <a:r>
              <a:rPr lang="zh-CN" altLang="en-US" sz="1200" dirty="0" smtClean="0"/>
              <a:t>爸爸去哪儿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，那应该重点给该用户也推荐这个视频节目</a:t>
            </a:r>
            <a:endParaRPr lang="en-US" altLang="zh-CN" sz="1200" dirty="0" smtClean="0"/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[2] </a:t>
            </a:r>
            <a:r>
              <a:rPr lang="zh-CN" altLang="en-US" sz="1200" dirty="0" smtClean="0"/>
              <a:t>比如当用户不在常出现的地方，时间也不是春节，那用户可能正在旅行</a:t>
            </a:r>
          </a:p>
        </p:txBody>
      </p:sp>
    </p:spTree>
    <p:extLst>
      <p:ext uri="{BB962C8B-B14F-4D97-AF65-F5344CB8AC3E}">
        <p14:creationId xmlns:p14="http://schemas.microsoft.com/office/powerpoint/2010/main" val="25357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49" y="365125"/>
            <a:ext cx="50400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按时间段猜测场景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725005" y="365125"/>
            <a:ext cx="5816600" cy="2955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94867"/>
            <a:ext cx="6498232" cy="26471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45880" y="4371988"/>
            <a:ext cx="3585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/>
              <a:t>通过左图我们可以看出：</a:t>
            </a:r>
            <a:endParaRPr lang="en-US" altLang="zh-CN" sz="1200" dirty="0" smtClean="0"/>
          </a:p>
          <a:p>
            <a:r>
              <a:rPr lang="zh-CN" altLang="en-US" sz="1200" dirty="0" smtClean="0"/>
              <a:t>• </a:t>
            </a:r>
            <a:r>
              <a:rPr lang="zh-CN" altLang="en-US" sz="1200" dirty="0" smtClean="0"/>
              <a:t>对于资讯阅读类应用，早8-9点的上班途中最常用</a:t>
            </a:r>
          </a:p>
          <a:p>
            <a:r>
              <a:rPr lang="zh-CN" altLang="en-US" sz="1200" dirty="0" smtClean="0"/>
              <a:t>• 中午时段每个类型的应用都会有一个使用小高峰</a:t>
            </a:r>
          </a:p>
          <a:p>
            <a:r>
              <a:rPr lang="zh-CN" altLang="en-US" sz="1200" dirty="0" smtClean="0"/>
              <a:t>• 社交类及影音类App多是深夜党</a:t>
            </a:r>
          </a:p>
        </p:txBody>
      </p:sp>
      <p:sp>
        <p:nvSpPr>
          <p:cNvPr id="7" name="矩形 6"/>
          <p:cNvSpPr/>
          <p:nvPr/>
        </p:nvSpPr>
        <p:spPr>
          <a:xfrm>
            <a:off x="838200" y="6446275"/>
            <a:ext cx="3442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本页图表来源：</a:t>
            </a:r>
            <a:r>
              <a:rPr lang="en-US" altLang="zh-CN" sz="1200" dirty="0" smtClean="0"/>
              <a:t>http://developer.baidu.com/report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07729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831850" y="6089650"/>
            <a:ext cx="1681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BAA24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ray@raypp.cn</a:t>
            </a:r>
            <a:endParaRPr lang="zh-CN" altLang="en-US" dirty="0">
              <a:solidFill>
                <a:srgbClr val="3BAA24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00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分析框架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915398"/>
              </p:ext>
            </p:extLst>
          </p:nvPr>
        </p:nvGraphicFramePr>
        <p:xfrm>
          <a:off x="2751447" y="2737508"/>
          <a:ext cx="6689107" cy="2767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606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普通新手机用户需求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Gulim" panose="020B0600000101010101" pitchFamily="34" charset="-127"/>
                <a:ea typeface="Gulim" panose="020B0600000101010101" pitchFamily="34" charset="-127"/>
              </a:rPr>
              <a:t>Section 1</a:t>
            </a:r>
            <a:endParaRPr lang="zh-CN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0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梳理普通新手机用户需求点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051146"/>
              </p:ext>
            </p:extLst>
          </p:nvPr>
        </p:nvGraphicFramePr>
        <p:xfrm>
          <a:off x="838200" y="1987550"/>
          <a:ext cx="1011734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171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归纳一下，这些需求主要是两点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ffectLst/>
              </a:rPr>
              <a:t>让手机开始属于自己 （拥有感）</a:t>
            </a:r>
          </a:p>
          <a:p>
            <a:pPr lvl="1"/>
            <a:r>
              <a:rPr lang="zh-CN" altLang="en-US" dirty="0" smtClean="0">
                <a:effectLst/>
              </a:rPr>
              <a:t>同步 </a:t>
            </a:r>
          </a:p>
          <a:p>
            <a:pPr lvl="1"/>
            <a:r>
              <a:rPr lang="zh-CN" altLang="en-US" dirty="0" smtClean="0">
                <a:effectLst/>
              </a:rPr>
              <a:t>设置 </a:t>
            </a:r>
          </a:p>
          <a:p>
            <a:pPr lvl="1"/>
            <a:r>
              <a:rPr lang="zh-CN" altLang="en-US" dirty="0" smtClean="0">
                <a:effectLst/>
              </a:rPr>
              <a:t>安装卸载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ffectLst/>
              </a:rPr>
              <a:t>新手机要保持干净纯洁 （洁癖）</a:t>
            </a:r>
          </a:p>
          <a:p>
            <a:pPr lvl="1"/>
            <a:r>
              <a:rPr lang="zh-CN" altLang="en-US" dirty="0" smtClean="0">
                <a:effectLst/>
              </a:rPr>
              <a:t>卸载垃圾应用 </a:t>
            </a:r>
          </a:p>
          <a:p>
            <a:pPr lvl="1"/>
            <a:r>
              <a:rPr lang="zh-CN" altLang="en-US" dirty="0" smtClean="0">
                <a:effectLst/>
              </a:rPr>
              <a:t>有选择地同步 </a:t>
            </a:r>
          </a:p>
          <a:p>
            <a:pPr lvl="2"/>
            <a:r>
              <a:rPr lang="zh-CN" altLang="en-US" dirty="0" smtClean="0">
                <a:effectLst/>
              </a:rPr>
              <a:t>陌生人短信、系统通知、验证码不要 </a:t>
            </a:r>
          </a:p>
          <a:p>
            <a:pPr lvl="2"/>
            <a:r>
              <a:rPr lang="zh-CN" altLang="en-US" dirty="0" smtClean="0">
                <a:effectLst/>
              </a:rPr>
              <a:t>常年不用的应用不要 </a:t>
            </a:r>
          </a:p>
          <a:p>
            <a:pPr lvl="2"/>
            <a:r>
              <a:rPr lang="zh-CN" altLang="en-US" dirty="0" smtClean="0">
                <a:effectLst/>
              </a:rPr>
              <a:t>应用缓存的图片等非相机拍摄图片不要</a:t>
            </a:r>
          </a:p>
        </p:txBody>
      </p:sp>
    </p:spTree>
    <p:extLst>
      <p:ext uri="{BB962C8B-B14F-4D97-AF65-F5344CB8AC3E}">
        <p14:creationId xmlns:p14="http://schemas.microsoft.com/office/powerpoint/2010/main" val="18458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支撑性的需求（非功能体验）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0996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77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当前产品对应功能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Gulim" panose="020B0600000101010101" pitchFamily="34" charset="-127"/>
                <a:ea typeface="Gulim" panose="020B0600000101010101" pitchFamily="34" charset="-127"/>
              </a:rPr>
              <a:t>Section 2</a:t>
            </a:r>
            <a:endParaRPr lang="zh-CN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27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对应以上需求，豌豆荚有如下功能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同步 </a:t>
            </a:r>
          </a:p>
          <a:p>
            <a:pPr lvl="1"/>
            <a:r>
              <a:rPr lang="zh-CN" altLang="en-US" dirty="0" smtClean="0">
                <a:effectLst/>
              </a:rPr>
              <a:t>通讯录 </a:t>
            </a:r>
          </a:p>
          <a:p>
            <a:pPr lvl="1"/>
            <a:r>
              <a:rPr lang="zh-CN" altLang="en-US" dirty="0" smtClean="0">
                <a:effectLst/>
              </a:rPr>
              <a:t>照片 </a:t>
            </a:r>
          </a:p>
          <a:p>
            <a:pPr lvl="1"/>
            <a:r>
              <a:rPr lang="zh-CN" altLang="en-US" dirty="0" smtClean="0">
                <a:effectLst/>
              </a:rPr>
              <a:t>短信 </a:t>
            </a:r>
          </a:p>
          <a:p>
            <a:pPr lvl="1"/>
            <a:r>
              <a:rPr lang="zh-CN" altLang="en-US" dirty="0" smtClean="0">
                <a:effectLst/>
              </a:rPr>
              <a:t>应用 </a:t>
            </a:r>
          </a:p>
          <a:p>
            <a:r>
              <a:rPr lang="zh-CN" altLang="en-US" dirty="0" smtClean="0">
                <a:effectLst/>
              </a:rPr>
              <a:t>个性化设置 </a:t>
            </a:r>
          </a:p>
          <a:p>
            <a:pPr lvl="1"/>
            <a:r>
              <a:rPr lang="zh-CN" altLang="en-US" dirty="0" smtClean="0">
                <a:effectLst/>
              </a:rPr>
              <a:t>第三方合作的主题、铃音 </a:t>
            </a:r>
          </a:p>
          <a:p>
            <a:r>
              <a:rPr lang="zh-CN" altLang="en-US" dirty="0" smtClean="0">
                <a:effectLst/>
              </a:rPr>
              <a:t>安装卸载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 smtClean="0">
                <a:effectLst/>
              </a:rPr>
              <a:t>root</a:t>
            </a:r>
            <a:r>
              <a:rPr lang="zh-CN" altLang="en-US" dirty="0" smtClean="0">
                <a:effectLst/>
              </a:rPr>
              <a:t>后可卸载预装应用 </a:t>
            </a:r>
          </a:p>
        </p:txBody>
      </p:sp>
    </p:spTree>
    <p:extLst>
      <p:ext uri="{BB962C8B-B14F-4D97-AF65-F5344CB8AC3E}">
        <p14:creationId xmlns:p14="http://schemas.microsoft.com/office/powerpoint/2010/main" val="126582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对比用户需求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同步功能比较粗暴，一些不重要的冗余数据也会被同步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对于设置</a:t>
            </a:r>
            <a:endParaRPr lang="en-US" altLang="zh-CN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个性化设置依赖第三方，功能较弱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可通过同步完成一些（比如</a:t>
            </a:r>
            <a:r>
              <a:rPr lang="en-US" altLang="zh-CN" dirty="0" smtClean="0">
                <a:effectLst/>
              </a:rPr>
              <a:t>WIFI</a:t>
            </a:r>
            <a:r>
              <a:rPr lang="zh-CN" altLang="en-US" dirty="0" smtClean="0"/>
              <a:t>密码）设置（但没有）</a:t>
            </a:r>
            <a:endParaRPr lang="en-US" altLang="zh-CN" dirty="0" smtClean="0"/>
          </a:p>
          <a:p>
            <a:pPr marL="514350" indent="-514350">
              <a:buFont typeface="+mj-ea"/>
              <a:buAutoNum type="arabicPeriod"/>
            </a:pPr>
            <a:r>
              <a:rPr lang="zh-CN" altLang="en-US" dirty="0" smtClean="0"/>
              <a:t>用户重新装新应用时，没能</a:t>
            </a:r>
            <a:r>
              <a:rPr lang="zh-CN" altLang="en-US" dirty="0" smtClean="0"/>
              <a:t>向用户</a:t>
            </a:r>
            <a:r>
              <a:rPr lang="zh-CN" altLang="en-US" dirty="0" smtClean="0"/>
              <a:t>推荐其最常用的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注：当前打开豌豆荚首屏是游戏列表，该推荐并非对所有用户都有吸引力</a:t>
            </a:r>
            <a:endParaRPr lang="en-US" altLang="zh-CN" dirty="0" smtClean="0"/>
          </a:p>
          <a:p>
            <a:pPr marL="514350" indent="-514350">
              <a:buFont typeface="+mj-ea"/>
              <a:buAutoNum type="arabicPeriod"/>
            </a:pPr>
            <a:r>
              <a:rPr lang="zh-CN" altLang="en-US" dirty="0" smtClean="0"/>
              <a:t>没有针对换号新手机用户的功能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850</Words>
  <Application>Microsoft Office PowerPoint</Application>
  <PresentationFormat>宽屏</PresentationFormat>
  <Paragraphs>158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Gulim</vt:lpstr>
      <vt:lpstr>仿宋</vt:lpstr>
      <vt:lpstr>华文楷体</vt:lpstr>
      <vt:lpstr>宋体</vt:lpstr>
      <vt:lpstr>幼圆</vt:lpstr>
      <vt:lpstr>Arial</vt:lpstr>
      <vt:lpstr>Calibri</vt:lpstr>
      <vt:lpstr>Calibri Light</vt:lpstr>
      <vt:lpstr>Office 主题</vt:lpstr>
      <vt:lpstr>豌豆荚的产品优化建议</vt:lpstr>
      <vt:lpstr>分析框架</vt:lpstr>
      <vt:lpstr>普通新手机用户需求</vt:lpstr>
      <vt:lpstr>梳理普通新手机用户需求点</vt:lpstr>
      <vt:lpstr>归纳一下，这些需求主要是两点</vt:lpstr>
      <vt:lpstr>支撑性的需求（非功能体验）</vt:lpstr>
      <vt:lpstr>当前产品对应功能</vt:lpstr>
      <vt:lpstr>对应以上需求，豌豆荚有如下功能</vt:lpstr>
      <vt:lpstr>对比用户需求</vt:lpstr>
      <vt:lpstr>优化建议</vt:lpstr>
      <vt:lpstr>壹 / 不粗暴的同步</vt:lpstr>
      <vt:lpstr>壹 / 不粗暴的同步</vt:lpstr>
      <vt:lpstr>贰 / 提供“换号助手”</vt:lpstr>
      <vt:lpstr>叁 / 做更有效个性化推荐</vt:lpstr>
      <vt:lpstr>按时间段猜测场景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豌豆荚的产品优化建议</dc:title>
  <dc:creator>雷宇田</dc:creator>
  <cp:lastModifiedBy>雷宇田</cp:lastModifiedBy>
  <cp:revision>86</cp:revision>
  <dcterms:created xsi:type="dcterms:W3CDTF">2013-11-26T02:06:34Z</dcterms:created>
  <dcterms:modified xsi:type="dcterms:W3CDTF">2013-11-26T09:33:10Z</dcterms:modified>
</cp:coreProperties>
</file>