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</p:embeddedFont>
    <p:embeddedFont>
      <p:font typeface="Overpass SemiBold"/>
      <p:regular r:id="rId74"/>
      <p:bold r:id="rId75"/>
      <p:italic r:id="rId76"/>
      <p:boldItalic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2F5CD3-1C82-477A-8CCA-C63FAA5D6A26}">
  <a:tblStyle styleId="{042F5CD3-1C82-477A-8CCA-C63FAA5D6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OverpassSemiBold-bold.fntdata"/><Relationship Id="rId30" Type="http://schemas.openxmlformats.org/officeDocument/2006/relationships/slide" Target="slides/slide25.xml"/><Relationship Id="rId74" Type="http://schemas.openxmlformats.org/officeDocument/2006/relationships/font" Target="fonts/OverpassSemiBold-regular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Italic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{042F5CD3-1C82-477A-8CCA-C63FAA5D6A26}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