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verpass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-bold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verpass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verpass-italic.fntdata"/><Relationship Id="rId16" Type="http://schemas.openxmlformats.org/officeDocument/2006/relationships/slide" Target="slides/slide12.xml"/><Relationship Id="rId38" Type="http://schemas.openxmlformats.org/officeDocument/2006/relationships/font" Target="fonts/Overpas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