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9A02D0-909E-417D-B76A-34CC7D02D02A}">
  <a:tblStyle styleId="{CF9A02D0-909E-417D-B76A-34CC7D02D0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{CF9A02D0-909E-417D-B76A-34CC7D02D02A}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