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</p:embeddedFont>
    <p:embeddedFont>
      <p:font typeface="Overpas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Overpass-bold.fntdata"/><Relationship Id="rId23" Type="http://schemas.openxmlformats.org/officeDocument/2006/relationships/font" Target="fonts/Overpas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-boldItalic.fntdata"/><Relationship Id="rId25" Type="http://schemas.openxmlformats.org/officeDocument/2006/relationships/font" Target="fonts/Overpas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ea89f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ea89f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2ea89f5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2ea89f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2ea89f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2ea89f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ea89f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ea89f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a89f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a89f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2ea89f5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2ea89f5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ea89f5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ea89f5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ea89f5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ea89f5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a89f5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a89f5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2ea89f5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2ea89f5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you won’t encounter decorators in basic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are common to encounter when working with Web Frameworks, such as Django or Flask.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GUI Example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discuss a more advanced Python topic: Decorators.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 allow you to “decorate” a function, let’s discuss what that word means in this context.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you created a function: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want to add some new capabilities to the function: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2900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Want to do more stuff!</a:t>
            </a:r>
            <a:endParaRPr sz="2900">
              <a:solidFill>
                <a:srgbClr val="1155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have two options: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that extra code (functionality) to your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brand new function that contains the old code, and then add new code to that.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you then want to remove that extra “functionality”.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would need to delete it manually, or make sure to have the old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there a better way? Maybe an on/off switch to quickly add this functionality?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allow you to tack on extra functionality to an already existing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and are then placed on top of the original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you can easily add on extra functionality with a decorator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		</a:t>
            </a:r>
            <a:r>
              <a:rPr lang="en" sz="29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@</a:t>
            </a: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some_decorator</a:t>
            </a:r>
            <a:endParaRPr sz="29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9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simple_func():</a:t>
            </a:r>
            <a:endParaRPr sz="2900">
              <a:solidFill>
                <a:srgbClr val="99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#: 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Do simple stuff</a:t>
            </a:r>
            <a:endParaRPr sz="2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 sz="2900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something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Decorators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is pretty abstract in practice with Python syntax, so we will go through the steps of manually building out a decorator ourselves, to show what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 is doing behind the scenes.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