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Source Code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8d8553b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8d8553b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bcd33a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bcd33a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bcd33ad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bcd33ad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bcd33ad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bcd33ad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bcd33ad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bcd33ad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8d8553be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8d8553be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Section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slide of lecture 2.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Example Simple Autoencoder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/>
          <p:nvPr/>
        </p:nvSpPr>
        <p:spPr>
          <a:xfrm>
            <a:off x="1286750" y="1823475"/>
            <a:ext cx="2008500" cy="19035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Box 1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3659125" y="2176125"/>
            <a:ext cx="2099700" cy="1198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Box 2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Lecture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Default text font is Montserrat at 29 font.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Feel free to play around with spacing or font size as long as slides retain the same uniform feel.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6"/>
          <p:cNvCxnSpPr>
            <a:stCxn id="78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440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 used for shapes or figures should be the default Google slide colors on level “Light 1”.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964125" y="2567363"/>
            <a:ext cx="2016000" cy="529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Outputs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Code should be written in Source Code Pro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1" name="Google Shape;91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" name="Google Shape;92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Highlighting is encouraged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9" name="Google Shape;99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" name="Google Shape;100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 used should be defaults on Dark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07" name="Google Shape;107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nice to use boxes to highlight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1750075" y="1910150"/>
            <a:ext cx="1867500" cy="459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ctrTitle"/>
          </p:nvPr>
        </p:nvSpPr>
        <p:spPr>
          <a:xfrm>
            <a:off x="311700" y="1459875"/>
            <a:ext cx="85206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Lecture 2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" name="Google Shape;124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