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1T17:51:25.749" idx="2">
    <p:pos x="5577" y="172"/>
    <p:text>A:  (FOR 5*5) 共16個(每4個FSA一個)
Ain依照wsize, stride , round決定要
怎麼把資料分配給A1,A2_0,A2_1,A3(不同種的adder)
Aout決定輸出甚麼算好的資料出去</p:text>
    <p:extLst>
      <p:ext uri="{C676402C-5697-4E1C-873F-D02D1690AC5C}">
        <p15:threadingInfo xmlns:p15="http://schemas.microsoft.com/office/powerpoint/2012/main" timeZoneBias="-480"/>
      </p:ext>
    </p:extLst>
  </p:cm>
  <p:cm authorId="1" dt="2020-03-01T17:51:45.332" idx="3">
    <p:pos x="5725" y="2474"/>
    <p:text>B:  (FOR 7*7) 共4個(每16個FSA一個)
Bin依照wsize, stride , round決定要
怎麼把資料分配給B1,B2_0,B2_1,B3(不同種的adder)
Bout決定輸出甚麼算好的資料出去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C8311-71A0-45FF-8DEF-20DB72B4C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051D57-96FA-4EE0-B438-023CA041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104EDC-A87E-49EC-B0A9-5D343C69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3270E-EF25-4FE7-80CE-4AE9E5F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2D599-9008-4768-B74A-1EDE0E6A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14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61E42-BA19-4185-B53D-24AF537E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7D4920-2954-43DB-9FC4-FA7C51B2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602457-EF69-4F23-8A45-F0E2247A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9983F-A0BD-485A-9A32-71644462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4FE0DB-AF9C-4111-B94F-D118BE6D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8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2A74AD-CD64-4FAE-AC54-9718EAEB9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DF66C4-ADD6-4EA3-8475-93BFBF686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47EC03-9304-4A11-B409-63B0EC5D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27EEB-9441-4D31-8469-4263AB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11D93C-636B-4BE1-B1F2-2C00A901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6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A05BD-4115-44FD-A26F-342AA13F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96749-801A-4E30-9FEA-4E56FEA6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8DAD5-084B-439C-A163-8ACE1CC9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07A68-75B5-465E-A67F-47E6AEA0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96F0A6-88A0-4442-BC3F-4A9240C1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65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C7A5-D8A4-4839-8D40-B59C0F73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712E56-8A92-440A-A7CB-2AC5155B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7B79A-B58E-4A14-B3E7-A4876DBF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2B07B9-A4AE-4B29-84EB-92B2646F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24F978-CE44-4DB5-AFEC-7B006D2B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A552D-A96D-4FF1-BEBE-0F0FF583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F0ECAE-8D9A-4A2C-AF40-02CA91FE9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74428D-27FE-4737-8C0A-A4B2D365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E2E85C-1E67-4FE4-B36F-626FF326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15258D-9482-4C9A-BBFD-9D0F24DA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EF789D-DB27-4D06-98C4-544E35A6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44B12-FA94-4063-869A-2465C3C5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FFC1EE-5A8D-43A3-B3A5-AE85F171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23792F-86D4-4429-BD16-EEA53187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7857A1-3478-46DC-BEB6-BD4785CF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5E2FA3-DDBC-4D6E-9DF0-6A161202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62B4EE-6252-4B17-A79B-92D96987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219320-AAF8-4C4D-A60B-63C6AA79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66A25F-D3CB-4987-BE5F-5713CD4A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E2344-9C49-4D18-9210-0721E08C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8409CA-06F5-48F1-8CC4-27860E58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6A2BE9-6CA9-49D3-97C2-1DDEE9BA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3ABA2F-A104-4553-A0C8-E5E0864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38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9F2530-7647-4C16-8247-4E9E453F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DFE9FA-0386-4784-845C-7D46D0A3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A46EB3-68B8-4B66-9B5B-DEA4DF13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78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03947-8C7F-4581-B85E-326ADC16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0E05B-BF72-4463-B580-E7C5A2262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EF398A-DECD-4B2C-9EE9-4A8BC9F7E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1A748A-B325-45F4-AEFD-E05A9EA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7819DB-EA76-4F3A-B1C6-89E9EC60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C34E0B-9F15-4072-ACC5-DD6B3DC8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30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997A8-6BF3-44E3-9AF4-FBF8345B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081E6E-5E6F-47BD-97A3-748655AAE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1C0A28-6747-4688-9764-97B13B5DC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9A9442-8508-46C0-8AF4-8E1711F4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FC3191-C213-48AA-AFBC-17826740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91E37-7E28-4A16-ACB6-B71BCD27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44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73CD10-B276-4390-9FE5-74B0CADD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678A8-384E-449F-8302-0A9EC5474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F33F9-60BA-4E42-9797-B89855BE5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8CD7-12A1-4C25-9D65-3727ECDAEC2F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40B8FE-3ECF-45F8-A918-12244147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17F7FF-C0C0-41DD-AFE8-17E104BA0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1F16508A-B76A-4E4F-9233-5028E018CB0E}"/>
              </a:ext>
            </a:extLst>
          </p:cNvPr>
          <p:cNvSpPr/>
          <p:nvPr/>
        </p:nvSpPr>
        <p:spPr>
          <a:xfrm>
            <a:off x="2541604" y="651272"/>
            <a:ext cx="3187084" cy="2583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68D830E-1413-4EBE-B493-BA6DF400E217}"/>
              </a:ext>
            </a:extLst>
          </p:cNvPr>
          <p:cNvSpPr/>
          <p:nvPr/>
        </p:nvSpPr>
        <p:spPr>
          <a:xfrm>
            <a:off x="2914873" y="791361"/>
            <a:ext cx="1123022" cy="654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FA(row 1)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7F0D151-A95D-4EE6-B723-8CD4B3DEA268}"/>
              </a:ext>
            </a:extLst>
          </p:cNvPr>
          <p:cNvSpPr/>
          <p:nvPr/>
        </p:nvSpPr>
        <p:spPr>
          <a:xfrm>
            <a:off x="2893378" y="1557689"/>
            <a:ext cx="1144481" cy="654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 (row 2)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9295EB6-03D9-432D-B377-B4D45B8F6469}"/>
              </a:ext>
            </a:extLst>
          </p:cNvPr>
          <p:cNvSpPr/>
          <p:nvPr/>
        </p:nvSpPr>
        <p:spPr>
          <a:xfrm>
            <a:off x="2904876" y="2327719"/>
            <a:ext cx="1144481" cy="654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 (row 3)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3F025EE-38AC-4CBE-AF1E-FD1E80FAC207}"/>
              </a:ext>
            </a:extLst>
          </p:cNvPr>
          <p:cNvSpPr/>
          <p:nvPr/>
        </p:nvSpPr>
        <p:spPr>
          <a:xfrm>
            <a:off x="4434150" y="1409959"/>
            <a:ext cx="1118587" cy="8333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98F213C-1307-4048-804A-60D560DFD628}"/>
              </a:ext>
            </a:extLst>
          </p:cNvPr>
          <p:cNvSpPr/>
          <p:nvPr/>
        </p:nvSpPr>
        <p:spPr>
          <a:xfrm>
            <a:off x="6230020" y="209710"/>
            <a:ext cx="3417165" cy="2867245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DBAE302-BAB0-4C15-881F-199542A5826B}"/>
              </a:ext>
            </a:extLst>
          </p:cNvPr>
          <p:cNvSpPr/>
          <p:nvPr/>
        </p:nvSpPr>
        <p:spPr>
          <a:xfrm>
            <a:off x="7371544" y="587189"/>
            <a:ext cx="1336094" cy="6071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9568FC9-5D55-4F52-BAC9-5AA656A670C8}"/>
              </a:ext>
            </a:extLst>
          </p:cNvPr>
          <p:cNvSpPr/>
          <p:nvPr/>
        </p:nvSpPr>
        <p:spPr>
          <a:xfrm>
            <a:off x="7306124" y="1325744"/>
            <a:ext cx="1336094" cy="5993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A2_0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C5F1D62-74FC-4A76-A86C-59AC20518BCD}"/>
              </a:ext>
            </a:extLst>
          </p:cNvPr>
          <p:cNvSpPr/>
          <p:nvPr/>
        </p:nvSpPr>
        <p:spPr>
          <a:xfrm>
            <a:off x="7281855" y="2117165"/>
            <a:ext cx="1336094" cy="5919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A2_1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7BC536-1AD7-4BD9-936E-4AD7DA019AAF}"/>
              </a:ext>
            </a:extLst>
          </p:cNvPr>
          <p:cNvSpPr/>
          <p:nvPr/>
        </p:nvSpPr>
        <p:spPr>
          <a:xfrm>
            <a:off x="6159172" y="3642614"/>
            <a:ext cx="3599898" cy="2923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85755A2-5C9E-474E-97F7-84473099C37F}"/>
              </a:ext>
            </a:extLst>
          </p:cNvPr>
          <p:cNvSpPr/>
          <p:nvPr/>
        </p:nvSpPr>
        <p:spPr>
          <a:xfrm>
            <a:off x="7304473" y="3713854"/>
            <a:ext cx="1336094" cy="6658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E9DBB11-B5D6-4B43-AAE7-97D0DCFEDB50}"/>
              </a:ext>
            </a:extLst>
          </p:cNvPr>
          <p:cNvSpPr/>
          <p:nvPr/>
        </p:nvSpPr>
        <p:spPr>
          <a:xfrm>
            <a:off x="7304473" y="4454107"/>
            <a:ext cx="1336094" cy="6658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B2_0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7032B0A-CD15-4884-A4B4-C17B30A6F902}"/>
              </a:ext>
            </a:extLst>
          </p:cNvPr>
          <p:cNvSpPr/>
          <p:nvPr/>
        </p:nvSpPr>
        <p:spPr>
          <a:xfrm>
            <a:off x="7297817" y="5184909"/>
            <a:ext cx="1336094" cy="6658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B2_1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27512C7-2161-4DD5-A0DD-1F77988838E6}"/>
              </a:ext>
            </a:extLst>
          </p:cNvPr>
          <p:cNvSpPr/>
          <p:nvPr/>
        </p:nvSpPr>
        <p:spPr>
          <a:xfrm>
            <a:off x="7306590" y="5885255"/>
            <a:ext cx="1336094" cy="6229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B3</a:t>
            </a:r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B54B96A-5E81-4B38-A644-8DB9A8655D3D}"/>
              </a:ext>
            </a:extLst>
          </p:cNvPr>
          <p:cNvSpPr/>
          <p:nvPr/>
        </p:nvSpPr>
        <p:spPr>
          <a:xfrm>
            <a:off x="6339300" y="890749"/>
            <a:ext cx="738338" cy="16699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Ain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AD15CC7-43DA-4599-ACA0-9A22C91A2A17}"/>
              </a:ext>
            </a:extLst>
          </p:cNvPr>
          <p:cNvSpPr/>
          <p:nvPr/>
        </p:nvSpPr>
        <p:spPr>
          <a:xfrm>
            <a:off x="8823404" y="817003"/>
            <a:ext cx="738338" cy="17561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Aout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9659A2D-6F49-438B-A320-26EAA806F484}"/>
              </a:ext>
            </a:extLst>
          </p:cNvPr>
          <p:cNvSpPr/>
          <p:nvPr/>
        </p:nvSpPr>
        <p:spPr>
          <a:xfrm>
            <a:off x="6322002" y="4434665"/>
            <a:ext cx="738338" cy="1370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</a:t>
            </a:r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E3E2D7A9-9DD5-44FB-8EA1-CA1E55AA6820}"/>
              </a:ext>
            </a:extLst>
          </p:cNvPr>
          <p:cNvSpPr/>
          <p:nvPr/>
        </p:nvSpPr>
        <p:spPr>
          <a:xfrm>
            <a:off x="8830125" y="4493799"/>
            <a:ext cx="738338" cy="1370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Bout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5D40CBD-63C9-4CD2-88D5-CDAEAFA471F9}"/>
              </a:ext>
            </a:extLst>
          </p:cNvPr>
          <p:cNvCxnSpPr>
            <a:cxnSpLocks/>
          </p:cNvCxnSpPr>
          <p:nvPr/>
        </p:nvCxnSpPr>
        <p:spPr>
          <a:xfrm flipV="1">
            <a:off x="7060465" y="992210"/>
            <a:ext cx="279996" cy="515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291704C-497A-416C-A96B-285CF6FD0204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7077638" y="1625429"/>
            <a:ext cx="228486" cy="100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FA6D577-BDBA-439C-AB53-60D2C641D38B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7077638" y="1725729"/>
            <a:ext cx="204217" cy="6873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11E37FC-AB61-4500-A1C2-3DB10442AF13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707638" y="890749"/>
            <a:ext cx="114528" cy="617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DA75FBE-0E20-4A82-9EE6-49E5D5FDC3D2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 flipV="1">
            <a:off x="8642218" y="1625429"/>
            <a:ext cx="181186" cy="696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5C39D4F-85F2-4C4A-8197-5D5A5185114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617949" y="1938958"/>
            <a:ext cx="204217" cy="4741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A11656A-B615-426D-8BCA-B9B6BEC3BAA3}"/>
              </a:ext>
            </a:extLst>
          </p:cNvPr>
          <p:cNvCxnSpPr>
            <a:cxnSpLocks/>
          </p:cNvCxnSpPr>
          <p:nvPr/>
        </p:nvCxnSpPr>
        <p:spPr>
          <a:xfrm flipV="1">
            <a:off x="7036260" y="4119610"/>
            <a:ext cx="279996" cy="515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F31BF41-FD87-46DB-BB4A-F26BA03B449D}"/>
              </a:ext>
            </a:extLst>
          </p:cNvPr>
          <p:cNvCxnSpPr>
            <a:cxnSpLocks/>
          </p:cNvCxnSpPr>
          <p:nvPr/>
        </p:nvCxnSpPr>
        <p:spPr>
          <a:xfrm flipV="1">
            <a:off x="7042916" y="4719703"/>
            <a:ext cx="273340" cy="3606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738B68C-32F3-4C3F-B76E-3FCB9179277D}"/>
              </a:ext>
            </a:extLst>
          </p:cNvPr>
          <p:cNvCxnSpPr>
            <a:cxnSpLocks/>
          </p:cNvCxnSpPr>
          <p:nvPr/>
        </p:nvCxnSpPr>
        <p:spPr>
          <a:xfrm>
            <a:off x="7042916" y="5205071"/>
            <a:ext cx="279996" cy="3807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43D1179-7A74-4470-B645-0A31218A010C}"/>
              </a:ext>
            </a:extLst>
          </p:cNvPr>
          <p:cNvCxnSpPr>
            <a:cxnSpLocks/>
          </p:cNvCxnSpPr>
          <p:nvPr/>
        </p:nvCxnSpPr>
        <p:spPr>
          <a:xfrm flipH="1" flipV="1">
            <a:off x="7043106" y="5394445"/>
            <a:ext cx="266303" cy="894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A384EDA-D872-4A58-9B22-5DDFD4D64AD8}"/>
              </a:ext>
            </a:extLst>
          </p:cNvPr>
          <p:cNvCxnSpPr>
            <a:cxnSpLocks/>
          </p:cNvCxnSpPr>
          <p:nvPr/>
        </p:nvCxnSpPr>
        <p:spPr>
          <a:xfrm flipH="1" flipV="1">
            <a:off x="8640567" y="3959617"/>
            <a:ext cx="189558" cy="940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4894EAA-D9FE-4C1A-8728-63524D988C98}"/>
              </a:ext>
            </a:extLst>
          </p:cNvPr>
          <p:cNvCxnSpPr>
            <a:cxnSpLocks/>
          </p:cNvCxnSpPr>
          <p:nvPr/>
        </p:nvCxnSpPr>
        <p:spPr>
          <a:xfrm flipH="1" flipV="1">
            <a:off x="8662868" y="4812277"/>
            <a:ext cx="160601" cy="307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7F1CF79D-585B-4537-9643-A9A5FF01E546}"/>
              </a:ext>
            </a:extLst>
          </p:cNvPr>
          <p:cNvCxnSpPr>
            <a:cxnSpLocks/>
          </p:cNvCxnSpPr>
          <p:nvPr/>
        </p:nvCxnSpPr>
        <p:spPr>
          <a:xfrm flipH="1">
            <a:off x="8640568" y="5298139"/>
            <a:ext cx="182901" cy="248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7401138-9294-424A-AB29-0A817DD78B31}"/>
              </a:ext>
            </a:extLst>
          </p:cNvPr>
          <p:cNvCxnSpPr>
            <a:cxnSpLocks/>
          </p:cNvCxnSpPr>
          <p:nvPr/>
        </p:nvCxnSpPr>
        <p:spPr>
          <a:xfrm flipV="1">
            <a:off x="8653150" y="5517822"/>
            <a:ext cx="190478" cy="8096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B967A40-5AD9-4B2D-86A3-7D15EEABAB2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49357" y="1196382"/>
            <a:ext cx="384793" cy="6302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E2E1BA1-D06A-47A5-8519-AB4C1BB92423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4037859" y="1826655"/>
            <a:ext cx="396291" cy="58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4085F49-35EF-4E0A-86E7-14CE9DBBC21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49357" y="1976833"/>
            <a:ext cx="372658" cy="678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953DAC4-24E3-4496-83C9-E20F70DA9914}"/>
              </a:ext>
            </a:extLst>
          </p:cNvPr>
          <p:cNvSpPr txBox="1"/>
          <p:nvPr/>
        </p:nvSpPr>
        <p:spPr>
          <a:xfrm>
            <a:off x="6449002" y="49506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A(5*5)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6CA28C5-B657-4C2D-A701-7608CBB550F3}"/>
              </a:ext>
            </a:extLst>
          </p:cNvPr>
          <p:cNvSpPr txBox="1"/>
          <p:nvPr/>
        </p:nvSpPr>
        <p:spPr>
          <a:xfrm>
            <a:off x="6333684" y="385013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B(7*7)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EC44E38-8210-490B-92ED-F42D99422718}"/>
              </a:ext>
            </a:extLst>
          </p:cNvPr>
          <p:cNvSpPr txBox="1"/>
          <p:nvPr/>
        </p:nvSpPr>
        <p:spPr>
          <a:xfrm>
            <a:off x="4849615" y="756513"/>
            <a:ext cx="5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FSA</a:t>
            </a:r>
            <a:endParaRPr lang="zh-TW" altLang="en-US" dirty="0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933EC16-80D0-4674-B790-64CD27DED43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552737" y="1725729"/>
            <a:ext cx="786563" cy="10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DDEB84B-6EE3-4C79-81F5-5CF1B23062FC}"/>
              </a:ext>
            </a:extLst>
          </p:cNvPr>
          <p:cNvCxnSpPr>
            <a:cxnSpLocks/>
          </p:cNvCxnSpPr>
          <p:nvPr/>
        </p:nvCxnSpPr>
        <p:spPr>
          <a:xfrm>
            <a:off x="5828706" y="1855854"/>
            <a:ext cx="484820" cy="357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FBF1647A-360E-4B26-87B0-4D067E78DA67}"/>
              </a:ext>
            </a:extLst>
          </p:cNvPr>
          <p:cNvCxnSpPr>
            <a:cxnSpLocks/>
          </p:cNvCxnSpPr>
          <p:nvPr/>
        </p:nvCxnSpPr>
        <p:spPr>
          <a:xfrm>
            <a:off x="5828706" y="1826655"/>
            <a:ext cx="515719" cy="165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6BD7C3E-C2C7-4EDE-8C78-C6CEF6ECE593}"/>
              </a:ext>
            </a:extLst>
          </p:cNvPr>
          <p:cNvCxnSpPr>
            <a:cxnSpLocks/>
          </p:cNvCxnSpPr>
          <p:nvPr/>
        </p:nvCxnSpPr>
        <p:spPr>
          <a:xfrm>
            <a:off x="6355197" y="3483631"/>
            <a:ext cx="5864385" cy="2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D906C0FD-1CD6-47AE-855B-3CAA51B0B1D6}"/>
              </a:ext>
            </a:extLst>
          </p:cNvPr>
          <p:cNvCxnSpPr>
            <a:cxnSpLocks/>
          </p:cNvCxnSpPr>
          <p:nvPr/>
        </p:nvCxnSpPr>
        <p:spPr>
          <a:xfrm>
            <a:off x="9543132" y="2044974"/>
            <a:ext cx="105088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BE17D2A1-3952-4CDC-86F5-F283A99447CF}"/>
              </a:ext>
            </a:extLst>
          </p:cNvPr>
          <p:cNvCxnSpPr>
            <a:cxnSpLocks/>
          </p:cNvCxnSpPr>
          <p:nvPr/>
        </p:nvCxnSpPr>
        <p:spPr>
          <a:xfrm>
            <a:off x="9585841" y="5574601"/>
            <a:ext cx="1096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3AA7DFD-9068-4273-9E3F-859486A0E1B3}"/>
              </a:ext>
            </a:extLst>
          </p:cNvPr>
          <p:cNvSpPr/>
          <p:nvPr/>
        </p:nvSpPr>
        <p:spPr>
          <a:xfrm>
            <a:off x="2072250" y="54518"/>
            <a:ext cx="9357842" cy="67280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2C63B1E2-2D09-477E-831F-B6E4C46AC300}"/>
              </a:ext>
            </a:extLst>
          </p:cNvPr>
          <p:cNvCxnSpPr>
            <a:cxnSpLocks/>
          </p:cNvCxnSpPr>
          <p:nvPr/>
        </p:nvCxnSpPr>
        <p:spPr>
          <a:xfrm>
            <a:off x="10594019" y="2044975"/>
            <a:ext cx="69779" cy="1325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87DAE233-2FAD-493E-AADF-CD912329E3F9}"/>
              </a:ext>
            </a:extLst>
          </p:cNvPr>
          <p:cNvCxnSpPr>
            <a:cxnSpLocks/>
          </p:cNvCxnSpPr>
          <p:nvPr/>
        </p:nvCxnSpPr>
        <p:spPr>
          <a:xfrm flipV="1">
            <a:off x="10682796" y="3984911"/>
            <a:ext cx="0" cy="158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對角線條紋 99">
            <a:extLst>
              <a:ext uri="{FF2B5EF4-FFF2-40B4-BE49-F238E27FC236}">
                <a16:creationId xmlns:a16="http://schemas.microsoft.com/office/drawing/2014/main" id="{EF9F7337-3619-4F87-B48B-FB5FEA3B79DF}"/>
              </a:ext>
            </a:extLst>
          </p:cNvPr>
          <p:cNvSpPr/>
          <p:nvPr/>
        </p:nvSpPr>
        <p:spPr>
          <a:xfrm rot="8228591">
            <a:off x="10506744" y="3310354"/>
            <a:ext cx="789406" cy="87608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1188C128-BC67-42FA-B215-7ACB11E567D7}"/>
              </a:ext>
            </a:extLst>
          </p:cNvPr>
          <p:cNvCxnSpPr/>
          <p:nvPr/>
        </p:nvCxnSpPr>
        <p:spPr>
          <a:xfrm>
            <a:off x="10654162" y="3355137"/>
            <a:ext cx="24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6F06FA0D-9C36-4510-8DEC-A85DF10882C4}"/>
              </a:ext>
            </a:extLst>
          </p:cNvPr>
          <p:cNvCxnSpPr/>
          <p:nvPr/>
        </p:nvCxnSpPr>
        <p:spPr>
          <a:xfrm>
            <a:off x="10654162" y="3984911"/>
            <a:ext cx="24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CBF6680D-4BCF-4367-B7C6-4C0396E4D0B2}"/>
              </a:ext>
            </a:extLst>
          </p:cNvPr>
          <p:cNvSpPr txBox="1"/>
          <p:nvPr/>
        </p:nvSpPr>
        <p:spPr>
          <a:xfrm>
            <a:off x="2114312" y="3386161"/>
            <a:ext cx="37458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FSA(24 to 1):</a:t>
            </a:r>
            <a:r>
              <a:rPr lang="zh-TW" altLang="en-US" dirty="0"/>
              <a:t> 共</a:t>
            </a:r>
            <a:r>
              <a:rPr lang="en-US" altLang="zh-TW" dirty="0">
                <a:solidFill>
                  <a:srgbClr val="FF0000"/>
                </a:solidFill>
              </a:rPr>
              <a:t>64</a:t>
            </a:r>
            <a:r>
              <a:rPr lang="zh-TW" altLang="en-US" dirty="0"/>
              <a:t>個</a:t>
            </a:r>
          </a:p>
          <a:p>
            <a:r>
              <a:rPr lang="zh-TW" altLang="en-US" dirty="0"/>
              <a:t>每個都對應到</a:t>
            </a:r>
            <a:r>
              <a:rPr lang="en-US" altLang="zh-TW" dirty="0"/>
              <a:t>MUL</a:t>
            </a:r>
            <a:r>
              <a:rPr lang="zh-TW" altLang="en-US" dirty="0"/>
              <a:t>的每個</a:t>
            </a:r>
            <a:r>
              <a:rPr lang="en-US" altLang="zh-TW" dirty="0"/>
              <a:t>CUBE</a:t>
            </a:r>
          </a:p>
          <a:p>
            <a:endParaRPr lang="en-US" altLang="zh-TW" dirty="0"/>
          </a:p>
          <a:p>
            <a:r>
              <a:rPr lang="en-US" altLang="zh-TW" dirty="0"/>
              <a:t>FA: </a:t>
            </a:r>
            <a:r>
              <a:rPr lang="zh-TW" altLang="en-US" dirty="0"/>
              <a:t>用來算每</a:t>
            </a:r>
            <a:r>
              <a:rPr lang="en-US" altLang="zh-TW" dirty="0"/>
              <a:t>row</a:t>
            </a:r>
            <a:r>
              <a:rPr lang="zh-TW" altLang="en-US" dirty="0"/>
              <a:t>的和</a:t>
            </a:r>
            <a:endParaRPr lang="en-US" altLang="zh-TW" dirty="0"/>
          </a:p>
          <a:p>
            <a:r>
              <a:rPr lang="en-US" altLang="zh-TW" dirty="0"/>
              <a:t>SA: </a:t>
            </a:r>
            <a:r>
              <a:rPr lang="zh-TW" altLang="en-US" dirty="0"/>
              <a:t>依照</a:t>
            </a:r>
            <a:r>
              <a:rPr lang="en-US" altLang="zh-TW" dirty="0" err="1"/>
              <a:t>wsize</a:t>
            </a:r>
            <a:r>
              <a:rPr lang="en-US" altLang="zh-TW" dirty="0"/>
              <a:t>, stride , round</a:t>
            </a:r>
            <a:r>
              <a:rPr lang="zh-TW" altLang="en-US" dirty="0"/>
              <a:t>決定要怎麼加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因為可能會輸出兩種和，所以</a:t>
            </a:r>
            <a:r>
              <a:rPr lang="en-US" altLang="zh-TW" dirty="0"/>
              <a:t>FSA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en-US" altLang="zh-TW" dirty="0"/>
              <a:t>Output data</a:t>
            </a:r>
            <a:r>
              <a:rPr lang="zh-TW" altLang="en-US" dirty="0"/>
              <a:t>是</a:t>
            </a:r>
            <a:r>
              <a:rPr lang="en-US" altLang="zh-TW" dirty="0"/>
              <a:t>46bits(2* 23bits)</a:t>
            </a:r>
          </a:p>
        </p:txBody>
      </p:sp>
      <p:pic>
        <p:nvPicPr>
          <p:cNvPr id="161" name="圖片 160">
            <a:extLst>
              <a:ext uri="{FF2B5EF4-FFF2-40B4-BE49-F238E27FC236}">
                <a16:creationId xmlns:a16="http://schemas.microsoft.com/office/drawing/2014/main" id="{39C7AB43-1FEE-460C-ACDD-31734268C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66" t="44683" r="32435" b="26990"/>
          <a:stretch/>
        </p:blipFill>
        <p:spPr>
          <a:xfrm>
            <a:off x="511784" y="4827592"/>
            <a:ext cx="1215075" cy="1316440"/>
          </a:xfrm>
          <a:prstGeom prst="rect">
            <a:avLst/>
          </a:prstGeom>
        </p:spPr>
      </p:pic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8B714DA3-F7FC-40F1-BCA0-968029ADECAB}"/>
              </a:ext>
            </a:extLst>
          </p:cNvPr>
          <p:cNvCxnSpPr>
            <a:cxnSpLocks/>
          </p:cNvCxnSpPr>
          <p:nvPr/>
        </p:nvCxnSpPr>
        <p:spPr>
          <a:xfrm flipH="1">
            <a:off x="1837208" y="5622126"/>
            <a:ext cx="302772" cy="240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03B23152-6D65-4055-BE34-547BA01073AB}"/>
              </a:ext>
            </a:extLst>
          </p:cNvPr>
          <p:cNvCxnSpPr>
            <a:cxnSpLocks/>
          </p:cNvCxnSpPr>
          <p:nvPr/>
        </p:nvCxnSpPr>
        <p:spPr>
          <a:xfrm flipH="1" flipV="1">
            <a:off x="1837208" y="5214959"/>
            <a:ext cx="323198" cy="359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2AAC98B-6448-4161-B0AA-DF33806CA41F}"/>
              </a:ext>
            </a:extLst>
          </p:cNvPr>
          <p:cNvCxnSpPr/>
          <p:nvPr/>
        </p:nvCxnSpPr>
        <p:spPr>
          <a:xfrm>
            <a:off x="275208" y="2243350"/>
            <a:ext cx="226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7D3FB526-8EB9-453C-9CF1-84B37D716F2C}"/>
              </a:ext>
            </a:extLst>
          </p:cNvPr>
          <p:cNvCxnSpPr/>
          <p:nvPr/>
        </p:nvCxnSpPr>
        <p:spPr>
          <a:xfrm>
            <a:off x="275208" y="2550609"/>
            <a:ext cx="226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010FE09-4E0E-4450-AEEE-B353F1F45BBB}"/>
              </a:ext>
            </a:extLst>
          </p:cNvPr>
          <p:cNvCxnSpPr/>
          <p:nvPr/>
        </p:nvCxnSpPr>
        <p:spPr>
          <a:xfrm>
            <a:off x="275208" y="2800127"/>
            <a:ext cx="226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C8E8F0F-9ABE-43F7-B79B-FD746A350A8B}"/>
              </a:ext>
            </a:extLst>
          </p:cNvPr>
          <p:cNvCxnSpPr>
            <a:cxnSpLocks/>
          </p:cNvCxnSpPr>
          <p:nvPr/>
        </p:nvCxnSpPr>
        <p:spPr>
          <a:xfrm>
            <a:off x="5828706" y="569086"/>
            <a:ext cx="401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30928A4-6DA1-44AF-A516-899079B36AA2}"/>
              </a:ext>
            </a:extLst>
          </p:cNvPr>
          <p:cNvCxnSpPr>
            <a:cxnSpLocks/>
          </p:cNvCxnSpPr>
          <p:nvPr/>
        </p:nvCxnSpPr>
        <p:spPr>
          <a:xfrm>
            <a:off x="5836802" y="398722"/>
            <a:ext cx="518395" cy="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33777051-85D3-4D54-860D-4EE7A0940300}"/>
              </a:ext>
            </a:extLst>
          </p:cNvPr>
          <p:cNvCxnSpPr>
            <a:cxnSpLocks/>
          </p:cNvCxnSpPr>
          <p:nvPr/>
        </p:nvCxnSpPr>
        <p:spPr>
          <a:xfrm>
            <a:off x="5820892" y="6245226"/>
            <a:ext cx="401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B9852EFB-ECFA-4860-AC5E-C11E76536F4B}"/>
              </a:ext>
            </a:extLst>
          </p:cNvPr>
          <p:cNvCxnSpPr>
            <a:cxnSpLocks/>
          </p:cNvCxnSpPr>
          <p:nvPr/>
        </p:nvCxnSpPr>
        <p:spPr>
          <a:xfrm>
            <a:off x="5811375" y="6445542"/>
            <a:ext cx="518395" cy="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B80793B-E597-4009-89D3-B1B8534D881E}"/>
              </a:ext>
            </a:extLst>
          </p:cNvPr>
          <p:cNvSpPr txBox="1"/>
          <p:nvPr/>
        </p:nvSpPr>
        <p:spPr>
          <a:xfrm>
            <a:off x="517075" y="1905918"/>
            <a:ext cx="6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wsize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993DE9BC-27BD-4C5A-B241-8324DFB569D1}"/>
              </a:ext>
            </a:extLst>
          </p:cNvPr>
          <p:cNvSpPr txBox="1"/>
          <p:nvPr/>
        </p:nvSpPr>
        <p:spPr>
          <a:xfrm>
            <a:off x="502719" y="2250621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56BC37-650B-4022-B430-96203160C014}"/>
              </a:ext>
            </a:extLst>
          </p:cNvPr>
          <p:cNvSpPr txBox="1"/>
          <p:nvPr/>
        </p:nvSpPr>
        <p:spPr>
          <a:xfrm>
            <a:off x="504128" y="2519355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round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2F0B29E5-755E-494D-B542-C3C83F167E83}"/>
              </a:ext>
            </a:extLst>
          </p:cNvPr>
          <p:cNvSpPr txBox="1"/>
          <p:nvPr/>
        </p:nvSpPr>
        <p:spPr>
          <a:xfrm>
            <a:off x="5188836" y="6320518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round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9D5706F-3825-40A3-8CC0-7276EF9595A7}"/>
              </a:ext>
            </a:extLst>
          </p:cNvPr>
          <p:cNvSpPr txBox="1"/>
          <p:nvPr/>
        </p:nvSpPr>
        <p:spPr>
          <a:xfrm>
            <a:off x="5193183" y="6081753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16DA7246-C482-4BAE-BE3F-F647270D3182}"/>
              </a:ext>
            </a:extLst>
          </p:cNvPr>
          <p:cNvSpPr txBox="1"/>
          <p:nvPr/>
        </p:nvSpPr>
        <p:spPr>
          <a:xfrm>
            <a:off x="5203487" y="15985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33110F7-BBF2-44F8-BE33-738CD49293B5}"/>
              </a:ext>
            </a:extLst>
          </p:cNvPr>
          <p:cNvSpPr txBox="1"/>
          <p:nvPr/>
        </p:nvSpPr>
        <p:spPr>
          <a:xfrm>
            <a:off x="5164559" y="345087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round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E5A3E4E-10D9-41F7-9976-1A289AB73C5E}"/>
              </a:ext>
            </a:extLst>
          </p:cNvPr>
          <p:cNvSpPr txBox="1"/>
          <p:nvPr/>
        </p:nvSpPr>
        <p:spPr>
          <a:xfrm>
            <a:off x="3032131" y="29410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21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B1CCEE90-4DD3-44C2-9F49-7C5142C1D782}"/>
              </a:ext>
            </a:extLst>
          </p:cNvPr>
          <p:cNvSpPr txBox="1"/>
          <p:nvPr/>
        </p:nvSpPr>
        <p:spPr>
          <a:xfrm>
            <a:off x="4597165" y="2212417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2*23 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46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FB90696-14E5-4F90-A69F-BEAE82CF1346}"/>
              </a:ext>
            </a:extLst>
          </p:cNvPr>
          <p:cNvSpPr txBox="1"/>
          <p:nvPr/>
        </p:nvSpPr>
        <p:spPr>
          <a:xfrm>
            <a:off x="6308318" y="255221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46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7263E11-7259-48CB-86A2-52E9E4F892BC}"/>
              </a:ext>
            </a:extLst>
          </p:cNvPr>
          <p:cNvSpPr txBox="1"/>
          <p:nvPr/>
        </p:nvSpPr>
        <p:spPr>
          <a:xfrm>
            <a:off x="6277773" y="57543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46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EA63AC1-6602-4661-B4F7-1D58D6716804}"/>
              </a:ext>
            </a:extLst>
          </p:cNvPr>
          <p:cNvSpPr txBox="1"/>
          <p:nvPr/>
        </p:nvSpPr>
        <p:spPr>
          <a:xfrm>
            <a:off x="7594669" y="22560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27bits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B15D6976-C77A-4C34-8DF0-51211EF970B8}"/>
              </a:ext>
            </a:extLst>
          </p:cNvPr>
          <p:cNvSpPr txBox="1"/>
          <p:nvPr/>
        </p:nvSpPr>
        <p:spPr>
          <a:xfrm>
            <a:off x="7589342" y="363256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27bits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30D882E6-837F-4E96-980D-DFD341259440}"/>
              </a:ext>
            </a:extLst>
          </p:cNvPr>
          <p:cNvSpPr txBox="1"/>
          <p:nvPr/>
        </p:nvSpPr>
        <p:spPr>
          <a:xfrm>
            <a:off x="8820796" y="2629515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2*27bits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54bits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EF202906-199D-40AE-B628-2CF146B0F0EB}"/>
              </a:ext>
            </a:extLst>
          </p:cNvPr>
          <p:cNvSpPr txBox="1"/>
          <p:nvPr/>
        </p:nvSpPr>
        <p:spPr>
          <a:xfrm>
            <a:off x="8800906" y="5946089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2*27bits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54bits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3BB9E91F-1ED0-4220-BA05-6E2963A2E6D4}"/>
              </a:ext>
            </a:extLst>
          </p:cNvPr>
          <p:cNvSpPr txBox="1"/>
          <p:nvPr/>
        </p:nvSpPr>
        <p:spPr>
          <a:xfrm>
            <a:off x="10735890" y="4328581"/>
            <a:ext cx="1601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16*54bits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864 bit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(max 5*5)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Ps.</a:t>
            </a:r>
            <a:r>
              <a:rPr lang="zh-TW" altLang="en-US" dirty="0">
                <a:solidFill>
                  <a:srgbClr val="FF0000"/>
                </a:solidFill>
              </a:rPr>
              <a:t>還沒決定好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怎麼擺</a:t>
            </a:r>
          </a:p>
        </p:txBody>
      </p:sp>
    </p:spTree>
    <p:extLst>
      <p:ext uri="{BB962C8B-B14F-4D97-AF65-F5344CB8AC3E}">
        <p14:creationId xmlns:p14="http://schemas.microsoft.com/office/powerpoint/2010/main" val="30009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F5AB9585-A19B-491B-8688-61B3D262B59E}"/>
              </a:ext>
            </a:extLst>
          </p:cNvPr>
          <p:cNvSpPr/>
          <p:nvPr/>
        </p:nvSpPr>
        <p:spPr>
          <a:xfrm>
            <a:off x="1047566" y="727969"/>
            <a:ext cx="2476870" cy="2121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AAF2B5A-41B0-496E-AE73-107E31DD43AC}"/>
              </a:ext>
            </a:extLst>
          </p:cNvPr>
          <p:cNvSpPr/>
          <p:nvPr/>
        </p:nvSpPr>
        <p:spPr>
          <a:xfrm>
            <a:off x="1438183" y="1029810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DD801B1-B075-4911-985E-25370948B149}"/>
              </a:ext>
            </a:extLst>
          </p:cNvPr>
          <p:cNvSpPr/>
          <p:nvPr/>
        </p:nvSpPr>
        <p:spPr>
          <a:xfrm>
            <a:off x="1438182" y="147147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F9480D1-FCBB-4C1F-BB9A-56228FA8CD90}"/>
              </a:ext>
            </a:extLst>
          </p:cNvPr>
          <p:cNvSpPr/>
          <p:nvPr/>
        </p:nvSpPr>
        <p:spPr>
          <a:xfrm>
            <a:off x="1438181" y="189760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998F65-2F36-4D7C-B25D-4D0590B9811D}"/>
              </a:ext>
            </a:extLst>
          </p:cNvPr>
          <p:cNvSpPr/>
          <p:nvPr/>
        </p:nvSpPr>
        <p:spPr>
          <a:xfrm>
            <a:off x="1438181" y="237810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5F54A9F-5DDD-4528-BF7B-F73D71182800}"/>
              </a:ext>
            </a:extLst>
          </p:cNvPr>
          <p:cNvCxnSpPr>
            <a:endCxn id="4" idx="2"/>
          </p:cNvCxnSpPr>
          <p:nvPr/>
        </p:nvCxnSpPr>
        <p:spPr>
          <a:xfrm>
            <a:off x="275208" y="1154097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5485E25-FFF0-4F52-95C7-F398FBFB9CC7}"/>
              </a:ext>
            </a:extLst>
          </p:cNvPr>
          <p:cNvCxnSpPr/>
          <p:nvPr/>
        </p:nvCxnSpPr>
        <p:spPr>
          <a:xfrm>
            <a:off x="275206" y="1595761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3E34A96-0814-4D03-871A-981857E15FF6}"/>
              </a:ext>
            </a:extLst>
          </p:cNvPr>
          <p:cNvCxnSpPr/>
          <p:nvPr/>
        </p:nvCxnSpPr>
        <p:spPr>
          <a:xfrm>
            <a:off x="275208" y="2042603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D969ED9-58FB-48B9-9DA9-1535933458DE}"/>
              </a:ext>
            </a:extLst>
          </p:cNvPr>
          <p:cNvCxnSpPr/>
          <p:nvPr/>
        </p:nvCxnSpPr>
        <p:spPr>
          <a:xfrm>
            <a:off x="275208" y="2506831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A161D50-E882-499A-81BB-9B46645FBF33}"/>
              </a:ext>
            </a:extLst>
          </p:cNvPr>
          <p:cNvSpPr/>
          <p:nvPr/>
        </p:nvSpPr>
        <p:spPr>
          <a:xfrm>
            <a:off x="2237171" y="211325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C121D01-6124-464A-AC5C-D7F8978B432A}"/>
              </a:ext>
            </a:extLst>
          </p:cNvPr>
          <p:cNvSpPr/>
          <p:nvPr/>
        </p:nvSpPr>
        <p:spPr>
          <a:xfrm>
            <a:off x="2246048" y="127838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F4730CC-13A0-49AB-B843-54726B7ED63F}"/>
              </a:ext>
            </a:extLst>
          </p:cNvPr>
          <p:cNvSpPr/>
          <p:nvPr/>
        </p:nvSpPr>
        <p:spPr>
          <a:xfrm>
            <a:off x="2948866" y="1664563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BA555BE-1DE9-4C5B-88C4-DC65D882CF68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677880" y="1154097"/>
            <a:ext cx="568168" cy="24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0BFC40-7788-41B7-A69F-0337749CE9B0}"/>
              </a:ext>
            </a:extLst>
          </p:cNvPr>
          <p:cNvCxnSpPr/>
          <p:nvPr/>
        </p:nvCxnSpPr>
        <p:spPr>
          <a:xfrm>
            <a:off x="1642372" y="2021888"/>
            <a:ext cx="568168" cy="24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18D0CE0-F257-42BA-B9D9-4F73284190FC}"/>
              </a:ext>
            </a:extLst>
          </p:cNvPr>
          <p:cNvCxnSpPr/>
          <p:nvPr/>
        </p:nvCxnSpPr>
        <p:spPr>
          <a:xfrm flipH="1">
            <a:off x="1673441" y="1401562"/>
            <a:ext cx="563730" cy="19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49F11A5-ECB0-4E8F-BE76-881ADC2697DB}"/>
              </a:ext>
            </a:extLst>
          </p:cNvPr>
          <p:cNvCxnSpPr>
            <a:stCxn id="13" idx="2"/>
          </p:cNvCxnSpPr>
          <p:nvPr/>
        </p:nvCxnSpPr>
        <p:spPr>
          <a:xfrm flipH="1">
            <a:off x="1677878" y="2237542"/>
            <a:ext cx="559293" cy="26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542164C-189D-48A6-AACF-07B1C846AFC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62076" y="1481647"/>
            <a:ext cx="521893" cy="21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9BC8617-A449-4A88-9AC3-522237551330}"/>
              </a:ext>
            </a:extLst>
          </p:cNvPr>
          <p:cNvCxnSpPr/>
          <p:nvPr/>
        </p:nvCxnSpPr>
        <p:spPr>
          <a:xfrm flipH="1">
            <a:off x="2444317" y="1882990"/>
            <a:ext cx="559293" cy="26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D26A65B-06E7-4C35-A52F-2980E2FDFFCB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188563" y="1788850"/>
            <a:ext cx="1054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311DF6C-0415-40FA-8EF9-195E176F85BF}"/>
              </a:ext>
            </a:extLst>
          </p:cNvPr>
          <p:cNvCxnSpPr>
            <a:cxnSpLocks/>
          </p:cNvCxnSpPr>
          <p:nvPr/>
        </p:nvCxnSpPr>
        <p:spPr>
          <a:xfrm>
            <a:off x="1544715" y="0"/>
            <a:ext cx="13314" cy="32965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CEC9737-2A35-4035-BA3B-E423F839072B}"/>
              </a:ext>
            </a:extLst>
          </p:cNvPr>
          <p:cNvCxnSpPr>
            <a:cxnSpLocks/>
          </p:cNvCxnSpPr>
          <p:nvPr/>
        </p:nvCxnSpPr>
        <p:spPr>
          <a:xfrm>
            <a:off x="2346665" y="-31073"/>
            <a:ext cx="19231" cy="33560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C23E2DE-DD37-4738-BD38-24214CBE3802}"/>
              </a:ext>
            </a:extLst>
          </p:cNvPr>
          <p:cNvSpPr txBox="1"/>
          <p:nvPr/>
        </p:nvSpPr>
        <p:spPr>
          <a:xfrm>
            <a:off x="397799" y="2011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B137F5F-EFDF-499E-B183-5F98BA600EA9}"/>
              </a:ext>
            </a:extLst>
          </p:cNvPr>
          <p:cNvSpPr txBox="1"/>
          <p:nvPr/>
        </p:nvSpPr>
        <p:spPr>
          <a:xfrm>
            <a:off x="220507" y="86143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8DACD43-88E8-4B6D-AFD9-DE6D1D29BD60}"/>
              </a:ext>
            </a:extLst>
          </p:cNvPr>
          <p:cNvSpPr txBox="1"/>
          <p:nvPr/>
        </p:nvSpPr>
        <p:spPr>
          <a:xfrm>
            <a:off x="239958" y="123446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6725FC9-BE08-465B-977D-00097ED4B4C7}"/>
              </a:ext>
            </a:extLst>
          </p:cNvPr>
          <p:cNvSpPr txBox="1"/>
          <p:nvPr/>
        </p:nvSpPr>
        <p:spPr>
          <a:xfrm>
            <a:off x="214590" y="169832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E010019-AE46-42C1-8262-95DF0AC12DBB}"/>
              </a:ext>
            </a:extLst>
          </p:cNvPr>
          <p:cNvSpPr txBox="1"/>
          <p:nvPr/>
        </p:nvSpPr>
        <p:spPr>
          <a:xfrm>
            <a:off x="220507" y="215283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i3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0C6EDEE-7A5B-48C2-B795-5CD370ACFB7B}"/>
              </a:ext>
            </a:extLst>
          </p:cNvPr>
          <p:cNvSpPr txBox="1"/>
          <p:nvPr/>
        </p:nvSpPr>
        <p:spPr>
          <a:xfrm>
            <a:off x="1322057" y="3324971"/>
            <a:ext cx="4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A4919F-FEB7-45E0-869A-9642965C6F47}"/>
              </a:ext>
            </a:extLst>
          </p:cNvPr>
          <p:cNvSpPr txBox="1"/>
          <p:nvPr/>
        </p:nvSpPr>
        <p:spPr>
          <a:xfrm>
            <a:off x="2063343" y="3324971"/>
            <a:ext cx="4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AAC4E565-18EA-4705-B7D9-3E7D41E33A2E}"/>
              </a:ext>
            </a:extLst>
          </p:cNvPr>
          <p:cNvSpPr/>
          <p:nvPr/>
        </p:nvSpPr>
        <p:spPr>
          <a:xfrm>
            <a:off x="6035336" y="852255"/>
            <a:ext cx="2476870" cy="2121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DB81BA4-5306-4CD4-81AE-92400C7873B3}"/>
              </a:ext>
            </a:extLst>
          </p:cNvPr>
          <p:cNvSpPr txBox="1"/>
          <p:nvPr/>
        </p:nvSpPr>
        <p:spPr>
          <a:xfrm>
            <a:off x="5336379" y="2011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DA6985C0-5AFD-4A33-AC44-52C014F707DC}"/>
              </a:ext>
            </a:extLst>
          </p:cNvPr>
          <p:cNvSpPr/>
          <p:nvPr/>
        </p:nvSpPr>
        <p:spPr>
          <a:xfrm>
            <a:off x="6357891" y="134246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9AEADF2A-8E56-4F0C-8E66-B2791EC16696}"/>
              </a:ext>
            </a:extLst>
          </p:cNvPr>
          <p:cNvSpPr/>
          <p:nvPr/>
        </p:nvSpPr>
        <p:spPr>
          <a:xfrm>
            <a:off x="6357892" y="2333800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E307381-9D31-4ED2-8E64-6FB09D7CB37B}"/>
              </a:ext>
            </a:extLst>
          </p:cNvPr>
          <p:cNvCxnSpPr/>
          <p:nvPr/>
        </p:nvCxnSpPr>
        <p:spPr>
          <a:xfrm>
            <a:off x="5194916" y="1473508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7650267-5519-4A5B-A76D-A61DD1A0ABB1}"/>
              </a:ext>
            </a:extLst>
          </p:cNvPr>
          <p:cNvCxnSpPr/>
          <p:nvPr/>
        </p:nvCxnSpPr>
        <p:spPr>
          <a:xfrm>
            <a:off x="5194916" y="2458087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367E600-4A10-43F6-A448-BB18ED8DE902}"/>
              </a:ext>
            </a:extLst>
          </p:cNvPr>
          <p:cNvSpPr txBox="1"/>
          <p:nvPr/>
        </p:nvSpPr>
        <p:spPr>
          <a:xfrm>
            <a:off x="5107100" y="112932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83F306F-9D61-42DF-AF46-8FEF232ECB61}"/>
              </a:ext>
            </a:extLst>
          </p:cNvPr>
          <p:cNvSpPr txBox="1"/>
          <p:nvPr/>
        </p:nvSpPr>
        <p:spPr>
          <a:xfrm>
            <a:off x="5106629" y="206360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5FA508-6230-48B9-9539-ABBB90CAF907}"/>
              </a:ext>
            </a:extLst>
          </p:cNvPr>
          <p:cNvCxnSpPr>
            <a:cxnSpLocks/>
          </p:cNvCxnSpPr>
          <p:nvPr/>
        </p:nvCxnSpPr>
        <p:spPr>
          <a:xfrm>
            <a:off x="6494919" y="-1338"/>
            <a:ext cx="13314" cy="32965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7684DF85-98EC-445F-9009-A37D865DE446}"/>
              </a:ext>
            </a:extLst>
          </p:cNvPr>
          <p:cNvCxnSpPr>
            <a:cxnSpLocks/>
          </p:cNvCxnSpPr>
          <p:nvPr/>
        </p:nvCxnSpPr>
        <p:spPr>
          <a:xfrm>
            <a:off x="7384909" y="-1339"/>
            <a:ext cx="13314" cy="32965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A1766880-51D2-44FF-9C3A-37326016BDD3}"/>
              </a:ext>
            </a:extLst>
          </p:cNvPr>
          <p:cNvSpPr/>
          <p:nvPr/>
        </p:nvSpPr>
        <p:spPr>
          <a:xfrm>
            <a:off x="7317586" y="183346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6F8B9FA-43CA-465C-9065-C082EAE31C91}"/>
              </a:ext>
            </a:extLst>
          </p:cNvPr>
          <p:cNvCxnSpPr>
            <a:cxnSpLocks/>
            <a:stCxn id="51" idx="6"/>
            <a:endCxn id="59" idx="1"/>
          </p:cNvCxnSpPr>
          <p:nvPr/>
        </p:nvCxnSpPr>
        <p:spPr>
          <a:xfrm>
            <a:off x="6597588" y="1466748"/>
            <a:ext cx="755101" cy="40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62994A3-E066-465C-BE86-94E1223F2723}"/>
              </a:ext>
            </a:extLst>
          </p:cNvPr>
          <p:cNvCxnSpPr>
            <a:cxnSpLocks/>
          </p:cNvCxnSpPr>
          <p:nvPr/>
        </p:nvCxnSpPr>
        <p:spPr>
          <a:xfrm flipH="1">
            <a:off x="6577043" y="2040761"/>
            <a:ext cx="771610" cy="3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2EED7E4-D136-4D56-A35A-72212882550B}"/>
              </a:ext>
            </a:extLst>
          </p:cNvPr>
          <p:cNvCxnSpPr>
            <a:cxnSpLocks/>
          </p:cNvCxnSpPr>
          <p:nvPr/>
        </p:nvCxnSpPr>
        <p:spPr>
          <a:xfrm flipV="1">
            <a:off x="7557283" y="1913136"/>
            <a:ext cx="1719882" cy="1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A247B88-FC57-4F75-BF71-045CEEBA496E}"/>
              </a:ext>
            </a:extLst>
          </p:cNvPr>
          <p:cNvSpPr txBox="1"/>
          <p:nvPr/>
        </p:nvSpPr>
        <p:spPr>
          <a:xfrm>
            <a:off x="6255081" y="3324971"/>
            <a:ext cx="4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9C81B8B-2E64-4A63-B7A7-BE5DF6D1BEE4}"/>
              </a:ext>
            </a:extLst>
          </p:cNvPr>
          <p:cNvSpPr txBox="1"/>
          <p:nvPr/>
        </p:nvSpPr>
        <p:spPr>
          <a:xfrm>
            <a:off x="7175565" y="3314245"/>
            <a:ext cx="4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60B9B04-D92C-4450-80BF-E6C5B587477B}"/>
              </a:ext>
            </a:extLst>
          </p:cNvPr>
          <p:cNvSpPr txBox="1"/>
          <p:nvPr/>
        </p:nvSpPr>
        <p:spPr>
          <a:xfrm>
            <a:off x="3597478" y="38682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08AFACB3-A052-4364-B22F-54569DEADE1B}"/>
              </a:ext>
            </a:extLst>
          </p:cNvPr>
          <p:cNvSpPr txBox="1"/>
          <p:nvPr/>
        </p:nvSpPr>
        <p:spPr>
          <a:xfrm>
            <a:off x="8601727" y="37998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390E6A6-549F-467F-A53E-7DA65BD03E8D}"/>
              </a:ext>
            </a:extLst>
          </p:cNvPr>
          <p:cNvSpPr txBox="1"/>
          <p:nvPr/>
        </p:nvSpPr>
        <p:spPr>
          <a:xfrm>
            <a:off x="1113413" y="38709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3794615-BB8E-46F5-B0CB-8C50B571E9FB}"/>
              </a:ext>
            </a:extLst>
          </p:cNvPr>
          <p:cNvSpPr txBox="1"/>
          <p:nvPr/>
        </p:nvSpPr>
        <p:spPr>
          <a:xfrm>
            <a:off x="1909979" y="38682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24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6ECC028-0075-4A93-B511-6BD16D0A8962}"/>
              </a:ext>
            </a:extLst>
          </p:cNvPr>
          <p:cNvSpPr txBox="1"/>
          <p:nvPr/>
        </p:nvSpPr>
        <p:spPr>
          <a:xfrm>
            <a:off x="5951369" y="38020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38B62D1-F47F-4611-8EFB-975D60744551}"/>
              </a:ext>
            </a:extLst>
          </p:cNvPr>
          <p:cNvSpPr txBox="1"/>
          <p:nvPr/>
        </p:nvSpPr>
        <p:spPr>
          <a:xfrm>
            <a:off x="6911064" y="38020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24 bits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8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C8B7E47A-63AD-45CB-9ECF-4BEFE82FF34C}"/>
              </a:ext>
            </a:extLst>
          </p:cNvPr>
          <p:cNvSpPr/>
          <p:nvPr/>
        </p:nvSpPr>
        <p:spPr>
          <a:xfrm>
            <a:off x="1047566" y="727968"/>
            <a:ext cx="3666478" cy="37996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C5D98F90-B45C-43A1-B704-DD50B1C01156}"/>
              </a:ext>
            </a:extLst>
          </p:cNvPr>
          <p:cNvSpPr/>
          <p:nvPr/>
        </p:nvSpPr>
        <p:spPr>
          <a:xfrm>
            <a:off x="1528438" y="99873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5D318A0-C0E1-44BA-BBFA-C4C5B0CA3FBA}"/>
              </a:ext>
            </a:extLst>
          </p:cNvPr>
          <p:cNvSpPr/>
          <p:nvPr/>
        </p:nvSpPr>
        <p:spPr>
          <a:xfrm>
            <a:off x="1521039" y="139379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10BA6FA-B4E5-4850-B9C7-741D86C578C3}"/>
              </a:ext>
            </a:extLst>
          </p:cNvPr>
          <p:cNvSpPr/>
          <p:nvPr/>
        </p:nvSpPr>
        <p:spPr>
          <a:xfrm>
            <a:off x="1528438" y="179328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5814591-CEDB-434D-A08A-3D680EF50095}"/>
              </a:ext>
            </a:extLst>
          </p:cNvPr>
          <p:cNvSpPr/>
          <p:nvPr/>
        </p:nvSpPr>
        <p:spPr>
          <a:xfrm>
            <a:off x="1521038" y="2250489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31FC777-54A2-4D02-8AAD-A5FB757F1E47}"/>
              </a:ext>
            </a:extLst>
          </p:cNvPr>
          <p:cNvSpPr/>
          <p:nvPr/>
        </p:nvSpPr>
        <p:spPr>
          <a:xfrm>
            <a:off x="1521037" y="258118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2605DD7-8B6A-4481-AC9F-ECFC2E8D4136}"/>
              </a:ext>
            </a:extLst>
          </p:cNvPr>
          <p:cNvSpPr/>
          <p:nvPr/>
        </p:nvSpPr>
        <p:spPr>
          <a:xfrm>
            <a:off x="1512161" y="291631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6A4366F-57C2-4A4C-B9C4-1951594A853B}"/>
              </a:ext>
            </a:extLst>
          </p:cNvPr>
          <p:cNvSpPr/>
          <p:nvPr/>
        </p:nvSpPr>
        <p:spPr>
          <a:xfrm>
            <a:off x="1512160" y="345785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817BC9B-4E17-455C-8E62-5B31D3196C45}"/>
              </a:ext>
            </a:extLst>
          </p:cNvPr>
          <p:cNvSpPr/>
          <p:nvPr/>
        </p:nvSpPr>
        <p:spPr>
          <a:xfrm>
            <a:off x="1512159" y="382405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8A44D7F-FE44-46C3-842F-75B22E434819}"/>
              </a:ext>
            </a:extLst>
          </p:cNvPr>
          <p:cNvSpPr/>
          <p:nvPr/>
        </p:nvSpPr>
        <p:spPr>
          <a:xfrm>
            <a:off x="1512158" y="417583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5B3C90C-9319-42FB-A56F-2A565AF83431}"/>
              </a:ext>
            </a:extLst>
          </p:cNvPr>
          <p:cNvSpPr/>
          <p:nvPr/>
        </p:nvSpPr>
        <p:spPr>
          <a:xfrm>
            <a:off x="2923702" y="142930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2E25C6F-5BEE-440F-88ED-8685E3CBB634}"/>
              </a:ext>
            </a:extLst>
          </p:cNvPr>
          <p:cNvSpPr/>
          <p:nvPr/>
        </p:nvSpPr>
        <p:spPr>
          <a:xfrm>
            <a:off x="2872647" y="2627789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C2463EF-33E8-4D9A-95E8-40CC60B7F8A0}"/>
              </a:ext>
            </a:extLst>
          </p:cNvPr>
          <p:cNvSpPr/>
          <p:nvPr/>
        </p:nvSpPr>
        <p:spPr>
          <a:xfrm>
            <a:off x="2877807" y="388731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F1B64A-C63B-40FA-AFD5-67F2CDBF3B28}"/>
              </a:ext>
            </a:extLst>
          </p:cNvPr>
          <p:cNvSpPr/>
          <p:nvPr/>
        </p:nvSpPr>
        <p:spPr>
          <a:xfrm>
            <a:off x="4218357" y="2627789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2F0EDAD-9E4F-4312-8A0B-7DF657576B95}"/>
              </a:ext>
            </a:extLst>
          </p:cNvPr>
          <p:cNvCxnSpPr>
            <a:stCxn id="3" idx="6"/>
            <a:endCxn id="12" idx="2"/>
          </p:cNvCxnSpPr>
          <p:nvPr/>
        </p:nvCxnSpPr>
        <p:spPr>
          <a:xfrm>
            <a:off x="1768135" y="1123025"/>
            <a:ext cx="1155567" cy="43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5C5E46F-C23C-4E8B-A7D5-EA1C0B756D5A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1760736" y="1518081"/>
            <a:ext cx="1162966" cy="3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D8B93DC-26F5-48EB-BDCA-E46F511E28CC}"/>
              </a:ext>
            </a:extLst>
          </p:cNvPr>
          <p:cNvCxnSpPr>
            <a:endCxn id="12" idx="2"/>
          </p:cNvCxnSpPr>
          <p:nvPr/>
        </p:nvCxnSpPr>
        <p:spPr>
          <a:xfrm flipV="1">
            <a:off x="1768135" y="1553592"/>
            <a:ext cx="1155567" cy="39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8879BCD-7272-40AD-B57F-C7AB5FB975F3}"/>
              </a:ext>
            </a:extLst>
          </p:cNvPr>
          <p:cNvCxnSpPr/>
          <p:nvPr/>
        </p:nvCxnSpPr>
        <p:spPr>
          <a:xfrm>
            <a:off x="1711180" y="2331867"/>
            <a:ext cx="1155567" cy="43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8CB5486-C812-4718-BB3C-3F659131047D}"/>
              </a:ext>
            </a:extLst>
          </p:cNvPr>
          <p:cNvCxnSpPr/>
          <p:nvPr/>
        </p:nvCxnSpPr>
        <p:spPr>
          <a:xfrm>
            <a:off x="1714841" y="2716010"/>
            <a:ext cx="1162966" cy="3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A62E825-24C3-4412-A734-CC5AF7D4FF2E}"/>
              </a:ext>
            </a:extLst>
          </p:cNvPr>
          <p:cNvCxnSpPr/>
          <p:nvPr/>
        </p:nvCxnSpPr>
        <p:spPr>
          <a:xfrm flipV="1">
            <a:off x="1681207" y="2744862"/>
            <a:ext cx="1155567" cy="39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CCC7A76-1C80-4046-9AFC-084DA0A551B4}"/>
              </a:ext>
            </a:extLst>
          </p:cNvPr>
          <p:cNvCxnSpPr>
            <a:cxnSpLocks/>
          </p:cNvCxnSpPr>
          <p:nvPr/>
        </p:nvCxnSpPr>
        <p:spPr>
          <a:xfrm flipV="1">
            <a:off x="1700816" y="3999390"/>
            <a:ext cx="1165931" cy="3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FDFC6FF-0BDF-48C4-BD21-288140ECF6B8}"/>
              </a:ext>
            </a:extLst>
          </p:cNvPr>
          <p:cNvCxnSpPr/>
          <p:nvPr/>
        </p:nvCxnSpPr>
        <p:spPr>
          <a:xfrm>
            <a:off x="1731881" y="3986073"/>
            <a:ext cx="1162966" cy="3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83C8BCF-21DB-414B-ABD2-79F71342B0B4}"/>
              </a:ext>
            </a:extLst>
          </p:cNvPr>
          <p:cNvCxnSpPr/>
          <p:nvPr/>
        </p:nvCxnSpPr>
        <p:spPr>
          <a:xfrm>
            <a:off x="1711180" y="3567527"/>
            <a:ext cx="1155567" cy="43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E55C11F-362C-4333-98E6-43E091392C2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63399" y="1609629"/>
            <a:ext cx="1090061" cy="105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95165DB-B412-4311-8791-6FD178482119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3112344" y="2752076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2074E63-C163-4A8D-B2FD-CC0F0E81DF5D}"/>
              </a:ext>
            </a:extLst>
          </p:cNvPr>
          <p:cNvCxnSpPr>
            <a:cxnSpLocks/>
          </p:cNvCxnSpPr>
          <p:nvPr/>
        </p:nvCxnSpPr>
        <p:spPr>
          <a:xfrm flipV="1">
            <a:off x="3117504" y="2839961"/>
            <a:ext cx="1158916" cy="110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E870634-F694-4CB4-B1EE-DCA0F686010C}"/>
              </a:ext>
            </a:extLst>
          </p:cNvPr>
          <p:cNvCxnSpPr>
            <a:cxnSpLocks/>
          </p:cNvCxnSpPr>
          <p:nvPr/>
        </p:nvCxnSpPr>
        <p:spPr>
          <a:xfrm>
            <a:off x="4458054" y="276391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1CA3421-5528-4480-B292-5F5B151A061E}"/>
              </a:ext>
            </a:extLst>
          </p:cNvPr>
          <p:cNvCxnSpPr>
            <a:cxnSpLocks/>
          </p:cNvCxnSpPr>
          <p:nvPr/>
        </p:nvCxnSpPr>
        <p:spPr>
          <a:xfrm>
            <a:off x="422425" y="112302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792FEAF-95DD-4343-8861-70756C49AC40}"/>
              </a:ext>
            </a:extLst>
          </p:cNvPr>
          <p:cNvCxnSpPr>
            <a:cxnSpLocks/>
          </p:cNvCxnSpPr>
          <p:nvPr/>
        </p:nvCxnSpPr>
        <p:spPr>
          <a:xfrm>
            <a:off x="415024" y="153139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D1024E9-B29E-4385-8E2E-894126762833}"/>
              </a:ext>
            </a:extLst>
          </p:cNvPr>
          <p:cNvCxnSpPr>
            <a:cxnSpLocks/>
          </p:cNvCxnSpPr>
          <p:nvPr/>
        </p:nvCxnSpPr>
        <p:spPr>
          <a:xfrm>
            <a:off x="422425" y="191757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E4EEA9C-A11C-4A4E-B090-41B2F6792255}"/>
              </a:ext>
            </a:extLst>
          </p:cNvPr>
          <p:cNvCxnSpPr>
            <a:cxnSpLocks/>
          </p:cNvCxnSpPr>
          <p:nvPr/>
        </p:nvCxnSpPr>
        <p:spPr>
          <a:xfrm>
            <a:off x="406145" y="2374776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2F77521-D0E4-4E1D-BC30-DB0D298CCFF7}"/>
              </a:ext>
            </a:extLst>
          </p:cNvPr>
          <p:cNvCxnSpPr>
            <a:cxnSpLocks/>
          </p:cNvCxnSpPr>
          <p:nvPr/>
        </p:nvCxnSpPr>
        <p:spPr>
          <a:xfrm>
            <a:off x="406144" y="270546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969BD2D-C317-493D-AD9E-8A0E78D2AE2D}"/>
              </a:ext>
            </a:extLst>
          </p:cNvPr>
          <p:cNvCxnSpPr>
            <a:cxnSpLocks/>
          </p:cNvCxnSpPr>
          <p:nvPr/>
        </p:nvCxnSpPr>
        <p:spPr>
          <a:xfrm>
            <a:off x="406143" y="3099966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C4E8ADC-9572-49CA-B8E3-2B31E8A5E2E7}"/>
              </a:ext>
            </a:extLst>
          </p:cNvPr>
          <p:cNvCxnSpPr>
            <a:cxnSpLocks/>
          </p:cNvCxnSpPr>
          <p:nvPr/>
        </p:nvCxnSpPr>
        <p:spPr>
          <a:xfrm>
            <a:off x="406142" y="3552911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6BF1458-0847-4DBA-A2F3-D6B8D6E15B44}"/>
              </a:ext>
            </a:extLst>
          </p:cNvPr>
          <p:cNvCxnSpPr>
            <a:cxnSpLocks/>
          </p:cNvCxnSpPr>
          <p:nvPr/>
        </p:nvCxnSpPr>
        <p:spPr>
          <a:xfrm>
            <a:off x="415023" y="3954999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C7493D9F-3E65-4C02-A386-F72ABA5E9593}"/>
              </a:ext>
            </a:extLst>
          </p:cNvPr>
          <p:cNvCxnSpPr>
            <a:cxnSpLocks/>
          </p:cNvCxnSpPr>
          <p:nvPr/>
        </p:nvCxnSpPr>
        <p:spPr>
          <a:xfrm>
            <a:off x="406141" y="435042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2F923F3-7FF6-4632-84CF-26F14F8D0DE5}"/>
              </a:ext>
            </a:extLst>
          </p:cNvPr>
          <p:cNvSpPr txBox="1"/>
          <p:nvPr/>
        </p:nvSpPr>
        <p:spPr>
          <a:xfrm>
            <a:off x="509990" y="77901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A4CD861-5011-4DEB-A367-68FB7D78570F}"/>
              </a:ext>
            </a:extLst>
          </p:cNvPr>
          <p:cNvSpPr txBox="1"/>
          <p:nvPr/>
        </p:nvSpPr>
        <p:spPr>
          <a:xfrm>
            <a:off x="465123" y="160554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02F180F-14E8-44D6-A48A-FACF4C93D6B1}"/>
              </a:ext>
            </a:extLst>
          </p:cNvPr>
          <p:cNvSpPr txBox="1"/>
          <p:nvPr/>
        </p:nvSpPr>
        <p:spPr>
          <a:xfrm>
            <a:off x="477699" y="115520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6EC8DFB-04BB-4C57-BEF0-9E58EB7CBCFF}"/>
              </a:ext>
            </a:extLst>
          </p:cNvPr>
          <p:cNvSpPr txBox="1"/>
          <p:nvPr/>
        </p:nvSpPr>
        <p:spPr>
          <a:xfrm>
            <a:off x="488388" y="200654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i3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92C61A5-0398-40E6-98BA-C98849600777}"/>
              </a:ext>
            </a:extLst>
          </p:cNvPr>
          <p:cNvSpPr txBox="1"/>
          <p:nvPr/>
        </p:nvSpPr>
        <p:spPr>
          <a:xfrm>
            <a:off x="475972" y="237274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i4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E06E78A-B3F2-4BEC-82B8-5B36BF1FE300}"/>
              </a:ext>
            </a:extLst>
          </p:cNvPr>
          <p:cNvSpPr txBox="1"/>
          <p:nvPr/>
        </p:nvSpPr>
        <p:spPr>
          <a:xfrm>
            <a:off x="470072" y="273811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i5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2033740-16C1-4A8D-8727-9F198CC42C5A}"/>
              </a:ext>
            </a:extLst>
          </p:cNvPr>
          <p:cNvSpPr txBox="1"/>
          <p:nvPr/>
        </p:nvSpPr>
        <p:spPr>
          <a:xfrm>
            <a:off x="442225" y="320948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i6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8264905-40B3-40F1-B5DB-D203C32EE738}"/>
              </a:ext>
            </a:extLst>
          </p:cNvPr>
          <p:cNvSpPr txBox="1"/>
          <p:nvPr/>
        </p:nvSpPr>
        <p:spPr>
          <a:xfrm>
            <a:off x="442225" y="362911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i7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890020F-6952-48C5-A008-45F2805B21BB}"/>
              </a:ext>
            </a:extLst>
          </p:cNvPr>
          <p:cNvSpPr txBox="1"/>
          <p:nvPr/>
        </p:nvSpPr>
        <p:spPr>
          <a:xfrm>
            <a:off x="461178" y="3994412"/>
            <a:ext cx="3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i8</a:t>
            </a:r>
            <a:endParaRPr lang="zh-TW" alt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2085D9D0-B677-4F6A-A0EB-37E8942A83EC}"/>
              </a:ext>
            </a:extLst>
          </p:cNvPr>
          <p:cNvCxnSpPr>
            <a:cxnSpLocks/>
          </p:cNvCxnSpPr>
          <p:nvPr/>
        </p:nvCxnSpPr>
        <p:spPr>
          <a:xfrm flipH="1">
            <a:off x="1633237" y="0"/>
            <a:ext cx="36910" cy="50691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557D0C2-B0A1-4454-876F-E91682132E9A}"/>
              </a:ext>
            </a:extLst>
          </p:cNvPr>
          <p:cNvSpPr txBox="1"/>
          <p:nvPr/>
        </p:nvSpPr>
        <p:spPr>
          <a:xfrm>
            <a:off x="1409348" y="5126971"/>
            <a:ext cx="4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dff</a:t>
            </a:r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6B43119-0438-403C-9E06-34E4246C2679}"/>
              </a:ext>
            </a:extLst>
          </p:cNvPr>
          <p:cNvCxnSpPr>
            <a:cxnSpLocks/>
          </p:cNvCxnSpPr>
          <p:nvPr/>
        </p:nvCxnSpPr>
        <p:spPr>
          <a:xfrm flipH="1">
            <a:off x="2974757" y="0"/>
            <a:ext cx="36910" cy="50691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5311BA4-7B4D-42E5-8984-217F883C2340}"/>
              </a:ext>
            </a:extLst>
          </p:cNvPr>
          <p:cNvSpPr txBox="1"/>
          <p:nvPr/>
        </p:nvSpPr>
        <p:spPr>
          <a:xfrm>
            <a:off x="2718084" y="5146373"/>
            <a:ext cx="4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44D3B737-806E-4843-9150-B070FA214BD0}"/>
              </a:ext>
            </a:extLst>
          </p:cNvPr>
          <p:cNvSpPr/>
          <p:nvPr/>
        </p:nvSpPr>
        <p:spPr>
          <a:xfrm>
            <a:off x="6593906" y="204186"/>
            <a:ext cx="3666478" cy="3253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615816D1-F56B-48BC-968F-71B2D16B8003}"/>
              </a:ext>
            </a:extLst>
          </p:cNvPr>
          <p:cNvSpPr/>
          <p:nvPr/>
        </p:nvSpPr>
        <p:spPr>
          <a:xfrm>
            <a:off x="7167222" y="65472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076E8B0-05CF-4888-B8F6-E351D02350D9}"/>
              </a:ext>
            </a:extLst>
          </p:cNvPr>
          <p:cNvSpPr/>
          <p:nvPr/>
        </p:nvSpPr>
        <p:spPr>
          <a:xfrm>
            <a:off x="7167955" y="140710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0A1C98A1-6E25-4F6A-BFB7-3137A719AD62}"/>
              </a:ext>
            </a:extLst>
          </p:cNvPr>
          <p:cNvSpPr/>
          <p:nvPr/>
        </p:nvSpPr>
        <p:spPr>
          <a:xfrm>
            <a:off x="7167221" y="103091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FE6911B1-D449-49B4-984C-61C951D0AFA7}"/>
              </a:ext>
            </a:extLst>
          </p:cNvPr>
          <p:cNvSpPr/>
          <p:nvPr/>
        </p:nvSpPr>
        <p:spPr>
          <a:xfrm>
            <a:off x="7167221" y="210400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5AF4E83C-FF25-4170-9621-AFDA1946BD3F}"/>
              </a:ext>
            </a:extLst>
          </p:cNvPr>
          <p:cNvSpPr/>
          <p:nvPr/>
        </p:nvSpPr>
        <p:spPr>
          <a:xfrm>
            <a:off x="7167221" y="252051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C59934C1-7DBB-48A3-91F9-1EC34F293B1C}"/>
              </a:ext>
            </a:extLst>
          </p:cNvPr>
          <p:cNvSpPr/>
          <p:nvPr/>
        </p:nvSpPr>
        <p:spPr>
          <a:xfrm>
            <a:off x="7167221" y="291594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090B2717-B711-476A-8EA4-376CA3CDE24C}"/>
              </a:ext>
            </a:extLst>
          </p:cNvPr>
          <p:cNvSpPr/>
          <p:nvPr/>
        </p:nvSpPr>
        <p:spPr>
          <a:xfrm>
            <a:off x="8391719" y="103091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484CB617-4E83-48EB-8A4D-E307D24CCDD7}"/>
              </a:ext>
            </a:extLst>
          </p:cNvPr>
          <p:cNvSpPr/>
          <p:nvPr/>
        </p:nvSpPr>
        <p:spPr>
          <a:xfrm>
            <a:off x="8391720" y="254233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C6C5FAA2-D2D2-4B27-8296-C527BECCFDE6}"/>
              </a:ext>
            </a:extLst>
          </p:cNvPr>
          <p:cNvSpPr/>
          <p:nvPr/>
        </p:nvSpPr>
        <p:spPr>
          <a:xfrm>
            <a:off x="9344487" y="182436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67FB1B5C-09D4-4061-A8DE-6F4E2FE86000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7406919" y="779012"/>
            <a:ext cx="1047664" cy="37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BDF79FB-A395-4229-A72D-93A75961B297}"/>
              </a:ext>
            </a:extLst>
          </p:cNvPr>
          <p:cNvCxnSpPr>
            <a:cxnSpLocks/>
          </p:cNvCxnSpPr>
          <p:nvPr/>
        </p:nvCxnSpPr>
        <p:spPr>
          <a:xfrm>
            <a:off x="7389093" y="2251393"/>
            <a:ext cx="1047664" cy="37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CAEEE744-C084-4E6A-A4A4-F83B5DC97B1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8613591" y="1197001"/>
            <a:ext cx="765999" cy="66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9BBF432-6B69-45FE-A8EC-42F5CE0B58F0}"/>
              </a:ext>
            </a:extLst>
          </p:cNvPr>
          <p:cNvCxnSpPr>
            <a:cxnSpLocks/>
          </p:cNvCxnSpPr>
          <p:nvPr/>
        </p:nvCxnSpPr>
        <p:spPr>
          <a:xfrm flipV="1">
            <a:off x="7372267" y="2716010"/>
            <a:ext cx="1019452" cy="34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98B5FAD4-030E-4E50-87AF-6195628D6CA0}"/>
              </a:ext>
            </a:extLst>
          </p:cNvPr>
          <p:cNvCxnSpPr>
            <a:cxnSpLocks/>
          </p:cNvCxnSpPr>
          <p:nvPr/>
        </p:nvCxnSpPr>
        <p:spPr>
          <a:xfrm flipV="1">
            <a:off x="7364198" y="1222511"/>
            <a:ext cx="1019452" cy="34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0050925C-918D-442B-975D-3F027D2B5E71}"/>
              </a:ext>
            </a:extLst>
          </p:cNvPr>
          <p:cNvCxnSpPr>
            <a:cxnSpLocks/>
            <a:endCxn id="70" idx="3"/>
          </p:cNvCxnSpPr>
          <p:nvPr/>
        </p:nvCxnSpPr>
        <p:spPr>
          <a:xfrm flipV="1">
            <a:off x="8613591" y="2036532"/>
            <a:ext cx="765999" cy="59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7B240A70-2A42-4080-A104-89AA51557333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389093" y="1155203"/>
            <a:ext cx="1002626" cy="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A873913B-DA2F-4BFE-ABF1-60E5C00FD7E7}"/>
              </a:ext>
            </a:extLst>
          </p:cNvPr>
          <p:cNvCxnSpPr>
            <a:cxnSpLocks/>
          </p:cNvCxnSpPr>
          <p:nvPr/>
        </p:nvCxnSpPr>
        <p:spPr>
          <a:xfrm flipV="1">
            <a:off x="7389093" y="2629255"/>
            <a:ext cx="1002626" cy="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FADF5E6-8987-424F-A475-B4D4E06FB345}"/>
              </a:ext>
            </a:extLst>
          </p:cNvPr>
          <p:cNvCxnSpPr>
            <a:cxnSpLocks/>
          </p:cNvCxnSpPr>
          <p:nvPr/>
        </p:nvCxnSpPr>
        <p:spPr>
          <a:xfrm>
            <a:off x="9584184" y="194864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4E956B6D-9116-42BF-8D46-03EA2A3B8867}"/>
              </a:ext>
            </a:extLst>
          </p:cNvPr>
          <p:cNvCxnSpPr>
            <a:cxnSpLocks/>
          </p:cNvCxnSpPr>
          <p:nvPr/>
        </p:nvCxnSpPr>
        <p:spPr>
          <a:xfrm>
            <a:off x="6040899" y="75164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79496CBA-75D8-4966-AD4D-A319C30F2FB1}"/>
              </a:ext>
            </a:extLst>
          </p:cNvPr>
          <p:cNvCxnSpPr>
            <a:cxnSpLocks/>
          </p:cNvCxnSpPr>
          <p:nvPr/>
        </p:nvCxnSpPr>
        <p:spPr>
          <a:xfrm>
            <a:off x="6040898" y="1170007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E4CBFE4-A477-4684-89B5-CE6BE5DD574D}"/>
              </a:ext>
            </a:extLst>
          </p:cNvPr>
          <p:cNvCxnSpPr>
            <a:cxnSpLocks/>
          </p:cNvCxnSpPr>
          <p:nvPr/>
        </p:nvCxnSpPr>
        <p:spPr>
          <a:xfrm>
            <a:off x="6061208" y="156838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D7F77D4B-9805-4D4E-B99B-A033E20E2A55}"/>
              </a:ext>
            </a:extLst>
          </p:cNvPr>
          <p:cNvCxnSpPr>
            <a:cxnSpLocks/>
          </p:cNvCxnSpPr>
          <p:nvPr/>
        </p:nvCxnSpPr>
        <p:spPr>
          <a:xfrm>
            <a:off x="6040898" y="2250489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6806F538-19B9-4002-9000-A23933AE661C}"/>
              </a:ext>
            </a:extLst>
          </p:cNvPr>
          <p:cNvCxnSpPr>
            <a:cxnSpLocks/>
          </p:cNvCxnSpPr>
          <p:nvPr/>
        </p:nvCxnSpPr>
        <p:spPr>
          <a:xfrm>
            <a:off x="6061208" y="266419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26DF0D51-4C32-4316-B592-7FC45E6F38BD}"/>
              </a:ext>
            </a:extLst>
          </p:cNvPr>
          <p:cNvCxnSpPr>
            <a:cxnSpLocks/>
          </p:cNvCxnSpPr>
          <p:nvPr/>
        </p:nvCxnSpPr>
        <p:spPr>
          <a:xfrm>
            <a:off x="6061208" y="3060034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410EB6AD-D235-4746-97E5-5DA2EBC5A518}"/>
              </a:ext>
            </a:extLst>
          </p:cNvPr>
          <p:cNvSpPr txBox="1"/>
          <p:nvPr/>
        </p:nvSpPr>
        <p:spPr>
          <a:xfrm>
            <a:off x="5962818" y="36307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C54B536-2852-403A-B25E-9A23192A3F08}"/>
              </a:ext>
            </a:extLst>
          </p:cNvPr>
          <p:cNvSpPr txBox="1"/>
          <p:nvPr/>
        </p:nvSpPr>
        <p:spPr>
          <a:xfrm>
            <a:off x="5953332" y="80514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63FDC358-8867-42FF-B725-3EA5DB3276D3}"/>
              </a:ext>
            </a:extLst>
          </p:cNvPr>
          <p:cNvSpPr txBox="1"/>
          <p:nvPr/>
        </p:nvSpPr>
        <p:spPr>
          <a:xfrm>
            <a:off x="5953332" y="121437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1C0E1AC-3FCD-4A80-A502-1C66FFA964C2}"/>
              </a:ext>
            </a:extLst>
          </p:cNvPr>
          <p:cNvSpPr txBox="1"/>
          <p:nvPr/>
        </p:nvSpPr>
        <p:spPr>
          <a:xfrm>
            <a:off x="6018475" y="191757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i3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6D37D28-0F0F-4B93-8ADE-7FFFD8B1573A}"/>
              </a:ext>
            </a:extLst>
          </p:cNvPr>
          <p:cNvSpPr txBox="1"/>
          <p:nvPr/>
        </p:nvSpPr>
        <p:spPr>
          <a:xfrm>
            <a:off x="6019021" y="230909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i4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64EE1E8A-392C-49B0-84B8-77CE26D49AEC}"/>
              </a:ext>
            </a:extLst>
          </p:cNvPr>
          <p:cNvSpPr txBox="1"/>
          <p:nvPr/>
        </p:nvSpPr>
        <p:spPr>
          <a:xfrm>
            <a:off x="6037530" y="270060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i5</a:t>
            </a:r>
            <a:endParaRPr lang="zh-TW" altLang="en-US" dirty="0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97FB6E15-F46A-4DDD-A285-93ADDC842826}"/>
              </a:ext>
            </a:extLst>
          </p:cNvPr>
          <p:cNvCxnSpPr>
            <a:cxnSpLocks/>
          </p:cNvCxnSpPr>
          <p:nvPr/>
        </p:nvCxnSpPr>
        <p:spPr>
          <a:xfrm>
            <a:off x="7291901" y="-14060"/>
            <a:ext cx="28566" cy="37204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A57BF4C6-8AA2-48C0-95EA-D58AFB5131ED}"/>
              </a:ext>
            </a:extLst>
          </p:cNvPr>
          <p:cNvCxnSpPr>
            <a:cxnSpLocks/>
          </p:cNvCxnSpPr>
          <p:nvPr/>
        </p:nvCxnSpPr>
        <p:spPr>
          <a:xfrm flipH="1">
            <a:off x="8454583" y="-14060"/>
            <a:ext cx="53472" cy="37870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58CEBD0-75F3-44FE-8609-FC37076537B2}"/>
              </a:ext>
            </a:extLst>
          </p:cNvPr>
          <p:cNvSpPr txBox="1"/>
          <p:nvPr/>
        </p:nvSpPr>
        <p:spPr>
          <a:xfrm>
            <a:off x="7097809" y="3673979"/>
            <a:ext cx="4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0A5A78B8-52F8-4E72-828D-EA6D0EADC17C}"/>
              </a:ext>
            </a:extLst>
          </p:cNvPr>
          <p:cNvSpPr txBox="1"/>
          <p:nvPr/>
        </p:nvSpPr>
        <p:spPr>
          <a:xfrm>
            <a:off x="8258661" y="3720683"/>
            <a:ext cx="4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6D210DFC-DB89-4854-A367-374E3431041A}"/>
              </a:ext>
            </a:extLst>
          </p:cNvPr>
          <p:cNvSpPr/>
          <p:nvPr/>
        </p:nvSpPr>
        <p:spPr>
          <a:xfrm>
            <a:off x="6550411" y="4186712"/>
            <a:ext cx="3666478" cy="26198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46C661D4-F574-4403-AE0C-7EE009AEBA5D}"/>
              </a:ext>
            </a:extLst>
          </p:cNvPr>
          <p:cNvSpPr/>
          <p:nvPr/>
        </p:nvSpPr>
        <p:spPr>
          <a:xfrm>
            <a:off x="7205151" y="4944863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A952B98F-9D0E-4829-BB50-36D903329BB6}"/>
              </a:ext>
            </a:extLst>
          </p:cNvPr>
          <p:cNvSpPr/>
          <p:nvPr/>
        </p:nvSpPr>
        <p:spPr>
          <a:xfrm>
            <a:off x="7205496" y="551570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0F0DE063-6CE9-4032-9568-BF46D9579C7F}"/>
              </a:ext>
            </a:extLst>
          </p:cNvPr>
          <p:cNvSpPr/>
          <p:nvPr/>
        </p:nvSpPr>
        <p:spPr>
          <a:xfrm>
            <a:off x="7244349" y="6071540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53796E2-3650-45D6-BA8E-CC6ED1FC0A92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485972" y="5123357"/>
            <a:ext cx="1082767" cy="385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18462F7-BA6A-4BCA-902F-D008CB0A30E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467972" y="5596613"/>
            <a:ext cx="1065664" cy="4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5F883B47-E2E9-41DE-B88B-3DF3ADFC386D}"/>
              </a:ext>
            </a:extLst>
          </p:cNvPr>
          <p:cNvCxnSpPr>
            <a:cxnSpLocks/>
          </p:cNvCxnSpPr>
          <p:nvPr/>
        </p:nvCxnSpPr>
        <p:spPr>
          <a:xfrm>
            <a:off x="8754101" y="5604457"/>
            <a:ext cx="827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FEF8C2E8-6CAE-49F8-BDBF-A76433DF59B3}"/>
              </a:ext>
            </a:extLst>
          </p:cNvPr>
          <p:cNvCxnSpPr>
            <a:cxnSpLocks/>
            <a:endCxn id="114" idx="3"/>
          </p:cNvCxnSpPr>
          <p:nvPr/>
        </p:nvCxnSpPr>
        <p:spPr>
          <a:xfrm flipV="1">
            <a:off x="7470056" y="5684497"/>
            <a:ext cx="1098683" cy="46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>
            <a:extLst>
              <a:ext uri="{FF2B5EF4-FFF2-40B4-BE49-F238E27FC236}">
                <a16:creationId xmlns:a16="http://schemas.microsoft.com/office/drawing/2014/main" id="{E96F2038-1026-4447-A2E7-BB7EFB86578E}"/>
              </a:ext>
            </a:extLst>
          </p:cNvPr>
          <p:cNvSpPr/>
          <p:nvPr/>
        </p:nvSpPr>
        <p:spPr>
          <a:xfrm>
            <a:off x="8533636" y="547232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7C69E356-F7BD-4DB5-896A-EC84A7AC97C6}"/>
              </a:ext>
            </a:extLst>
          </p:cNvPr>
          <p:cNvSpPr/>
          <p:nvPr/>
        </p:nvSpPr>
        <p:spPr>
          <a:xfrm>
            <a:off x="9357519" y="547232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D15E20D3-3CB3-4E36-AF77-7E019C29A576}"/>
              </a:ext>
            </a:extLst>
          </p:cNvPr>
          <p:cNvCxnSpPr>
            <a:cxnSpLocks/>
          </p:cNvCxnSpPr>
          <p:nvPr/>
        </p:nvCxnSpPr>
        <p:spPr>
          <a:xfrm flipV="1">
            <a:off x="9597216" y="5604457"/>
            <a:ext cx="1092981" cy="1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646A4053-92C0-4045-8C05-D67668088B2F}"/>
              </a:ext>
            </a:extLst>
          </p:cNvPr>
          <p:cNvCxnSpPr>
            <a:cxnSpLocks/>
          </p:cNvCxnSpPr>
          <p:nvPr/>
        </p:nvCxnSpPr>
        <p:spPr>
          <a:xfrm>
            <a:off x="6099138" y="5067867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47456A20-FDE2-41D6-A70D-2BFCC224077D}"/>
              </a:ext>
            </a:extLst>
          </p:cNvPr>
          <p:cNvCxnSpPr>
            <a:cxnSpLocks/>
          </p:cNvCxnSpPr>
          <p:nvPr/>
        </p:nvCxnSpPr>
        <p:spPr>
          <a:xfrm>
            <a:off x="6118565" y="563999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BFDD8673-5081-47EA-ACF1-9B26A2413924}"/>
              </a:ext>
            </a:extLst>
          </p:cNvPr>
          <p:cNvCxnSpPr>
            <a:cxnSpLocks/>
          </p:cNvCxnSpPr>
          <p:nvPr/>
        </p:nvCxnSpPr>
        <p:spPr>
          <a:xfrm>
            <a:off x="6118565" y="619997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F2571E09-138E-4721-AC71-DFF9C7BE337C}"/>
              </a:ext>
            </a:extLst>
          </p:cNvPr>
          <p:cNvSpPr txBox="1"/>
          <p:nvPr/>
        </p:nvSpPr>
        <p:spPr>
          <a:xfrm>
            <a:off x="6044095" y="476019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25B10E4F-05A7-47F0-B9C4-792D85768EBE}"/>
              </a:ext>
            </a:extLst>
          </p:cNvPr>
          <p:cNvSpPr txBox="1"/>
          <p:nvPr/>
        </p:nvSpPr>
        <p:spPr>
          <a:xfrm>
            <a:off x="6044095" y="533025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CCB3152A-C4E1-4E25-8A88-3F19F6270A39}"/>
              </a:ext>
            </a:extLst>
          </p:cNvPr>
          <p:cNvSpPr txBox="1"/>
          <p:nvPr/>
        </p:nvSpPr>
        <p:spPr>
          <a:xfrm>
            <a:off x="6061208" y="5902376"/>
            <a:ext cx="3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0D48CE40-E287-45E7-B9E4-9607C1A9853A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7320467" y="4043311"/>
            <a:ext cx="0" cy="28388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4857E88-3AE7-481B-9222-0B6BAB6A615B}"/>
              </a:ext>
            </a:extLst>
          </p:cNvPr>
          <p:cNvCxnSpPr>
            <a:cxnSpLocks/>
          </p:cNvCxnSpPr>
          <p:nvPr/>
        </p:nvCxnSpPr>
        <p:spPr>
          <a:xfrm>
            <a:off x="8625580" y="4052911"/>
            <a:ext cx="0" cy="28388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12B770E1-8E2C-4B26-9843-C1B65450ABCD}"/>
              </a:ext>
            </a:extLst>
          </p:cNvPr>
          <p:cNvSpPr txBox="1"/>
          <p:nvPr/>
        </p:nvSpPr>
        <p:spPr>
          <a:xfrm>
            <a:off x="397799" y="2011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8EDEE9C3-34F4-4FA0-8C77-F463F81694CA}"/>
              </a:ext>
            </a:extLst>
          </p:cNvPr>
          <p:cNvSpPr txBox="1"/>
          <p:nvPr/>
        </p:nvSpPr>
        <p:spPr>
          <a:xfrm>
            <a:off x="5898366" y="616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CC321E83-9A23-43BA-B43A-07F01E8C7EC0}"/>
              </a:ext>
            </a:extLst>
          </p:cNvPr>
          <p:cNvSpPr txBox="1"/>
          <p:nvPr/>
        </p:nvSpPr>
        <p:spPr>
          <a:xfrm>
            <a:off x="6027831" y="39737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6E08F5A8-CDC8-498D-8FF8-FB98391C1B7C}"/>
              </a:ext>
            </a:extLst>
          </p:cNvPr>
          <p:cNvSpPr txBox="1"/>
          <p:nvPr/>
        </p:nvSpPr>
        <p:spPr>
          <a:xfrm>
            <a:off x="1202733" y="545220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0EBA539C-25C2-4A46-A4CE-1BD54A76D88D}"/>
              </a:ext>
            </a:extLst>
          </p:cNvPr>
          <p:cNvSpPr txBox="1"/>
          <p:nvPr/>
        </p:nvSpPr>
        <p:spPr>
          <a:xfrm>
            <a:off x="2534219" y="5492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25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D02CF850-161F-4259-BF99-402C4BB5E71C}"/>
              </a:ext>
            </a:extLst>
          </p:cNvPr>
          <p:cNvSpPr txBox="1"/>
          <p:nvPr/>
        </p:nvSpPr>
        <p:spPr>
          <a:xfrm>
            <a:off x="3839331" y="54653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B7784041-531B-4DA2-84D9-4020B0A779B4}"/>
              </a:ext>
            </a:extLst>
          </p:cNvPr>
          <p:cNvSpPr txBox="1"/>
          <p:nvPr/>
        </p:nvSpPr>
        <p:spPr>
          <a:xfrm>
            <a:off x="6880547" y="42370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41AB3D92-D588-4FAD-9816-DAC5DF93FD76}"/>
              </a:ext>
            </a:extLst>
          </p:cNvPr>
          <p:cNvSpPr txBox="1"/>
          <p:nvPr/>
        </p:nvSpPr>
        <p:spPr>
          <a:xfrm>
            <a:off x="8186384" y="426578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25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A0EAC53D-5F62-4002-9922-3EF44B52D14B}"/>
              </a:ext>
            </a:extLst>
          </p:cNvPr>
          <p:cNvSpPr txBox="1"/>
          <p:nvPr/>
        </p:nvSpPr>
        <p:spPr>
          <a:xfrm>
            <a:off x="9151049" y="42556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93DB0423-0B70-414D-A59A-53D6688DE1FB}"/>
              </a:ext>
            </a:extLst>
          </p:cNvPr>
          <p:cNvSpPr txBox="1"/>
          <p:nvPr/>
        </p:nvSpPr>
        <p:spPr>
          <a:xfrm>
            <a:off x="6954256" y="311921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10F8FB90-0EF3-40A2-9256-EA24336F5AF2}"/>
              </a:ext>
            </a:extLst>
          </p:cNvPr>
          <p:cNvSpPr txBox="1"/>
          <p:nvPr/>
        </p:nvSpPr>
        <p:spPr>
          <a:xfrm>
            <a:off x="8074796" y="31105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25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692FA5D7-4BE3-4E23-A6DF-891AF5786D73}"/>
              </a:ext>
            </a:extLst>
          </p:cNvPr>
          <p:cNvSpPr txBox="1"/>
          <p:nvPr/>
        </p:nvSpPr>
        <p:spPr>
          <a:xfrm>
            <a:off x="9012992" y="31105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6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68D375F5-3088-42DC-AF5A-AEA8C31DDFDB}"/>
              </a:ext>
            </a:extLst>
          </p:cNvPr>
          <p:cNvCxnSpPr>
            <a:cxnSpLocks/>
          </p:cNvCxnSpPr>
          <p:nvPr/>
        </p:nvCxnSpPr>
        <p:spPr>
          <a:xfrm flipV="1">
            <a:off x="26632" y="1864246"/>
            <a:ext cx="1083076" cy="488272"/>
          </a:xfrm>
          <a:prstGeom prst="bentConnector3">
            <a:avLst>
              <a:gd name="adj1" fmla="val 565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29D34A7C-0940-4384-9ABC-D5EEF8E33BDB}"/>
              </a:ext>
            </a:extLst>
          </p:cNvPr>
          <p:cNvGrpSpPr/>
          <p:nvPr/>
        </p:nvGrpSpPr>
        <p:grpSpPr>
          <a:xfrm>
            <a:off x="1109709" y="1837678"/>
            <a:ext cx="6143347" cy="541409"/>
            <a:chOff x="1855433" y="559293"/>
            <a:chExt cx="7581528" cy="488272"/>
          </a:xfrm>
        </p:grpSpPr>
        <p:cxnSp>
          <p:nvCxnSpPr>
            <p:cNvPr id="4" name="接點: 肘形 3">
              <a:extLst>
                <a:ext uri="{FF2B5EF4-FFF2-40B4-BE49-F238E27FC236}">
                  <a16:creationId xmlns:a16="http://schemas.microsoft.com/office/drawing/2014/main" id="{A9427563-EF26-4CD0-9C66-6CAB624E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5433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59C8CD2-823D-4FD0-8F4C-B7A7763FA38D}"/>
                </a:ext>
              </a:extLst>
            </p:cNvPr>
            <p:cNvCxnSpPr>
              <a:cxnSpLocks/>
            </p:cNvCxnSpPr>
            <p:nvPr/>
          </p:nvCxnSpPr>
          <p:spPr>
            <a:xfrm>
              <a:off x="1855433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74CCEA9-A44E-46B2-9236-1BBC54BCC887}"/>
                </a:ext>
              </a:extLst>
            </p:cNvPr>
            <p:cNvCxnSpPr>
              <a:cxnSpLocks/>
            </p:cNvCxnSpPr>
            <p:nvPr/>
          </p:nvCxnSpPr>
          <p:spPr>
            <a:xfrm>
              <a:off x="2938509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接點: 肘形 48">
              <a:extLst>
                <a:ext uri="{FF2B5EF4-FFF2-40B4-BE49-F238E27FC236}">
                  <a16:creationId xmlns:a16="http://schemas.microsoft.com/office/drawing/2014/main" id="{D5ACB7CE-2DF7-4521-AD3C-43412195C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8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接點: 肘形 49">
              <a:extLst>
                <a:ext uri="{FF2B5EF4-FFF2-40B4-BE49-F238E27FC236}">
                  <a16:creationId xmlns:a16="http://schemas.microsoft.com/office/drawing/2014/main" id="{965EEA7E-7F6F-4329-B784-63FF5DA07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584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28D7B06-E2AD-42A1-A6CB-A71A873429A3}"/>
                </a:ext>
              </a:extLst>
            </p:cNvPr>
            <p:cNvCxnSpPr>
              <a:cxnSpLocks/>
            </p:cNvCxnSpPr>
            <p:nvPr/>
          </p:nvCxnSpPr>
          <p:spPr>
            <a:xfrm>
              <a:off x="4021584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D14E5F1-2A23-4CDB-8A12-969D678F0567}"/>
                </a:ext>
              </a:extLst>
            </p:cNvPr>
            <p:cNvCxnSpPr>
              <a:cxnSpLocks/>
            </p:cNvCxnSpPr>
            <p:nvPr/>
          </p:nvCxnSpPr>
          <p:spPr>
            <a:xfrm>
              <a:off x="5104660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接點: 肘形 52">
              <a:extLst>
                <a:ext uri="{FF2B5EF4-FFF2-40B4-BE49-F238E27FC236}">
                  <a16:creationId xmlns:a16="http://schemas.microsoft.com/office/drawing/2014/main" id="{C481B65E-58DC-41AD-8A90-B8C71485C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4658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接點: 肘形 53">
              <a:extLst>
                <a:ext uri="{FF2B5EF4-FFF2-40B4-BE49-F238E27FC236}">
                  <a16:creationId xmlns:a16="http://schemas.microsoft.com/office/drawing/2014/main" id="{74390380-A62C-48EF-9C8F-801A71BCD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7734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7016FC48-4B72-4B33-82AC-3AE22E9F01BC}"/>
                </a:ext>
              </a:extLst>
            </p:cNvPr>
            <p:cNvCxnSpPr>
              <a:cxnSpLocks/>
            </p:cNvCxnSpPr>
            <p:nvPr/>
          </p:nvCxnSpPr>
          <p:spPr>
            <a:xfrm>
              <a:off x="6187734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C72C18A-8DDE-4BF5-9D87-0F0FB7A25CC6}"/>
                </a:ext>
              </a:extLst>
            </p:cNvPr>
            <p:cNvCxnSpPr>
              <a:cxnSpLocks/>
            </p:cNvCxnSpPr>
            <p:nvPr/>
          </p:nvCxnSpPr>
          <p:spPr>
            <a:xfrm>
              <a:off x="7270810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接點: 肘形 56">
              <a:extLst>
                <a:ext uri="{FF2B5EF4-FFF2-40B4-BE49-F238E27FC236}">
                  <a16:creationId xmlns:a16="http://schemas.microsoft.com/office/drawing/2014/main" id="{B5FF0428-CBFF-4D35-92B7-578E5CC4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0809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接點: 肘形 57">
              <a:extLst>
                <a:ext uri="{FF2B5EF4-FFF2-40B4-BE49-F238E27FC236}">
                  <a16:creationId xmlns:a16="http://schemas.microsoft.com/office/drawing/2014/main" id="{D7AE4529-86AF-43EB-B9DE-205D45354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885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7B98EF7-1E3F-4A8D-A502-9A245CFE6F23}"/>
                </a:ext>
              </a:extLst>
            </p:cNvPr>
            <p:cNvCxnSpPr>
              <a:cxnSpLocks/>
            </p:cNvCxnSpPr>
            <p:nvPr/>
          </p:nvCxnSpPr>
          <p:spPr>
            <a:xfrm>
              <a:off x="8353885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ACD6286-C03B-42AC-999B-C34BD6284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6959" y="559293"/>
              <a:ext cx="2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C626F23F-D6BB-4733-9011-A959A7DB098E}"/>
              </a:ext>
            </a:extLst>
          </p:cNvPr>
          <p:cNvGrpSpPr/>
          <p:nvPr/>
        </p:nvGrpSpPr>
        <p:grpSpPr>
          <a:xfrm>
            <a:off x="7253054" y="1811111"/>
            <a:ext cx="4454793" cy="588320"/>
            <a:chOff x="3939283" y="535333"/>
            <a:chExt cx="5497678" cy="530578"/>
          </a:xfrm>
        </p:grpSpPr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id="{59E86C5C-4519-4C9E-9E6D-A4CDD9843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283" y="559293"/>
              <a:ext cx="1083075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B82D8948-AB10-4B2C-8F92-5C4EEF900C8C}"/>
                </a:ext>
              </a:extLst>
            </p:cNvPr>
            <p:cNvCxnSpPr>
              <a:cxnSpLocks/>
            </p:cNvCxnSpPr>
            <p:nvPr/>
          </p:nvCxnSpPr>
          <p:spPr>
            <a:xfrm>
              <a:off x="5037355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接點: 肘形 111">
              <a:extLst>
                <a:ext uri="{FF2B5EF4-FFF2-40B4-BE49-F238E27FC236}">
                  <a16:creationId xmlns:a16="http://schemas.microsoft.com/office/drawing/2014/main" id="{E1045109-79E9-4003-9036-5D8FC1415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511" y="535333"/>
              <a:ext cx="1098072" cy="48827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接點: 肘形 112">
              <a:extLst>
                <a:ext uri="{FF2B5EF4-FFF2-40B4-BE49-F238E27FC236}">
                  <a16:creationId xmlns:a16="http://schemas.microsoft.com/office/drawing/2014/main" id="{D5B247E4-4D06-4BF9-94D6-47B98312D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7734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A4D1E3C8-3A86-4726-9358-69438DB0B971}"/>
                </a:ext>
              </a:extLst>
            </p:cNvPr>
            <p:cNvCxnSpPr>
              <a:cxnSpLocks/>
            </p:cNvCxnSpPr>
            <p:nvPr/>
          </p:nvCxnSpPr>
          <p:spPr>
            <a:xfrm>
              <a:off x="6146583" y="535333"/>
              <a:ext cx="21714" cy="512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150386A-D6C9-42B2-BD07-4A06BBB8DED6}"/>
                </a:ext>
              </a:extLst>
            </p:cNvPr>
            <p:cNvCxnSpPr>
              <a:cxnSpLocks/>
            </p:cNvCxnSpPr>
            <p:nvPr/>
          </p:nvCxnSpPr>
          <p:spPr>
            <a:xfrm>
              <a:off x="7270810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接點: 肘形 115">
              <a:extLst>
                <a:ext uri="{FF2B5EF4-FFF2-40B4-BE49-F238E27FC236}">
                  <a16:creationId xmlns:a16="http://schemas.microsoft.com/office/drawing/2014/main" id="{9539947C-F20C-41A4-A99A-E9B5E2017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0809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接點: 肘形 116">
              <a:extLst>
                <a:ext uri="{FF2B5EF4-FFF2-40B4-BE49-F238E27FC236}">
                  <a16:creationId xmlns:a16="http://schemas.microsoft.com/office/drawing/2014/main" id="{85932AF7-6A15-4F90-ABB0-4816D860A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885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3CD25CC0-4A0A-4066-8087-B91E197A644E}"/>
                </a:ext>
              </a:extLst>
            </p:cNvPr>
            <p:cNvCxnSpPr>
              <a:cxnSpLocks/>
            </p:cNvCxnSpPr>
            <p:nvPr/>
          </p:nvCxnSpPr>
          <p:spPr>
            <a:xfrm>
              <a:off x="8353885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ACF55DDF-9224-4D95-BE34-9A1EC7672472}"/>
                </a:ext>
              </a:extLst>
            </p:cNvPr>
            <p:cNvCxnSpPr>
              <a:cxnSpLocks/>
            </p:cNvCxnSpPr>
            <p:nvPr/>
          </p:nvCxnSpPr>
          <p:spPr>
            <a:xfrm>
              <a:off x="9436961" y="559293"/>
              <a:ext cx="0" cy="50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CEF4D9BA-96DA-4F2A-A4D0-C9D8BD4E5372}"/>
              </a:ext>
            </a:extLst>
          </p:cNvPr>
          <p:cNvCxnSpPr/>
          <p:nvPr/>
        </p:nvCxnSpPr>
        <p:spPr>
          <a:xfrm>
            <a:off x="11707847" y="1032270"/>
            <a:ext cx="37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17E548DB-8A1E-4736-A954-CA84DB1B8A8A}"/>
              </a:ext>
            </a:extLst>
          </p:cNvPr>
          <p:cNvCxnSpPr>
            <a:cxnSpLocks/>
          </p:cNvCxnSpPr>
          <p:nvPr/>
        </p:nvCxnSpPr>
        <p:spPr>
          <a:xfrm flipV="1">
            <a:off x="650381" y="1864247"/>
            <a:ext cx="1" cy="109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3752BAD-3719-455B-9DA2-7D3064810058}"/>
              </a:ext>
            </a:extLst>
          </p:cNvPr>
          <p:cNvSpPr txBox="1"/>
          <p:nvPr/>
        </p:nvSpPr>
        <p:spPr>
          <a:xfrm>
            <a:off x="0" y="2956264"/>
            <a:ext cx="2154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MUL_DATA_valid_dff</a:t>
            </a:r>
            <a:endParaRPr lang="en-US" altLang="zh-TW" dirty="0"/>
          </a:p>
          <a:p>
            <a:r>
              <a:rPr lang="en-US" altLang="zh-TW" dirty="0" err="1"/>
              <a:t>MUL_results_dff</a:t>
            </a:r>
            <a:endParaRPr lang="en-US" altLang="zh-TW" dirty="0"/>
          </a:p>
          <a:p>
            <a:r>
              <a:rPr lang="en-US" altLang="zh-TW" dirty="0" err="1"/>
              <a:t>stride_dff</a:t>
            </a:r>
            <a:endParaRPr lang="en-US" altLang="zh-TW" dirty="0"/>
          </a:p>
          <a:p>
            <a:r>
              <a:rPr lang="en-US" altLang="zh-TW" dirty="0" err="1"/>
              <a:t>wround_dff</a:t>
            </a:r>
            <a:endParaRPr lang="en-US" altLang="zh-TW" dirty="0"/>
          </a:p>
          <a:p>
            <a:r>
              <a:rPr lang="en-US" altLang="zh-TW" dirty="0" err="1"/>
              <a:t>wsize_dff</a:t>
            </a:r>
            <a:endParaRPr lang="zh-TW" altLang="en-US" dirty="0"/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AC7104E9-DE9E-40D6-B6EB-8CA89E9948F2}"/>
              </a:ext>
            </a:extLst>
          </p:cNvPr>
          <p:cNvCxnSpPr>
            <a:cxnSpLocks/>
            <a:endCxn id="144" idx="2"/>
          </p:cNvCxnSpPr>
          <p:nvPr/>
        </p:nvCxnSpPr>
        <p:spPr>
          <a:xfrm flipH="1" flipV="1">
            <a:off x="1549192" y="1795942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7F3622E1-A378-4CF0-A4EF-14178744DD76}"/>
              </a:ext>
            </a:extLst>
          </p:cNvPr>
          <p:cNvSpPr txBox="1"/>
          <p:nvPr/>
        </p:nvSpPr>
        <p:spPr>
          <a:xfrm>
            <a:off x="1349458" y="142661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</a:t>
            </a:r>
            <a:endParaRPr lang="zh-TW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487C3F8-3FF7-4E95-9760-C7EF00453C59}"/>
              </a:ext>
            </a:extLst>
          </p:cNvPr>
          <p:cNvSpPr/>
          <p:nvPr/>
        </p:nvSpPr>
        <p:spPr>
          <a:xfrm>
            <a:off x="1349458" y="1032270"/>
            <a:ext cx="4332251" cy="18121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CF618DE-FD33-4C7E-B277-E182EADF31A4}"/>
              </a:ext>
            </a:extLst>
          </p:cNvPr>
          <p:cNvSpPr/>
          <p:nvPr/>
        </p:nvSpPr>
        <p:spPr>
          <a:xfrm>
            <a:off x="1358496" y="1384875"/>
            <a:ext cx="3462239" cy="130775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EC988E9-7DF2-4623-BCA1-E1AE1A67EC43}"/>
              </a:ext>
            </a:extLst>
          </p:cNvPr>
          <p:cNvSpPr/>
          <p:nvPr/>
        </p:nvSpPr>
        <p:spPr>
          <a:xfrm>
            <a:off x="4927107" y="1384875"/>
            <a:ext cx="741835" cy="13077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40C10555-5F58-4EDD-BB63-4508E3F8418B}"/>
              </a:ext>
            </a:extLst>
          </p:cNvPr>
          <p:cNvCxnSpPr>
            <a:cxnSpLocks/>
          </p:cNvCxnSpPr>
          <p:nvPr/>
        </p:nvCxnSpPr>
        <p:spPr>
          <a:xfrm flipH="1" flipV="1">
            <a:off x="5934576" y="1789757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93C211FB-0B37-4E49-835E-E4C94E0E3261}"/>
              </a:ext>
            </a:extLst>
          </p:cNvPr>
          <p:cNvCxnSpPr>
            <a:cxnSpLocks/>
          </p:cNvCxnSpPr>
          <p:nvPr/>
        </p:nvCxnSpPr>
        <p:spPr>
          <a:xfrm flipH="1" flipV="1">
            <a:off x="5049080" y="1781036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45C3598B-C27E-4837-8C70-2BC795B2B72B}"/>
              </a:ext>
            </a:extLst>
          </p:cNvPr>
          <p:cNvCxnSpPr>
            <a:cxnSpLocks/>
          </p:cNvCxnSpPr>
          <p:nvPr/>
        </p:nvCxnSpPr>
        <p:spPr>
          <a:xfrm flipH="1" flipV="1">
            <a:off x="4190085" y="1805564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4C53D54B-DC5C-46A1-BB78-1231AB5F7228}"/>
              </a:ext>
            </a:extLst>
          </p:cNvPr>
          <p:cNvCxnSpPr>
            <a:cxnSpLocks/>
          </p:cNvCxnSpPr>
          <p:nvPr/>
        </p:nvCxnSpPr>
        <p:spPr>
          <a:xfrm flipH="1" flipV="1">
            <a:off x="3312634" y="1793197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2E9EB5AE-0793-4000-900D-3BD936293E0C}"/>
              </a:ext>
            </a:extLst>
          </p:cNvPr>
          <p:cNvCxnSpPr>
            <a:cxnSpLocks/>
          </p:cNvCxnSpPr>
          <p:nvPr/>
        </p:nvCxnSpPr>
        <p:spPr>
          <a:xfrm flipH="1" flipV="1">
            <a:off x="2426643" y="1819722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F1BEE73-F7D2-47EB-8327-245141B3E5B4}"/>
              </a:ext>
            </a:extLst>
          </p:cNvPr>
          <p:cNvCxnSpPr>
            <a:cxnSpLocks/>
          </p:cNvCxnSpPr>
          <p:nvPr/>
        </p:nvCxnSpPr>
        <p:spPr>
          <a:xfrm flipH="1" flipV="1">
            <a:off x="10391874" y="1779635"/>
            <a:ext cx="5718" cy="125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3E15AB2C-06C3-4255-AE47-BAF17CE8D99B}"/>
              </a:ext>
            </a:extLst>
          </p:cNvPr>
          <p:cNvCxnSpPr>
            <a:cxnSpLocks/>
          </p:cNvCxnSpPr>
          <p:nvPr/>
        </p:nvCxnSpPr>
        <p:spPr>
          <a:xfrm flipH="1" flipV="1">
            <a:off x="9523825" y="1798996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D4A54FB-BEB8-410F-9DBA-B07BC074D08C}"/>
              </a:ext>
            </a:extLst>
          </p:cNvPr>
          <p:cNvCxnSpPr>
            <a:cxnSpLocks/>
          </p:cNvCxnSpPr>
          <p:nvPr/>
        </p:nvCxnSpPr>
        <p:spPr>
          <a:xfrm flipH="1" flipV="1">
            <a:off x="8593110" y="1775598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91997EFC-DBAD-44E9-BF18-B468782097D3}"/>
              </a:ext>
            </a:extLst>
          </p:cNvPr>
          <p:cNvCxnSpPr>
            <a:cxnSpLocks/>
          </p:cNvCxnSpPr>
          <p:nvPr/>
        </p:nvCxnSpPr>
        <p:spPr>
          <a:xfrm flipH="1" flipV="1">
            <a:off x="7699290" y="1806107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487F7428-6767-48C6-9179-AAECF26D085E}"/>
              </a:ext>
            </a:extLst>
          </p:cNvPr>
          <p:cNvCxnSpPr>
            <a:cxnSpLocks/>
          </p:cNvCxnSpPr>
          <p:nvPr/>
        </p:nvCxnSpPr>
        <p:spPr>
          <a:xfrm flipV="1">
            <a:off x="6821667" y="1798998"/>
            <a:ext cx="3" cy="1157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CAA189FB-6890-4AC3-BAD8-B5E54778962F}"/>
              </a:ext>
            </a:extLst>
          </p:cNvPr>
          <p:cNvSpPr txBox="1"/>
          <p:nvPr/>
        </p:nvSpPr>
        <p:spPr>
          <a:xfrm>
            <a:off x="2236830" y="14029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</a:t>
            </a:r>
            <a:endParaRPr lang="zh-TW" altLang="en-US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884EFAD7-C7A6-4FBA-A869-5703E7F94DE5}"/>
              </a:ext>
            </a:extLst>
          </p:cNvPr>
          <p:cNvSpPr txBox="1"/>
          <p:nvPr/>
        </p:nvSpPr>
        <p:spPr>
          <a:xfrm>
            <a:off x="3148185" y="14029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L3</a:t>
            </a:r>
            <a:endParaRPr lang="zh-TW" altLang="en-US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AC9125AB-8D86-4B7C-BA97-CC0E5F718C0E}"/>
              </a:ext>
            </a:extLst>
          </p:cNvPr>
          <p:cNvSpPr txBox="1"/>
          <p:nvPr/>
        </p:nvSpPr>
        <p:spPr>
          <a:xfrm>
            <a:off x="3978367" y="138816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L4</a:t>
            </a:r>
            <a:endParaRPr lang="zh-TW" altLang="en-US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CA8D7086-DE67-4152-945B-DA3765A3BA9E}"/>
              </a:ext>
            </a:extLst>
          </p:cNvPr>
          <p:cNvSpPr txBox="1"/>
          <p:nvPr/>
        </p:nvSpPr>
        <p:spPr>
          <a:xfrm>
            <a:off x="4907262" y="1398290"/>
            <a:ext cx="8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FSAout</a:t>
            </a:r>
            <a:endParaRPr lang="zh-TW" altLang="en-US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642B372D-6811-4084-B7F7-04C97C5F2DCB}"/>
              </a:ext>
            </a:extLst>
          </p:cNvPr>
          <p:cNvSpPr txBox="1"/>
          <p:nvPr/>
        </p:nvSpPr>
        <p:spPr>
          <a:xfrm>
            <a:off x="1314018" y="1035629"/>
            <a:ext cx="11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FA(adder)</a:t>
            </a:r>
            <a:endParaRPr lang="zh-TW" altLang="en-US" dirty="0"/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876F7275-1268-49EF-ACD9-8FCA20FE70B2}"/>
              </a:ext>
            </a:extLst>
          </p:cNvPr>
          <p:cNvSpPr txBox="1"/>
          <p:nvPr/>
        </p:nvSpPr>
        <p:spPr>
          <a:xfrm>
            <a:off x="4907261" y="1000296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D9FCE0FD-E043-4FA7-A6FB-146B819C75E6}"/>
              </a:ext>
            </a:extLst>
          </p:cNvPr>
          <p:cNvSpPr txBox="1"/>
          <p:nvPr/>
        </p:nvSpPr>
        <p:spPr>
          <a:xfrm>
            <a:off x="1314018" y="621202"/>
            <a:ext cx="5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FSA</a:t>
            </a:r>
            <a:endParaRPr lang="zh-TW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448D35A0-F7A7-43C8-B378-7DD64D63D8A5}"/>
              </a:ext>
            </a:extLst>
          </p:cNvPr>
          <p:cNvSpPr/>
          <p:nvPr/>
        </p:nvSpPr>
        <p:spPr>
          <a:xfrm>
            <a:off x="5832629" y="1032270"/>
            <a:ext cx="4288677" cy="1812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8BA9DE4D-567A-4A22-85CB-168E7F83D170}"/>
              </a:ext>
            </a:extLst>
          </p:cNvPr>
          <p:cNvSpPr txBox="1"/>
          <p:nvPr/>
        </p:nvSpPr>
        <p:spPr>
          <a:xfrm>
            <a:off x="5832629" y="6612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A/B</a:t>
            </a:r>
            <a:endParaRPr lang="zh-TW" altLang="en-US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CDDB0DBA-9BE0-4ECA-87DD-A45FE77CA450}"/>
              </a:ext>
            </a:extLst>
          </p:cNvPr>
          <p:cNvSpPr txBox="1"/>
          <p:nvPr/>
        </p:nvSpPr>
        <p:spPr>
          <a:xfrm>
            <a:off x="5858609" y="1385397"/>
            <a:ext cx="8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/data</a:t>
            </a:r>
            <a:endParaRPr lang="zh-TW" altLang="en-US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ED23FE7C-E897-44F5-8026-F367D446722C}"/>
              </a:ext>
            </a:extLst>
          </p:cNvPr>
          <p:cNvSpPr txBox="1"/>
          <p:nvPr/>
        </p:nvSpPr>
        <p:spPr>
          <a:xfrm>
            <a:off x="6128204" y="2875873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A1i,A2_0i,A2_1i</a:t>
            </a:r>
          </a:p>
          <a:p>
            <a:r>
              <a:rPr lang="en-US" altLang="zh-TW" dirty="0"/>
              <a:t>B1i,B2_0i,B2_1i,B3i</a:t>
            </a:r>
            <a:endParaRPr lang="zh-TW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7792D136-B88C-4FDD-8761-D76B1DEE8C2A}"/>
              </a:ext>
            </a:extLst>
          </p:cNvPr>
          <p:cNvSpPr/>
          <p:nvPr/>
        </p:nvSpPr>
        <p:spPr>
          <a:xfrm>
            <a:off x="5838764" y="1398290"/>
            <a:ext cx="1541909" cy="120286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DC637F36-F76C-41EF-941C-CBC0DCD44906}"/>
              </a:ext>
            </a:extLst>
          </p:cNvPr>
          <p:cNvSpPr txBox="1"/>
          <p:nvPr/>
        </p:nvSpPr>
        <p:spPr>
          <a:xfrm>
            <a:off x="5833733" y="10266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Ain/Bin</a:t>
            </a:r>
            <a:endParaRPr lang="zh-TW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D82A9617-9C43-440C-ACAD-BB9498CE8B8A}"/>
              </a:ext>
            </a:extLst>
          </p:cNvPr>
          <p:cNvSpPr/>
          <p:nvPr/>
        </p:nvSpPr>
        <p:spPr>
          <a:xfrm>
            <a:off x="7508529" y="1396005"/>
            <a:ext cx="1676837" cy="120286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98449A26-9970-42A2-8CD7-F05931F3FBC4}"/>
              </a:ext>
            </a:extLst>
          </p:cNvPr>
          <p:cNvSpPr txBox="1"/>
          <p:nvPr/>
        </p:nvSpPr>
        <p:spPr>
          <a:xfrm>
            <a:off x="7556919" y="141170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</a:t>
            </a:r>
            <a:endParaRPr lang="zh-TW" altLang="en-US" dirty="0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14661F33-E819-450C-8D76-0CB951D1F6A9}"/>
              </a:ext>
            </a:extLst>
          </p:cNvPr>
          <p:cNvSpPr txBox="1"/>
          <p:nvPr/>
        </p:nvSpPr>
        <p:spPr>
          <a:xfrm>
            <a:off x="8413218" y="142188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</a:t>
            </a:r>
            <a:endParaRPr lang="zh-TW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537B17B-86B5-4563-B17A-A3A05712EB2D}"/>
              </a:ext>
            </a:extLst>
          </p:cNvPr>
          <p:cNvSpPr/>
          <p:nvPr/>
        </p:nvSpPr>
        <p:spPr>
          <a:xfrm>
            <a:off x="9345631" y="1413195"/>
            <a:ext cx="713714" cy="120286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0C1E9F75-38B5-4F85-9D67-6A7476C2BDD5}"/>
              </a:ext>
            </a:extLst>
          </p:cNvPr>
          <p:cNvSpPr txBox="1"/>
          <p:nvPr/>
        </p:nvSpPr>
        <p:spPr>
          <a:xfrm>
            <a:off x="9259178" y="105209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Aout</a:t>
            </a:r>
            <a:r>
              <a:rPr lang="en-US" altLang="zh-TW" sz="1400" dirty="0"/>
              <a:t>/Bout</a:t>
            </a:r>
            <a:endParaRPr lang="zh-TW" altLang="en-US" sz="1400" dirty="0"/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5773A2BC-9CB8-41CE-B045-386EB96490CA}"/>
              </a:ext>
            </a:extLst>
          </p:cNvPr>
          <p:cNvSpPr txBox="1"/>
          <p:nvPr/>
        </p:nvSpPr>
        <p:spPr>
          <a:xfrm>
            <a:off x="7416307" y="1072817"/>
            <a:ext cx="1861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A1,A2,B1,B2,B3(adder)</a:t>
            </a:r>
            <a:endParaRPr lang="zh-TW" altLang="en-US" sz="1400" dirty="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819CD98C-98E6-4ACF-9B98-8DE1712C9DF6}"/>
              </a:ext>
            </a:extLst>
          </p:cNvPr>
          <p:cNvSpPr txBox="1"/>
          <p:nvPr/>
        </p:nvSpPr>
        <p:spPr>
          <a:xfrm>
            <a:off x="10121306" y="2945691"/>
            <a:ext cx="125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Psum</a:t>
            </a:r>
            <a:endParaRPr lang="en-US" altLang="zh-TW" dirty="0"/>
          </a:p>
          <a:p>
            <a:r>
              <a:rPr lang="en-US" altLang="zh-TW" dirty="0" err="1"/>
              <a:t>Psum_vaild</a:t>
            </a:r>
            <a:endParaRPr lang="zh-TW" altLang="en-US" dirty="0"/>
          </a:p>
        </p:txBody>
      </p:sp>
      <p:cxnSp>
        <p:nvCxnSpPr>
          <p:cNvPr id="188" name="接點: 肘形 187">
            <a:extLst>
              <a:ext uri="{FF2B5EF4-FFF2-40B4-BE49-F238E27FC236}">
                <a16:creationId xmlns:a16="http://schemas.microsoft.com/office/drawing/2014/main" id="{0C271BBB-034A-43D7-9EFB-782E52EBA204}"/>
              </a:ext>
            </a:extLst>
          </p:cNvPr>
          <p:cNvCxnSpPr>
            <a:cxnSpLocks/>
          </p:cNvCxnSpPr>
          <p:nvPr/>
        </p:nvCxnSpPr>
        <p:spPr>
          <a:xfrm flipV="1">
            <a:off x="5515607" y="3522204"/>
            <a:ext cx="877621" cy="5414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7CFAD3EB-9B38-4634-B1BD-E563830A1D89}"/>
              </a:ext>
            </a:extLst>
          </p:cNvPr>
          <p:cNvCxnSpPr>
            <a:cxnSpLocks/>
          </p:cNvCxnSpPr>
          <p:nvPr/>
        </p:nvCxnSpPr>
        <p:spPr>
          <a:xfrm>
            <a:off x="6381569" y="3516145"/>
            <a:ext cx="0" cy="54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97747E11-DB83-4DB7-8247-3601A6E35CD1}"/>
              </a:ext>
            </a:extLst>
          </p:cNvPr>
          <p:cNvCxnSpPr/>
          <p:nvPr/>
        </p:nvCxnSpPr>
        <p:spPr>
          <a:xfrm>
            <a:off x="6387398" y="4063614"/>
            <a:ext cx="434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0F67B3B1-93DA-45CD-84EE-2142301AFD5C}"/>
              </a:ext>
            </a:extLst>
          </p:cNvPr>
          <p:cNvCxnSpPr>
            <a:cxnSpLocks/>
          </p:cNvCxnSpPr>
          <p:nvPr/>
        </p:nvCxnSpPr>
        <p:spPr>
          <a:xfrm flipH="1" flipV="1">
            <a:off x="5953130" y="3516145"/>
            <a:ext cx="5718" cy="125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B01F3871-B6E6-47A2-B362-7224A275E800}"/>
              </a:ext>
            </a:extLst>
          </p:cNvPr>
          <p:cNvSpPr txBox="1"/>
          <p:nvPr/>
        </p:nvSpPr>
        <p:spPr>
          <a:xfrm>
            <a:off x="5571581" y="4804037"/>
            <a:ext cx="125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Psum</a:t>
            </a:r>
            <a:endParaRPr lang="en-US" altLang="zh-TW" dirty="0"/>
          </a:p>
          <a:p>
            <a:r>
              <a:rPr lang="en-US" altLang="zh-TW" dirty="0" err="1"/>
              <a:t>Psum_vaild</a:t>
            </a:r>
            <a:endParaRPr lang="zh-TW" altLang="en-US" dirty="0"/>
          </a:p>
        </p:txBody>
      </p: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FC7AFFB9-0DB5-4E18-8710-F94193C8D1C0}"/>
              </a:ext>
            </a:extLst>
          </p:cNvPr>
          <p:cNvCxnSpPr/>
          <p:nvPr/>
        </p:nvCxnSpPr>
        <p:spPr>
          <a:xfrm>
            <a:off x="5497813" y="2352518"/>
            <a:ext cx="17794" cy="171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>
            <a:extLst>
              <a:ext uri="{FF2B5EF4-FFF2-40B4-BE49-F238E27FC236}">
                <a16:creationId xmlns:a16="http://schemas.microsoft.com/office/drawing/2014/main" id="{483435A2-4593-4C48-9FDA-5011D93B9F4B}"/>
              </a:ext>
            </a:extLst>
          </p:cNvPr>
          <p:cNvSpPr/>
          <p:nvPr/>
        </p:nvSpPr>
        <p:spPr>
          <a:xfrm>
            <a:off x="4843136" y="3649847"/>
            <a:ext cx="594644" cy="421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3*3</a:t>
            </a:r>
            <a:endParaRPr lang="zh-TW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FDC6A80E-6DEA-4A1A-9E78-A2351A7357DA}"/>
              </a:ext>
            </a:extLst>
          </p:cNvPr>
          <p:cNvSpPr/>
          <p:nvPr/>
        </p:nvSpPr>
        <p:spPr>
          <a:xfrm>
            <a:off x="5832628" y="193253"/>
            <a:ext cx="1251753" cy="421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5*5  /  7*7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63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286</Words>
  <Application>Microsoft Office PowerPoint</Application>
  <PresentationFormat>寬螢幕</PresentationFormat>
  <Paragraphs>136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</cp:revision>
  <dcterms:created xsi:type="dcterms:W3CDTF">2020-03-01T09:03:53Z</dcterms:created>
  <dcterms:modified xsi:type="dcterms:W3CDTF">2020-03-01T12:24:28Z</dcterms:modified>
</cp:coreProperties>
</file>