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66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724600" y="548680"/>
            <a:ext cx="14988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PS </a:t>
            </a:r>
            <a:r>
              <a:rPr lang="en-US" altLang="zh-TW" sz="1000" dirty="0" smtClean="0"/>
              <a:t>WAIT,COMPUTE,FINISH</a:t>
            </a:r>
            <a:endParaRPr lang="zh-TW" altLang="en-US" sz="1000" dirty="0"/>
          </a:p>
        </p:txBody>
      </p:sp>
      <p:sp>
        <p:nvSpPr>
          <p:cNvPr id="3" name="圓角矩形 2"/>
          <p:cNvSpPr/>
          <p:nvPr/>
        </p:nvSpPr>
        <p:spPr>
          <a:xfrm>
            <a:off x="1776160" y="3230374"/>
            <a:ext cx="144016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63688" y="1850956"/>
            <a:ext cx="1440160" cy="569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rega~regh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63688" y="1346900"/>
            <a:ext cx="1440160" cy="42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round</a:t>
            </a:r>
            <a:endParaRPr lang="zh-TW" altLang="en-US" dirty="0"/>
          </a:p>
        </p:txBody>
      </p:sp>
      <p:cxnSp>
        <p:nvCxnSpPr>
          <p:cNvPr id="7" name="直線接點 6"/>
          <p:cNvCxnSpPr>
            <a:endCxn id="2" idx="1"/>
          </p:cNvCxnSpPr>
          <p:nvPr/>
        </p:nvCxnSpPr>
        <p:spPr>
          <a:xfrm>
            <a:off x="932512" y="800708"/>
            <a:ext cx="792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042636" y="1196752"/>
            <a:ext cx="5257556" cy="3600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971600" y="1598928"/>
            <a:ext cx="792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971600" y="1960474"/>
            <a:ext cx="792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71317" y="61604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ctrl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7984" y="1052736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stride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 flipV="1">
            <a:off x="912888" y="2538192"/>
            <a:ext cx="2434976" cy="589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18697" y="1427248"/>
            <a:ext cx="91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wround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11746" y="1740351"/>
            <a:ext cx="640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i_data</a:t>
            </a:r>
            <a:endParaRPr lang="zh-TW" altLang="en-US" sz="14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992856" y="2888940"/>
            <a:ext cx="792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992856" y="3356992"/>
            <a:ext cx="792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67489" y="2353526"/>
            <a:ext cx="6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wsize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43992" y="2692356"/>
            <a:ext cx="89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wgroup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49515" y="313233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w_data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1769180" y="4365104"/>
            <a:ext cx="1434668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w_format_tmp</a:t>
            </a:r>
            <a:endParaRPr lang="zh-TW" altLang="en-US" sz="1400" dirty="0"/>
          </a:p>
        </p:txBody>
      </p:sp>
      <p:sp>
        <p:nvSpPr>
          <p:cNvPr id="22" name="圓角矩形 21"/>
          <p:cNvSpPr/>
          <p:nvPr/>
        </p:nvSpPr>
        <p:spPr>
          <a:xfrm>
            <a:off x="1779312" y="3789040"/>
            <a:ext cx="143385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i_format_tmp</a:t>
            </a:r>
            <a:endParaRPr lang="zh-TW" altLang="en-US" sz="1600" dirty="0"/>
          </a:p>
        </p:txBody>
      </p:sp>
      <p:cxnSp>
        <p:nvCxnSpPr>
          <p:cNvPr id="23" name="直線接點 22"/>
          <p:cNvCxnSpPr>
            <a:stCxn id="26" idx="3"/>
          </p:cNvCxnSpPr>
          <p:nvPr/>
        </p:nvCxnSpPr>
        <p:spPr>
          <a:xfrm>
            <a:off x="1280298" y="4617132"/>
            <a:ext cx="50464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34391" y="4028296"/>
            <a:ext cx="62586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43992" y="3856402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i_format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77688" y="4432466"/>
            <a:ext cx="110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w_format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1784944" y="2636912"/>
            <a:ext cx="144016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wgroup_dff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3202216" y="798776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3734226" y="548680"/>
            <a:ext cx="144016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res_valid_tmp</a:t>
            </a:r>
            <a:endParaRPr lang="zh-TW" altLang="en-US" sz="1400" dirty="0"/>
          </a:p>
        </p:txBody>
      </p:sp>
      <p:cxnSp>
        <p:nvCxnSpPr>
          <p:cNvPr id="38" name="直線接點 37"/>
          <p:cNvCxnSpPr/>
          <p:nvPr/>
        </p:nvCxnSpPr>
        <p:spPr>
          <a:xfrm>
            <a:off x="5174386" y="836712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5580112" y="548680"/>
            <a:ext cx="144016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res_valid_tmp1</a:t>
            </a:r>
            <a:endParaRPr lang="zh-TW" altLang="en-US" sz="1400" dirty="0"/>
          </a:p>
        </p:txBody>
      </p:sp>
      <p:cxnSp>
        <p:nvCxnSpPr>
          <p:cNvPr id="40" name="直線接點 39"/>
          <p:cNvCxnSpPr/>
          <p:nvPr/>
        </p:nvCxnSpPr>
        <p:spPr>
          <a:xfrm>
            <a:off x="7020272" y="836712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7308304" y="548680"/>
            <a:ext cx="144016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res_valid</a:t>
            </a:r>
            <a:endParaRPr lang="zh-TW" altLang="en-US" sz="1400" dirty="0"/>
          </a:p>
        </p:txBody>
      </p:sp>
      <p:cxnSp>
        <p:nvCxnSpPr>
          <p:cNvPr id="43" name="直線接點 42"/>
          <p:cNvCxnSpPr>
            <a:stCxn id="41" idx="3"/>
          </p:cNvCxnSpPr>
          <p:nvPr/>
        </p:nvCxnSpPr>
        <p:spPr>
          <a:xfrm>
            <a:off x="8748464" y="800708"/>
            <a:ext cx="39553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3203848" y="2204864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3748682" y="1894240"/>
            <a:ext cx="144016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Icu0~icu8</a:t>
            </a:r>
            <a:endParaRPr lang="zh-TW" altLang="en-US" sz="1400" dirty="0"/>
          </a:p>
        </p:txBody>
      </p:sp>
      <p:cxnSp>
        <p:nvCxnSpPr>
          <p:cNvPr id="48" name="直線接點 47"/>
          <p:cNvCxnSpPr/>
          <p:nvPr/>
        </p:nvCxnSpPr>
        <p:spPr>
          <a:xfrm>
            <a:off x="3347864" y="2204864"/>
            <a:ext cx="0" cy="3392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33" idx="3"/>
          </p:cNvCxnSpPr>
          <p:nvPr/>
        </p:nvCxnSpPr>
        <p:spPr>
          <a:xfrm>
            <a:off x="3225104" y="2888940"/>
            <a:ext cx="3027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3527884" y="2204864"/>
            <a:ext cx="0" cy="7200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5188842" y="2183056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5580112" y="1931028"/>
            <a:ext cx="6480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i</a:t>
            </a:r>
            <a:endParaRPr lang="zh-TW" altLang="en-US" sz="1400" dirty="0"/>
          </a:p>
        </p:txBody>
      </p:sp>
      <p:cxnSp>
        <p:nvCxnSpPr>
          <p:cNvPr id="57" name="直線接點 56"/>
          <p:cNvCxnSpPr/>
          <p:nvPr/>
        </p:nvCxnSpPr>
        <p:spPr>
          <a:xfrm>
            <a:off x="6228184" y="2204864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圓角矩形 57"/>
          <p:cNvSpPr/>
          <p:nvPr/>
        </p:nvSpPr>
        <p:spPr>
          <a:xfrm>
            <a:off x="6372200" y="1921404"/>
            <a:ext cx="648072" cy="5040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locali</a:t>
            </a:r>
            <a:endParaRPr lang="zh-TW" altLang="en-US" sz="1400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3227864" y="3482402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3774970" y="2636912"/>
            <a:ext cx="144016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wgroup_start</a:t>
            </a:r>
            <a:endParaRPr lang="zh-TW" altLang="en-US" sz="14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3472190" y="2908124"/>
            <a:ext cx="3027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3774970" y="3284984"/>
            <a:ext cx="1440160" cy="5040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wcu0~wcu63</a:t>
            </a:r>
            <a:endParaRPr lang="zh-TW" altLang="en-US" sz="1400" dirty="0"/>
          </a:p>
        </p:txBody>
      </p:sp>
      <p:cxnSp>
        <p:nvCxnSpPr>
          <p:cNvPr id="63" name="直線接點 62"/>
          <p:cNvCxnSpPr>
            <a:stCxn id="62" idx="0"/>
            <a:endCxn id="60" idx="2"/>
          </p:cNvCxnSpPr>
          <p:nvPr/>
        </p:nvCxnSpPr>
        <p:spPr>
          <a:xfrm flipV="1">
            <a:off x="4495050" y="3140968"/>
            <a:ext cx="0" cy="1440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5215130" y="3537012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5613112" y="3280534"/>
            <a:ext cx="6480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w</a:t>
            </a:r>
            <a:endParaRPr lang="zh-TW" altLang="en-US" sz="1400" dirty="0"/>
          </a:p>
        </p:txBody>
      </p:sp>
      <p:cxnSp>
        <p:nvCxnSpPr>
          <p:cNvPr id="72" name="直線接點 71"/>
          <p:cNvCxnSpPr/>
          <p:nvPr/>
        </p:nvCxnSpPr>
        <p:spPr>
          <a:xfrm>
            <a:off x="6261184" y="3537156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圓角矩形 72"/>
          <p:cNvSpPr/>
          <p:nvPr/>
        </p:nvSpPr>
        <p:spPr>
          <a:xfrm>
            <a:off x="6444208" y="3285128"/>
            <a:ext cx="648072" cy="5040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localw</a:t>
            </a:r>
            <a:endParaRPr lang="zh-TW" altLang="en-US" sz="1200" dirty="0"/>
          </a:p>
        </p:txBody>
      </p:sp>
      <p:cxnSp>
        <p:nvCxnSpPr>
          <p:cNvPr id="74" name="直線接點 73"/>
          <p:cNvCxnSpPr/>
          <p:nvPr/>
        </p:nvCxnSpPr>
        <p:spPr>
          <a:xfrm>
            <a:off x="3203848" y="4077072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3213168" y="4653136"/>
            <a:ext cx="6480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圓角矩形 75"/>
          <p:cNvSpPr/>
          <p:nvPr/>
        </p:nvSpPr>
        <p:spPr>
          <a:xfrm>
            <a:off x="3760954" y="3856402"/>
            <a:ext cx="143385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i_format_tmp</a:t>
            </a:r>
            <a:endParaRPr lang="zh-TW" altLang="en-US" sz="1600" dirty="0"/>
          </a:p>
        </p:txBody>
      </p:sp>
      <p:sp>
        <p:nvSpPr>
          <p:cNvPr id="77" name="圓角矩形 76"/>
          <p:cNvSpPr/>
          <p:nvPr/>
        </p:nvSpPr>
        <p:spPr>
          <a:xfrm>
            <a:off x="3734226" y="4401108"/>
            <a:ext cx="143385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w_format_tmp</a:t>
            </a:r>
            <a:endParaRPr lang="zh-TW" altLang="en-US" sz="1400" dirty="0"/>
          </a:p>
        </p:txBody>
      </p:sp>
      <p:cxnSp>
        <p:nvCxnSpPr>
          <p:cNvPr id="79" name="直線接點 78"/>
          <p:cNvCxnSpPr>
            <a:stCxn id="76" idx="3"/>
          </p:cNvCxnSpPr>
          <p:nvPr/>
        </p:nvCxnSpPr>
        <p:spPr>
          <a:xfrm>
            <a:off x="5194810" y="4108430"/>
            <a:ext cx="45731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圓角矩形 79"/>
          <p:cNvSpPr/>
          <p:nvPr/>
        </p:nvSpPr>
        <p:spPr>
          <a:xfrm>
            <a:off x="5580112" y="3897052"/>
            <a:ext cx="1512168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i_format_dff</a:t>
            </a:r>
            <a:endParaRPr lang="zh-TW" altLang="en-US" sz="1600" dirty="0"/>
          </a:p>
        </p:txBody>
      </p:sp>
      <p:cxnSp>
        <p:nvCxnSpPr>
          <p:cNvPr id="81" name="直線接點 80"/>
          <p:cNvCxnSpPr/>
          <p:nvPr/>
        </p:nvCxnSpPr>
        <p:spPr>
          <a:xfrm>
            <a:off x="5162147" y="4653136"/>
            <a:ext cx="45731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2" name="圓角矩形 81"/>
          <p:cNvSpPr/>
          <p:nvPr/>
        </p:nvSpPr>
        <p:spPr>
          <a:xfrm>
            <a:off x="5613112" y="4444454"/>
            <a:ext cx="1479168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w_format_dff</a:t>
            </a:r>
            <a:endParaRPr lang="zh-TW" altLang="en-US" sz="1600" dirty="0"/>
          </a:p>
        </p:txBody>
      </p:sp>
      <p:sp>
        <p:nvSpPr>
          <p:cNvPr id="84" name="圓角矩形 83"/>
          <p:cNvSpPr/>
          <p:nvPr/>
        </p:nvSpPr>
        <p:spPr>
          <a:xfrm>
            <a:off x="7650916" y="3392996"/>
            <a:ext cx="12241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result</a:t>
            </a:r>
            <a:endParaRPr lang="zh-TW" altLang="en-US" sz="14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7020272" y="2204864"/>
            <a:ext cx="974928" cy="148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7092280" y="4149080"/>
            <a:ext cx="792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7089576" y="3532562"/>
            <a:ext cx="561340" cy="45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7092280" y="4690122"/>
            <a:ext cx="936104" cy="63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7995200" y="2206350"/>
            <a:ext cx="33184" cy="120869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8028384" y="3897052"/>
            <a:ext cx="5640" cy="8280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7884368" y="3897052"/>
            <a:ext cx="0" cy="26041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 flipV="1">
            <a:off x="8844919" y="3599706"/>
            <a:ext cx="280670" cy="45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3203848" y="1604711"/>
            <a:ext cx="3096344" cy="720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6300192" y="1237402"/>
            <a:ext cx="0" cy="9689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5390802" y="1427248"/>
            <a:ext cx="3555430" cy="36579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2135992" y="150476"/>
            <a:ext cx="59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cyc1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7734775" y="150476"/>
            <a:ext cx="59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cyc4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6008791" y="179348"/>
            <a:ext cx="59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cyc3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4151905" y="164000"/>
            <a:ext cx="59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cyc2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8187130" y="148162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CUBE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103533" y="2134503"/>
            <a:ext cx="943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RLPadding</a:t>
            </a:r>
            <a:endParaRPr lang="zh-TW" altLang="en-US" sz="1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309325" y="1931028"/>
            <a:ext cx="659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i_valid</a:t>
            </a:r>
            <a:endParaRPr lang="zh-TW" altLang="en-US" sz="1400" dirty="0"/>
          </a:p>
        </p:txBody>
      </p:sp>
      <p:cxnSp>
        <p:nvCxnSpPr>
          <p:cNvPr id="86" name="直線接點 85"/>
          <p:cNvCxnSpPr/>
          <p:nvPr/>
        </p:nvCxnSpPr>
        <p:spPr>
          <a:xfrm>
            <a:off x="960976" y="2130372"/>
            <a:ext cx="792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987224" y="2301514"/>
            <a:ext cx="792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93" idx="3"/>
          </p:cNvCxnSpPr>
          <p:nvPr/>
        </p:nvCxnSpPr>
        <p:spPr>
          <a:xfrm>
            <a:off x="1041747" y="3599076"/>
            <a:ext cx="727433" cy="52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137525" y="3414410"/>
            <a:ext cx="9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w_valid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43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55576" y="1546930"/>
            <a:ext cx="26885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CUBE0~7     =&gt;   channal_0</a:t>
            </a:r>
          </a:p>
          <a:p>
            <a:r>
              <a:rPr lang="en-US" altLang="zh-TW" dirty="0" smtClean="0"/>
              <a:t>CUBE8~15   =&gt;   channal</a:t>
            </a:r>
            <a:r>
              <a:rPr lang="en-US" altLang="zh-TW" dirty="0"/>
              <a:t>_</a:t>
            </a:r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CUBE16~23 =&gt;   channal</a:t>
            </a:r>
            <a:r>
              <a:rPr lang="en-US" altLang="zh-TW" dirty="0"/>
              <a:t>_</a:t>
            </a:r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CUBE24~31</a:t>
            </a:r>
            <a:r>
              <a:rPr lang="en-US" altLang="zh-TW" dirty="0"/>
              <a:t> =&gt;   </a:t>
            </a:r>
            <a:r>
              <a:rPr lang="en-US" altLang="zh-TW" dirty="0" smtClean="0"/>
              <a:t>channal</a:t>
            </a:r>
            <a:r>
              <a:rPr lang="en-US" altLang="zh-TW" dirty="0"/>
              <a:t>_</a:t>
            </a:r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CUBE32~39</a:t>
            </a:r>
            <a:r>
              <a:rPr lang="en-US" altLang="zh-TW" dirty="0"/>
              <a:t> =&gt;   </a:t>
            </a:r>
            <a:r>
              <a:rPr lang="en-US" altLang="zh-TW" dirty="0" smtClean="0"/>
              <a:t>channal</a:t>
            </a:r>
            <a:r>
              <a:rPr lang="en-US" altLang="zh-TW" dirty="0"/>
              <a:t>_</a:t>
            </a:r>
            <a:r>
              <a:rPr lang="en-US" altLang="zh-TW" dirty="0" smtClean="0"/>
              <a:t>4</a:t>
            </a:r>
          </a:p>
          <a:p>
            <a:r>
              <a:rPr lang="en-US" altLang="zh-TW" dirty="0" smtClean="0"/>
              <a:t>CUBE40~47</a:t>
            </a:r>
            <a:r>
              <a:rPr lang="en-US" altLang="zh-TW" dirty="0"/>
              <a:t> =&gt;   </a:t>
            </a:r>
            <a:r>
              <a:rPr lang="en-US" altLang="zh-TW" dirty="0" smtClean="0"/>
              <a:t>channal</a:t>
            </a:r>
            <a:r>
              <a:rPr lang="en-US" altLang="zh-TW" dirty="0"/>
              <a:t>_</a:t>
            </a:r>
            <a:r>
              <a:rPr lang="en-US" altLang="zh-TW" dirty="0" smtClean="0"/>
              <a:t>5</a:t>
            </a:r>
          </a:p>
          <a:p>
            <a:r>
              <a:rPr lang="en-US" altLang="zh-TW" dirty="0" smtClean="0"/>
              <a:t>CUBE48~55</a:t>
            </a:r>
            <a:r>
              <a:rPr lang="en-US" altLang="zh-TW" dirty="0"/>
              <a:t> =&gt;   </a:t>
            </a:r>
            <a:r>
              <a:rPr lang="en-US" altLang="zh-TW" dirty="0" smtClean="0"/>
              <a:t>channal</a:t>
            </a:r>
            <a:r>
              <a:rPr lang="en-US" altLang="zh-TW" dirty="0"/>
              <a:t>_</a:t>
            </a:r>
            <a:r>
              <a:rPr lang="en-US" altLang="zh-TW" dirty="0" smtClean="0"/>
              <a:t>6</a:t>
            </a:r>
          </a:p>
          <a:p>
            <a:r>
              <a:rPr lang="en-US" altLang="zh-TW" dirty="0" smtClean="0"/>
              <a:t>CUBE56~63</a:t>
            </a:r>
            <a:r>
              <a:rPr lang="en-US" altLang="zh-TW" dirty="0"/>
              <a:t> =&gt;   </a:t>
            </a:r>
            <a:r>
              <a:rPr lang="en-US" altLang="zh-TW" dirty="0" smtClean="0"/>
              <a:t>channal</a:t>
            </a:r>
            <a:r>
              <a:rPr lang="en-US" altLang="zh-TW" dirty="0"/>
              <a:t>_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1247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3*3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49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5606622" y="332656"/>
            <a:ext cx="2934444" cy="26332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55576" y="83671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5*5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55576" y="1412776"/>
            <a:ext cx="2847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CUBE0~15     </a:t>
            </a:r>
            <a:r>
              <a:rPr lang="en-US" altLang="zh-TW" dirty="0"/>
              <a:t>=&gt;   channal_0</a:t>
            </a:r>
          </a:p>
          <a:p>
            <a:r>
              <a:rPr lang="en-US" altLang="zh-TW" dirty="0" smtClean="0"/>
              <a:t>CUBE16~31   </a:t>
            </a:r>
            <a:r>
              <a:rPr lang="en-US" altLang="zh-TW" dirty="0"/>
              <a:t>=&gt;   channal_1</a:t>
            </a:r>
          </a:p>
          <a:p>
            <a:r>
              <a:rPr lang="en-US" altLang="zh-TW" dirty="0" smtClean="0"/>
              <a:t>CUBE32~47   =&gt;   </a:t>
            </a:r>
            <a:r>
              <a:rPr lang="en-US" altLang="zh-TW" dirty="0"/>
              <a:t>channal_2</a:t>
            </a:r>
          </a:p>
          <a:p>
            <a:r>
              <a:rPr lang="en-US" altLang="zh-TW" dirty="0" smtClean="0"/>
              <a:t>CUBE48~63   =&gt;   </a:t>
            </a:r>
            <a:r>
              <a:rPr lang="en-US" altLang="zh-TW" dirty="0"/>
              <a:t>channal_3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3092659"/>
            <a:ext cx="1431776" cy="1396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CUBE0~15</a:t>
            </a:r>
          </a:p>
          <a:p>
            <a:pPr algn="ctr"/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79512" y="4566882"/>
            <a:ext cx="1431776" cy="128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r>
              <a:rPr lang="en-US" altLang="zh-TW" dirty="0" smtClean="0"/>
              <a:t>CUBE32~47</a:t>
            </a:r>
          </a:p>
          <a:p>
            <a:pPr algn="ctr"/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650564" y="4566882"/>
            <a:ext cx="1431776" cy="128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CUBE48~63</a:t>
            </a:r>
          </a:p>
          <a:p>
            <a:pPr algn="ctr"/>
            <a:endParaRPr lang="zh-TW" altLang="en-US" sz="1200" dirty="0"/>
          </a:p>
          <a:p>
            <a:pPr algn="ctr"/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650564" y="3091034"/>
            <a:ext cx="1431776" cy="1396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r>
              <a:rPr lang="en-US" altLang="zh-TW" dirty="0" smtClean="0"/>
              <a:t>CUBE16~31</a:t>
            </a:r>
          </a:p>
          <a:p>
            <a:pPr algn="ctr"/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6400786" y="4074970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ID0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073844" y="4775070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ID3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82188" y="4077444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00786" y="4775070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635644" y="309072"/>
            <a:ext cx="2520280" cy="22011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742012" y="332656"/>
            <a:ext cx="27236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0  5  10  15  20   0</a:t>
            </a:r>
          </a:p>
          <a:p>
            <a:r>
              <a:rPr lang="en-US" altLang="zh-TW" sz="2800" dirty="0" smtClean="0"/>
              <a:t>1  6  11  16  21   0</a:t>
            </a:r>
          </a:p>
          <a:p>
            <a:r>
              <a:rPr lang="en-US" altLang="zh-TW" sz="2800" dirty="0" smtClean="0"/>
              <a:t>2  7  12  17  22   0</a:t>
            </a:r>
          </a:p>
          <a:p>
            <a:r>
              <a:rPr lang="en-US" altLang="zh-TW" sz="2800" dirty="0" smtClean="0"/>
              <a:t>3  8  13  18  23   0</a:t>
            </a:r>
          </a:p>
          <a:p>
            <a:r>
              <a:rPr lang="en-US" altLang="zh-TW" sz="2800" dirty="0" smtClean="0"/>
              <a:t>4  9  14  19  24   0</a:t>
            </a:r>
          </a:p>
          <a:p>
            <a:r>
              <a:rPr lang="en-US" altLang="zh-TW" dirty="0" smtClean="0"/>
              <a:t>0     0      0        0       0        0</a:t>
            </a:r>
          </a:p>
          <a:p>
            <a:endParaRPr lang="zh-TW" altLang="en-US" dirty="0"/>
          </a:p>
        </p:txBody>
      </p:sp>
      <p:cxnSp>
        <p:nvCxnSpPr>
          <p:cNvPr id="28" name="直線接點 27"/>
          <p:cNvCxnSpPr>
            <a:endCxn id="35" idx="3"/>
          </p:cNvCxnSpPr>
          <p:nvPr/>
        </p:nvCxnSpPr>
        <p:spPr>
          <a:xfrm>
            <a:off x="5635644" y="1630464"/>
            <a:ext cx="2905422" cy="187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976850" y="309072"/>
            <a:ext cx="0" cy="25922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502436" y="3513760"/>
            <a:ext cx="1008112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NO0</a:t>
            </a:r>
            <a:endParaRPr lang="zh-TW" altLang="en-US" sz="2000" dirty="0"/>
          </a:p>
          <a:p>
            <a:pPr algn="ctr"/>
            <a:endParaRPr lang="zh-TW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4627532" y="4627802"/>
            <a:ext cx="1008112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NO3</a:t>
            </a:r>
            <a:endParaRPr lang="zh-TW" altLang="en-US" sz="2000" dirty="0"/>
          </a:p>
          <a:p>
            <a:pPr algn="ctr"/>
            <a:endParaRPr lang="zh-TW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4600410" y="3550079"/>
            <a:ext cx="1008112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NO1</a:t>
            </a:r>
            <a:endParaRPr lang="zh-TW" altLang="en-US" sz="2000" dirty="0"/>
          </a:p>
          <a:p>
            <a:pPr algn="ctr"/>
            <a:endParaRPr lang="zh-TW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3512016" y="4595050"/>
            <a:ext cx="1008112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NO2</a:t>
            </a:r>
            <a:endParaRPr lang="zh-TW" altLang="en-US" sz="2000" dirty="0"/>
          </a:p>
          <a:p>
            <a:pPr algn="ctr"/>
            <a:endParaRPr lang="zh-TW" altLang="en-US" sz="1400" dirty="0"/>
          </a:p>
        </p:txBody>
      </p:sp>
      <p:sp>
        <p:nvSpPr>
          <p:cNvPr id="59" name="圓角矩形圖說文字 58"/>
          <p:cNvSpPr/>
          <p:nvPr/>
        </p:nvSpPr>
        <p:spPr>
          <a:xfrm>
            <a:off x="3262144" y="3319927"/>
            <a:ext cx="2520280" cy="2426198"/>
          </a:xfrm>
          <a:prstGeom prst="wedgeRoundRectCallout">
            <a:avLst>
              <a:gd name="adj1" fmla="val -59644"/>
              <a:gd name="adj2" fmla="val -22041"/>
              <a:gd name="adj3" fmla="val 16667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圖說文字 59"/>
          <p:cNvSpPr/>
          <p:nvPr/>
        </p:nvSpPr>
        <p:spPr>
          <a:xfrm>
            <a:off x="6012160" y="3717032"/>
            <a:ext cx="2016224" cy="1944216"/>
          </a:xfrm>
          <a:prstGeom prst="wedgeRoundRectCallout">
            <a:avLst>
              <a:gd name="adj1" fmla="val -75168"/>
              <a:gd name="adj2" fmla="val 20171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endCxn id="60" idx="0"/>
          </p:cNvCxnSpPr>
          <p:nvPr/>
        </p:nvCxnSpPr>
        <p:spPr>
          <a:xfrm>
            <a:off x="7020272" y="2965862"/>
            <a:ext cx="0" cy="7511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2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1047" y="620688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7*7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1772816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CUBE0~31     </a:t>
            </a:r>
            <a:r>
              <a:rPr lang="en-US" altLang="zh-TW" dirty="0"/>
              <a:t>=&gt;   channal_0</a:t>
            </a:r>
          </a:p>
          <a:p>
            <a:r>
              <a:rPr lang="en-US" altLang="zh-TW" dirty="0" smtClean="0"/>
              <a:t>CUBE32~63   </a:t>
            </a:r>
            <a:r>
              <a:rPr lang="en-US" altLang="zh-TW" dirty="0"/>
              <a:t>=&gt;   channal_1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224880" y="3429000"/>
            <a:ext cx="2258888" cy="1396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CUBE0~31</a:t>
            </a:r>
          </a:p>
          <a:p>
            <a:pPr algn="ctr"/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24880" y="4934509"/>
            <a:ext cx="2258888" cy="1396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CUBE32~63</a:t>
            </a:r>
          </a:p>
          <a:p>
            <a:pPr algn="ctr"/>
            <a:endParaRPr lang="zh-TW" altLang="en-US" sz="1400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2627784" y="3624828"/>
            <a:ext cx="2520280" cy="1420586"/>
          </a:xfrm>
          <a:prstGeom prst="wedgeRoundRectCallout">
            <a:avLst>
              <a:gd name="adj1" fmla="val -59644"/>
              <a:gd name="adj2" fmla="val -22041"/>
              <a:gd name="adj3" fmla="val 16667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79812" y="3789040"/>
            <a:ext cx="1008112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NO0</a:t>
            </a:r>
            <a:endParaRPr lang="zh-TW" altLang="en-US" sz="2000" dirty="0"/>
          </a:p>
          <a:p>
            <a:pPr algn="ctr"/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973348" y="3789040"/>
            <a:ext cx="1008112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2000" dirty="0" smtClean="0"/>
              <a:t>NO1</a:t>
            </a:r>
            <a:endParaRPr lang="zh-TW" altLang="en-US" sz="2000" dirty="0"/>
          </a:p>
          <a:p>
            <a:pPr algn="ctr"/>
            <a:endParaRPr lang="zh-TW" altLang="en-US" sz="1400" dirty="0"/>
          </a:p>
        </p:txBody>
      </p:sp>
      <p:sp>
        <p:nvSpPr>
          <p:cNvPr id="12" name="圓角矩形圖說文字 11"/>
          <p:cNvSpPr/>
          <p:nvPr/>
        </p:nvSpPr>
        <p:spPr>
          <a:xfrm flipV="1">
            <a:off x="5436096" y="3573016"/>
            <a:ext cx="2664296" cy="2304256"/>
          </a:xfrm>
          <a:prstGeom prst="wedgeRoundRectCallout">
            <a:avLst>
              <a:gd name="adj1" fmla="val -75168"/>
              <a:gd name="adj2" fmla="val 20171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824722" y="3759057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ID0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69954" y="3778932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ID1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81650" y="3783692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ID2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87446" y="4435280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ID4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17046" y="4469350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ID5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08026" y="5125002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ID7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24626" y="5106511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ID8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24722" y="4452380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ID3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834026" y="5125002"/>
            <a:ext cx="5760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ID6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436096" y="476672"/>
            <a:ext cx="280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0  7   14  21 28 35 42   0 0</a:t>
            </a:r>
          </a:p>
          <a:p>
            <a:r>
              <a:rPr lang="en-US" altLang="zh-TW" sz="2000" dirty="0" smtClean="0"/>
              <a:t>1  8   15  22 29 36 43   0 0</a:t>
            </a:r>
          </a:p>
          <a:p>
            <a:r>
              <a:rPr lang="en-US" altLang="zh-TW" sz="2000" dirty="0" smtClean="0"/>
              <a:t>2  9   16  23 30 37 44   0 0</a:t>
            </a:r>
          </a:p>
          <a:p>
            <a:r>
              <a:rPr lang="en-US" altLang="zh-TW" sz="2000" dirty="0" smtClean="0"/>
              <a:t>3  10 17  24 31 38 45   0 0</a:t>
            </a:r>
          </a:p>
          <a:p>
            <a:r>
              <a:rPr lang="en-US" altLang="zh-TW" sz="2000" dirty="0" smtClean="0"/>
              <a:t>4  11 18  25 32 39 46   0 0</a:t>
            </a:r>
          </a:p>
          <a:p>
            <a:r>
              <a:rPr lang="en-US" altLang="zh-TW" sz="2000" dirty="0" smtClean="0"/>
              <a:t>5  12 19  26 33 40 47   0 0</a:t>
            </a:r>
          </a:p>
          <a:p>
            <a:r>
              <a:rPr lang="en-US" altLang="zh-TW" sz="2000" dirty="0" smtClean="0"/>
              <a:t>6  13 20  27 34 41 48   0 0 0   0  0      0   0    0   0   0 0</a:t>
            </a:r>
          </a:p>
          <a:p>
            <a:r>
              <a:rPr lang="en-US" altLang="zh-TW" sz="2000" dirty="0" smtClean="0"/>
              <a:t>0   0  0      0   0    0    0  0 0</a:t>
            </a:r>
          </a:p>
        </p:txBody>
      </p:sp>
      <p:sp>
        <p:nvSpPr>
          <p:cNvPr id="23" name="矩形 22"/>
          <p:cNvSpPr/>
          <p:nvPr/>
        </p:nvSpPr>
        <p:spPr>
          <a:xfrm>
            <a:off x="5436096" y="476672"/>
            <a:ext cx="2880320" cy="2736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436096" y="476672"/>
            <a:ext cx="2304256" cy="22467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5436096" y="1412776"/>
            <a:ext cx="2880320" cy="7200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436096" y="2348880"/>
            <a:ext cx="288032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400786" y="476672"/>
            <a:ext cx="9304" cy="273630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7324626" y="476672"/>
            <a:ext cx="55686" cy="273630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endCxn id="12" idx="2"/>
          </p:cNvCxnSpPr>
          <p:nvPr/>
        </p:nvCxnSpPr>
        <p:spPr>
          <a:xfrm>
            <a:off x="6750242" y="3239981"/>
            <a:ext cx="18002" cy="3330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6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227</Words>
  <Application>Microsoft Office PowerPoint</Application>
  <PresentationFormat>如螢幕大小 (4:3)</PresentationFormat>
  <Paragraphs>108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Windows 使用者</cp:lastModifiedBy>
  <cp:revision>13</cp:revision>
  <dcterms:created xsi:type="dcterms:W3CDTF">2020-02-16T11:52:16Z</dcterms:created>
  <dcterms:modified xsi:type="dcterms:W3CDTF">2020-02-16T13:36:18Z</dcterms:modified>
</cp:coreProperties>
</file>