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7" r:id="rId4"/>
    <p:sldId id="258" r:id="rId5"/>
    <p:sldId id="261" r:id="rId6"/>
    <p:sldId id="265" r:id="rId7"/>
    <p:sldId id="268" r:id="rId8"/>
    <p:sldId id="259" r:id="rId9"/>
    <p:sldId id="262" r:id="rId10"/>
    <p:sldId id="263" r:id="rId11"/>
    <p:sldId id="260" r:id="rId12"/>
    <p:sldId id="266" r:id="rId13"/>
    <p:sldId id="269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 varScale="1">
        <p:scale>
          <a:sx n="78" d="100"/>
          <a:sy n="78" d="100"/>
        </p:scale>
        <p:origin x="5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1T17:51:25.749" idx="2">
    <p:pos x="5577" y="172"/>
    <p:text>A:  (FOR 5*5) 共16個(每4個FSA一個)
Ain依照wsize, stride , round決定要
怎麼把資料分配給A1,A2_0,A2_1,A3(不同種的adder)
Aout決定輸出甚麼算好的資料出去</p:text>
    <p:extLst>
      <p:ext uri="{C676402C-5697-4E1C-873F-D02D1690AC5C}">
        <p15:threadingInfo xmlns:p15="http://schemas.microsoft.com/office/powerpoint/2012/main" timeZoneBias="-480"/>
      </p:ext>
    </p:extLst>
  </p:cm>
  <p:cm authorId="1" dt="2020-03-01T17:51:45.332" idx="3">
    <p:pos x="5725" y="2474"/>
    <p:text>B:  (FOR 7*7) 共4個(每16個FSA一個)
Bin依照wsize, stride , round決定要
怎麼把資料分配給B1,B2_0,B2_1,B3(不同種的adder)
Bout決定輸出甚麼算好的資料出去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9C8311-71A0-45FF-8DEF-20DB72B4C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F051D57-96FA-4EE0-B438-023CA0416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104EDC-A87E-49EC-B0A9-5D343C69E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8CD7-12A1-4C25-9D65-3727ECDAEC2F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D3270E-EF25-4FE7-80CE-4AE9E5F0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52D599-9008-4768-B74A-1EDE0E6A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70CF-9F7A-4CC5-8D83-2AC648B49F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14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61E42-BA19-4185-B53D-24AF537E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D7D4920-2954-43DB-9FC4-FA7C51B2D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602457-EF69-4F23-8A45-F0E2247A4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8CD7-12A1-4C25-9D65-3727ECDAEC2F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79983F-A0BD-485A-9A32-71644462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4FE0DB-AF9C-4111-B94F-D118BE6D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70CF-9F7A-4CC5-8D83-2AC648B49F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78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B2A74AD-CD64-4FAE-AC54-9718EAEB9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CDF66C4-ADD6-4EA3-8475-93BFBF686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47EC03-9304-4A11-B409-63B0EC5D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8CD7-12A1-4C25-9D65-3727ECDAEC2F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C27EEB-9441-4D31-8469-4263AB2D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11D93C-636B-4BE1-B1F2-2C00A901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70CF-9F7A-4CC5-8D83-2AC648B49F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65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5A05BD-4115-44FD-A26F-342AA13F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096749-801A-4E30-9FEA-4E56FEA6F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18DAD5-084B-439C-A163-8ACE1CC9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8CD7-12A1-4C25-9D65-3727ECDAEC2F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E07A68-75B5-465E-A67F-47E6AEA0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96F0A6-88A0-4442-BC3F-4A9240C1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70CF-9F7A-4CC5-8D83-2AC648B49F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65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3BC7A5-D8A4-4839-8D40-B59C0F73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712E56-8A92-440A-A7CB-2AC5155B0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57B79A-B58E-4A14-B3E7-A4876DBF1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8CD7-12A1-4C25-9D65-3727ECDAEC2F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2B07B9-A4AE-4B29-84EB-92B2646F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24F978-CE44-4DB5-AFEC-7B006D2B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70CF-9F7A-4CC5-8D83-2AC648B49F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24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5A552D-A96D-4FF1-BEBE-0F0FF5835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F0ECAE-8D9A-4A2C-AF40-02CA91FE9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74428D-27FE-4737-8C0A-A4B2D3656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FE2E85C-1E67-4FE4-B36F-626FF326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8CD7-12A1-4C25-9D65-3727ECDAEC2F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15258D-9482-4C9A-BBFD-9D0F24DA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EF789D-DB27-4D06-98C4-544E35A6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70CF-9F7A-4CC5-8D83-2AC648B49F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44B12-FA94-4063-869A-2465C3C50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5FFC1EE-5A8D-43A3-B3A5-AE85F171B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23792F-86D4-4429-BD16-EEA531873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C7857A1-3478-46DC-BEB6-BD4785CF9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5E2FA3-DDBC-4D6E-9DF0-6A1612025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462B4EE-6252-4B17-A79B-92D969873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8CD7-12A1-4C25-9D65-3727ECDAEC2F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6219320-AAF8-4C4D-A60B-63C6AA79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666A25F-D3CB-4987-BE5F-5713CD4A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70CF-9F7A-4CC5-8D83-2AC648B49F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08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4E2344-9C49-4D18-9210-0721E08C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48409CA-06F5-48F1-8CC4-27860E58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8CD7-12A1-4C25-9D65-3727ECDAEC2F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76A2BE9-6CA9-49D3-97C2-1DDEE9BA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D3ABA2F-A104-4553-A0C8-E5E08643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70CF-9F7A-4CC5-8D83-2AC648B49F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38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F9F2530-7647-4C16-8247-4E9E453F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8CD7-12A1-4C25-9D65-3727ECDAEC2F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4DFE9FA-0386-4784-845C-7D46D0A3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A46EB3-68B8-4B66-9B5B-DEA4DF13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70CF-9F7A-4CC5-8D83-2AC648B49F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78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E03947-8C7F-4581-B85E-326ADC16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F0E05B-BF72-4463-B580-E7C5A2262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EF398A-DECD-4B2C-9EE9-4A8BC9F7E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1A748A-B325-45F4-AEFD-E05A9EAD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8CD7-12A1-4C25-9D65-3727ECDAEC2F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7819DB-EA76-4F3A-B1C6-89E9EC60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C34E0B-9F15-4072-ACC5-DD6B3DC8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70CF-9F7A-4CC5-8D83-2AC648B49F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30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997A8-6BF3-44E3-9AF4-FBF8345BA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0081E6E-5E6F-47BD-97A3-748655AAE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61C0A28-6747-4688-9764-97B13B5DC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9A9442-8508-46C0-8AF4-8E1711F49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8CD7-12A1-4C25-9D65-3727ECDAEC2F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FC3191-C213-48AA-AFBC-178267401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291E37-7E28-4A16-ACB6-B71BCD27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70CF-9F7A-4CC5-8D83-2AC648B49F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44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373CD10-B276-4390-9FE5-74B0CADD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1678A8-384E-449F-8302-0A9EC5474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0F33F9-60BA-4E42-9797-B89855BE5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F8CD7-12A1-4C25-9D65-3727ECDAEC2F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40B8FE-3ECF-45F8-A918-122441474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17F7FF-C0C0-41DD-AFE8-17E104BA0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70CF-9F7A-4CC5-8D83-2AC648B49F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6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1F16508A-B76A-4E4F-9233-5028E018CB0E}"/>
              </a:ext>
            </a:extLst>
          </p:cNvPr>
          <p:cNvSpPr/>
          <p:nvPr/>
        </p:nvSpPr>
        <p:spPr>
          <a:xfrm>
            <a:off x="2541604" y="651272"/>
            <a:ext cx="3187084" cy="25834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F68D830E-1413-4EBE-B493-BA6DF400E217}"/>
              </a:ext>
            </a:extLst>
          </p:cNvPr>
          <p:cNvSpPr/>
          <p:nvPr/>
        </p:nvSpPr>
        <p:spPr>
          <a:xfrm>
            <a:off x="2914873" y="791361"/>
            <a:ext cx="1123022" cy="6547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FA(row 1)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97F0D151-A95D-4EE6-B723-8CD4B3DEA268}"/>
              </a:ext>
            </a:extLst>
          </p:cNvPr>
          <p:cNvSpPr/>
          <p:nvPr/>
        </p:nvSpPr>
        <p:spPr>
          <a:xfrm>
            <a:off x="2893378" y="1557689"/>
            <a:ext cx="1144481" cy="6547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FA (row 2)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E9295EB6-03D9-432D-B377-B4D45B8F6469}"/>
              </a:ext>
            </a:extLst>
          </p:cNvPr>
          <p:cNvSpPr/>
          <p:nvPr/>
        </p:nvSpPr>
        <p:spPr>
          <a:xfrm>
            <a:off x="2904876" y="2327719"/>
            <a:ext cx="1144481" cy="6547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FA (row 3)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33F025EE-38AC-4CBE-AF1E-FD1E80FAC207}"/>
              </a:ext>
            </a:extLst>
          </p:cNvPr>
          <p:cNvSpPr/>
          <p:nvPr/>
        </p:nvSpPr>
        <p:spPr>
          <a:xfrm>
            <a:off x="4434150" y="1409959"/>
            <a:ext cx="1118587" cy="8333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SA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98F213C-1307-4048-804A-60D560DFD628}"/>
              </a:ext>
            </a:extLst>
          </p:cNvPr>
          <p:cNvSpPr/>
          <p:nvPr/>
        </p:nvSpPr>
        <p:spPr>
          <a:xfrm>
            <a:off x="6230020" y="209710"/>
            <a:ext cx="3417165" cy="2867245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DBAE302-BAB0-4C15-881F-199542A5826B}"/>
              </a:ext>
            </a:extLst>
          </p:cNvPr>
          <p:cNvSpPr/>
          <p:nvPr/>
        </p:nvSpPr>
        <p:spPr>
          <a:xfrm>
            <a:off x="7371544" y="587189"/>
            <a:ext cx="1336094" cy="6071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A1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39568FC9-5D55-4F52-BAC9-5AA656A670C8}"/>
              </a:ext>
            </a:extLst>
          </p:cNvPr>
          <p:cNvSpPr/>
          <p:nvPr/>
        </p:nvSpPr>
        <p:spPr>
          <a:xfrm>
            <a:off x="7306124" y="1325744"/>
            <a:ext cx="1336094" cy="5993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A2_0</a:t>
            </a:r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C5F1D62-74FC-4A76-A86C-59AC20518BCD}"/>
              </a:ext>
            </a:extLst>
          </p:cNvPr>
          <p:cNvSpPr/>
          <p:nvPr/>
        </p:nvSpPr>
        <p:spPr>
          <a:xfrm>
            <a:off x="7281855" y="2117165"/>
            <a:ext cx="1336094" cy="59191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A2_1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9D7BC536-1AD7-4BD9-936E-4AD7DA019AAF}"/>
              </a:ext>
            </a:extLst>
          </p:cNvPr>
          <p:cNvSpPr/>
          <p:nvPr/>
        </p:nvSpPr>
        <p:spPr>
          <a:xfrm>
            <a:off x="6159172" y="3642614"/>
            <a:ext cx="3599898" cy="29232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85755A2-5C9E-474E-97F7-84473099C37F}"/>
              </a:ext>
            </a:extLst>
          </p:cNvPr>
          <p:cNvSpPr/>
          <p:nvPr/>
        </p:nvSpPr>
        <p:spPr>
          <a:xfrm>
            <a:off x="7304473" y="3713854"/>
            <a:ext cx="1336094" cy="66582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B1</a:t>
            </a:r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DE9DBB11-B5D6-4B43-AAE7-97D0DCFEDB50}"/>
              </a:ext>
            </a:extLst>
          </p:cNvPr>
          <p:cNvSpPr/>
          <p:nvPr/>
        </p:nvSpPr>
        <p:spPr>
          <a:xfrm>
            <a:off x="7304473" y="4454107"/>
            <a:ext cx="1336094" cy="66582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B2_0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7032B0A-CD15-4884-A4B4-C17B30A6F902}"/>
              </a:ext>
            </a:extLst>
          </p:cNvPr>
          <p:cNvSpPr/>
          <p:nvPr/>
        </p:nvSpPr>
        <p:spPr>
          <a:xfrm>
            <a:off x="7297817" y="5184909"/>
            <a:ext cx="1336094" cy="66582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B2_1</a:t>
            </a:r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027512C7-2161-4DD5-A0DD-1F77988838E6}"/>
              </a:ext>
            </a:extLst>
          </p:cNvPr>
          <p:cNvSpPr/>
          <p:nvPr/>
        </p:nvSpPr>
        <p:spPr>
          <a:xfrm>
            <a:off x="7306590" y="5885255"/>
            <a:ext cx="1336094" cy="6229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B3</a:t>
            </a:r>
            <a:endParaRPr lang="zh-TW" altLang="en-US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2B54B96A-5E81-4B38-A644-8DB9A8655D3D}"/>
              </a:ext>
            </a:extLst>
          </p:cNvPr>
          <p:cNvSpPr/>
          <p:nvPr/>
        </p:nvSpPr>
        <p:spPr>
          <a:xfrm>
            <a:off x="6339300" y="890749"/>
            <a:ext cx="738338" cy="166995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Ain</a:t>
            </a:r>
            <a:endParaRPr lang="zh-TW" altLang="en-US" dirty="0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7AD15CC7-43DA-4599-ACA0-9A22C91A2A17}"/>
              </a:ext>
            </a:extLst>
          </p:cNvPr>
          <p:cNvSpPr/>
          <p:nvPr/>
        </p:nvSpPr>
        <p:spPr>
          <a:xfrm>
            <a:off x="8823404" y="817003"/>
            <a:ext cx="738338" cy="175619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Aout</a:t>
            </a:r>
            <a:endParaRPr lang="zh-TW" altLang="en-US" dirty="0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D9659A2D-6F49-438B-A320-26EAA806F484}"/>
              </a:ext>
            </a:extLst>
          </p:cNvPr>
          <p:cNvSpPr/>
          <p:nvPr/>
        </p:nvSpPr>
        <p:spPr>
          <a:xfrm>
            <a:off x="6322002" y="4434665"/>
            <a:ext cx="738338" cy="13705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Bin</a:t>
            </a:r>
            <a:endParaRPr lang="zh-TW" altLang="en-US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E3E2D7A9-9DD5-44FB-8EA1-CA1E55AA6820}"/>
              </a:ext>
            </a:extLst>
          </p:cNvPr>
          <p:cNvSpPr/>
          <p:nvPr/>
        </p:nvSpPr>
        <p:spPr>
          <a:xfrm>
            <a:off x="8830125" y="4493799"/>
            <a:ext cx="738338" cy="13705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Bout</a:t>
            </a:r>
            <a:endParaRPr lang="zh-TW" altLang="en-US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05D40CBD-63C9-4CD2-88D5-CDAEAFA471F9}"/>
              </a:ext>
            </a:extLst>
          </p:cNvPr>
          <p:cNvCxnSpPr>
            <a:cxnSpLocks/>
          </p:cNvCxnSpPr>
          <p:nvPr/>
        </p:nvCxnSpPr>
        <p:spPr>
          <a:xfrm flipV="1">
            <a:off x="7060465" y="992210"/>
            <a:ext cx="279996" cy="515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291704C-497A-416C-A96B-285CF6FD0204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 flipV="1">
            <a:off x="7077638" y="1625429"/>
            <a:ext cx="228486" cy="1003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FA6D577-BDBA-439C-AB53-60D2C641D38B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>
            <a:off x="7077638" y="1725729"/>
            <a:ext cx="204217" cy="6873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11E37FC-AB61-4500-A1C2-3DB10442AF13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8707638" y="890749"/>
            <a:ext cx="114528" cy="6171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8DA75FBE-0E20-4A82-9EE6-49E5D5FDC3D2}"/>
              </a:ext>
            </a:extLst>
          </p:cNvPr>
          <p:cNvCxnSpPr>
            <a:cxnSpLocks/>
            <a:stCxn id="19" idx="1"/>
            <a:endCxn id="10" idx="3"/>
          </p:cNvCxnSpPr>
          <p:nvPr/>
        </p:nvCxnSpPr>
        <p:spPr>
          <a:xfrm flipH="1" flipV="1">
            <a:off x="8642218" y="1625429"/>
            <a:ext cx="181186" cy="696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35C39D4F-85F2-4C4A-8197-5D5A5185114D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8617949" y="1938958"/>
            <a:ext cx="204217" cy="4741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2A11656A-B615-426D-8BCA-B9B6BEC3BAA3}"/>
              </a:ext>
            </a:extLst>
          </p:cNvPr>
          <p:cNvCxnSpPr>
            <a:cxnSpLocks/>
          </p:cNvCxnSpPr>
          <p:nvPr/>
        </p:nvCxnSpPr>
        <p:spPr>
          <a:xfrm flipV="1">
            <a:off x="7036260" y="4119610"/>
            <a:ext cx="279996" cy="515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9F31BF41-FD87-46DB-BB4A-F26BA03B449D}"/>
              </a:ext>
            </a:extLst>
          </p:cNvPr>
          <p:cNvCxnSpPr>
            <a:cxnSpLocks/>
          </p:cNvCxnSpPr>
          <p:nvPr/>
        </p:nvCxnSpPr>
        <p:spPr>
          <a:xfrm flipV="1">
            <a:off x="7042916" y="4719703"/>
            <a:ext cx="273340" cy="3606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3738B68C-32F3-4C3F-B76E-3FCB9179277D}"/>
              </a:ext>
            </a:extLst>
          </p:cNvPr>
          <p:cNvCxnSpPr>
            <a:cxnSpLocks/>
          </p:cNvCxnSpPr>
          <p:nvPr/>
        </p:nvCxnSpPr>
        <p:spPr>
          <a:xfrm>
            <a:off x="7042916" y="5205071"/>
            <a:ext cx="279996" cy="3807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B43D1179-7A74-4470-B645-0A31218A010C}"/>
              </a:ext>
            </a:extLst>
          </p:cNvPr>
          <p:cNvCxnSpPr>
            <a:cxnSpLocks/>
          </p:cNvCxnSpPr>
          <p:nvPr/>
        </p:nvCxnSpPr>
        <p:spPr>
          <a:xfrm flipH="1" flipV="1">
            <a:off x="7043106" y="5394445"/>
            <a:ext cx="266303" cy="8948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EA384EDA-D872-4A58-9B22-5DDFD4D64AD8}"/>
              </a:ext>
            </a:extLst>
          </p:cNvPr>
          <p:cNvCxnSpPr>
            <a:cxnSpLocks/>
          </p:cNvCxnSpPr>
          <p:nvPr/>
        </p:nvCxnSpPr>
        <p:spPr>
          <a:xfrm flipH="1" flipV="1">
            <a:off x="8640567" y="3959617"/>
            <a:ext cx="189558" cy="9404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C4894EAA-D9FE-4C1A-8728-63524D988C98}"/>
              </a:ext>
            </a:extLst>
          </p:cNvPr>
          <p:cNvCxnSpPr>
            <a:cxnSpLocks/>
          </p:cNvCxnSpPr>
          <p:nvPr/>
        </p:nvCxnSpPr>
        <p:spPr>
          <a:xfrm flipH="1" flipV="1">
            <a:off x="8662868" y="4812277"/>
            <a:ext cx="160601" cy="307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7F1CF79D-585B-4537-9643-A9A5FF01E546}"/>
              </a:ext>
            </a:extLst>
          </p:cNvPr>
          <p:cNvCxnSpPr>
            <a:cxnSpLocks/>
          </p:cNvCxnSpPr>
          <p:nvPr/>
        </p:nvCxnSpPr>
        <p:spPr>
          <a:xfrm flipH="1">
            <a:off x="8640568" y="5298139"/>
            <a:ext cx="182901" cy="2486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C7401138-9294-424A-AB29-0A817DD78B31}"/>
              </a:ext>
            </a:extLst>
          </p:cNvPr>
          <p:cNvCxnSpPr>
            <a:cxnSpLocks/>
          </p:cNvCxnSpPr>
          <p:nvPr/>
        </p:nvCxnSpPr>
        <p:spPr>
          <a:xfrm flipV="1">
            <a:off x="8653150" y="5517822"/>
            <a:ext cx="190478" cy="8096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6B967A40-5AD9-4B2D-86A3-7D15EEABAB2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049357" y="1196382"/>
            <a:ext cx="384793" cy="6302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8E2E1BA1-D06A-47A5-8519-AB4C1BB92423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>
            <a:off x="4037859" y="1826655"/>
            <a:ext cx="396291" cy="583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94085F49-35EF-4E0A-86E7-14CE9DBBC218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049357" y="1976833"/>
            <a:ext cx="372658" cy="678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E953DAC4-24E3-4496-83C9-E20F70DA9914}"/>
              </a:ext>
            </a:extLst>
          </p:cNvPr>
          <p:cNvSpPr txBox="1"/>
          <p:nvPr/>
        </p:nvSpPr>
        <p:spPr>
          <a:xfrm>
            <a:off x="6449002" y="495061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A(5*5)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96CA28C5-B657-4C2D-A701-7608CBB550F3}"/>
              </a:ext>
            </a:extLst>
          </p:cNvPr>
          <p:cNvSpPr txBox="1"/>
          <p:nvPr/>
        </p:nvSpPr>
        <p:spPr>
          <a:xfrm>
            <a:off x="6333684" y="385013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B(7*7)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5EC44E38-8210-490B-92ED-F42D99422718}"/>
              </a:ext>
            </a:extLst>
          </p:cNvPr>
          <p:cNvSpPr txBox="1"/>
          <p:nvPr/>
        </p:nvSpPr>
        <p:spPr>
          <a:xfrm>
            <a:off x="4849615" y="756513"/>
            <a:ext cx="524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FSA</a:t>
            </a:r>
            <a:endParaRPr lang="zh-TW" altLang="en-US" dirty="0"/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5933EC16-80D0-4674-B790-64CD27DED43C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5552737" y="1725729"/>
            <a:ext cx="786563" cy="100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2DDEB84B-6EE3-4C79-81F5-5CF1B23062FC}"/>
              </a:ext>
            </a:extLst>
          </p:cNvPr>
          <p:cNvCxnSpPr>
            <a:cxnSpLocks/>
          </p:cNvCxnSpPr>
          <p:nvPr/>
        </p:nvCxnSpPr>
        <p:spPr>
          <a:xfrm>
            <a:off x="5828706" y="1855854"/>
            <a:ext cx="484820" cy="3572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FBF1647A-360E-4B26-87B0-4D067E78DA67}"/>
              </a:ext>
            </a:extLst>
          </p:cNvPr>
          <p:cNvCxnSpPr>
            <a:cxnSpLocks/>
          </p:cNvCxnSpPr>
          <p:nvPr/>
        </p:nvCxnSpPr>
        <p:spPr>
          <a:xfrm>
            <a:off x="5828706" y="1826655"/>
            <a:ext cx="515719" cy="1656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56BD7C3E-C2C7-4EDE-8C78-C6CEF6ECE593}"/>
              </a:ext>
            </a:extLst>
          </p:cNvPr>
          <p:cNvCxnSpPr>
            <a:cxnSpLocks/>
          </p:cNvCxnSpPr>
          <p:nvPr/>
        </p:nvCxnSpPr>
        <p:spPr>
          <a:xfrm>
            <a:off x="6355197" y="3483631"/>
            <a:ext cx="5864385" cy="20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D906C0FD-1CD6-47AE-855B-3CAA51B0B1D6}"/>
              </a:ext>
            </a:extLst>
          </p:cNvPr>
          <p:cNvCxnSpPr>
            <a:cxnSpLocks/>
          </p:cNvCxnSpPr>
          <p:nvPr/>
        </p:nvCxnSpPr>
        <p:spPr>
          <a:xfrm>
            <a:off x="9543132" y="2044974"/>
            <a:ext cx="1050887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BE17D2A1-3952-4CDC-86F5-F283A99447CF}"/>
              </a:ext>
            </a:extLst>
          </p:cNvPr>
          <p:cNvCxnSpPr>
            <a:cxnSpLocks/>
          </p:cNvCxnSpPr>
          <p:nvPr/>
        </p:nvCxnSpPr>
        <p:spPr>
          <a:xfrm>
            <a:off x="9585841" y="5574601"/>
            <a:ext cx="1096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: 圓角 88">
            <a:extLst>
              <a:ext uri="{FF2B5EF4-FFF2-40B4-BE49-F238E27FC236}">
                <a16:creationId xmlns:a16="http://schemas.microsoft.com/office/drawing/2014/main" id="{03AA7DFD-9068-4273-9E3F-859486A0E1B3}"/>
              </a:ext>
            </a:extLst>
          </p:cNvPr>
          <p:cNvSpPr/>
          <p:nvPr/>
        </p:nvSpPr>
        <p:spPr>
          <a:xfrm>
            <a:off x="2072250" y="54518"/>
            <a:ext cx="9357842" cy="67280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2C63B1E2-2D09-477E-831F-B6E4C46AC300}"/>
              </a:ext>
            </a:extLst>
          </p:cNvPr>
          <p:cNvCxnSpPr>
            <a:cxnSpLocks/>
          </p:cNvCxnSpPr>
          <p:nvPr/>
        </p:nvCxnSpPr>
        <p:spPr>
          <a:xfrm>
            <a:off x="10594019" y="2044975"/>
            <a:ext cx="69779" cy="1325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87DAE233-2FAD-493E-AADF-CD912329E3F9}"/>
              </a:ext>
            </a:extLst>
          </p:cNvPr>
          <p:cNvCxnSpPr>
            <a:cxnSpLocks/>
          </p:cNvCxnSpPr>
          <p:nvPr/>
        </p:nvCxnSpPr>
        <p:spPr>
          <a:xfrm flipV="1">
            <a:off x="10682796" y="3984911"/>
            <a:ext cx="0" cy="1589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對角線條紋 99">
            <a:extLst>
              <a:ext uri="{FF2B5EF4-FFF2-40B4-BE49-F238E27FC236}">
                <a16:creationId xmlns:a16="http://schemas.microsoft.com/office/drawing/2014/main" id="{EF9F7337-3619-4F87-B48B-FB5FEA3B79DF}"/>
              </a:ext>
            </a:extLst>
          </p:cNvPr>
          <p:cNvSpPr/>
          <p:nvPr/>
        </p:nvSpPr>
        <p:spPr>
          <a:xfrm rot="8228591">
            <a:off x="10506744" y="3310354"/>
            <a:ext cx="789406" cy="876085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1188C128-BC67-42FA-B215-7ACB11E567D7}"/>
              </a:ext>
            </a:extLst>
          </p:cNvPr>
          <p:cNvCxnSpPr/>
          <p:nvPr/>
        </p:nvCxnSpPr>
        <p:spPr>
          <a:xfrm>
            <a:off x="10654162" y="3355137"/>
            <a:ext cx="247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6F06FA0D-9C36-4510-8DEC-A85DF10882C4}"/>
              </a:ext>
            </a:extLst>
          </p:cNvPr>
          <p:cNvCxnSpPr/>
          <p:nvPr/>
        </p:nvCxnSpPr>
        <p:spPr>
          <a:xfrm>
            <a:off x="10654162" y="3984911"/>
            <a:ext cx="247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CBF6680D-4BCF-4367-B7C6-4C0396E4D0B2}"/>
              </a:ext>
            </a:extLst>
          </p:cNvPr>
          <p:cNvSpPr txBox="1"/>
          <p:nvPr/>
        </p:nvSpPr>
        <p:spPr>
          <a:xfrm>
            <a:off x="2114312" y="3386161"/>
            <a:ext cx="37458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FSA(24 to 1):</a:t>
            </a:r>
            <a:r>
              <a:rPr lang="zh-TW" altLang="en-US" dirty="0"/>
              <a:t> 共</a:t>
            </a:r>
            <a:r>
              <a:rPr lang="en-US" altLang="zh-TW" dirty="0">
                <a:solidFill>
                  <a:srgbClr val="FF0000"/>
                </a:solidFill>
              </a:rPr>
              <a:t>64</a:t>
            </a:r>
            <a:r>
              <a:rPr lang="zh-TW" altLang="en-US" dirty="0"/>
              <a:t>個</a:t>
            </a:r>
          </a:p>
          <a:p>
            <a:r>
              <a:rPr lang="zh-TW" altLang="en-US" dirty="0"/>
              <a:t>每個都對應到</a:t>
            </a:r>
            <a:r>
              <a:rPr lang="en-US" altLang="zh-TW" dirty="0"/>
              <a:t>MUL</a:t>
            </a:r>
            <a:r>
              <a:rPr lang="zh-TW" altLang="en-US" dirty="0"/>
              <a:t>的每個</a:t>
            </a:r>
            <a:r>
              <a:rPr lang="en-US" altLang="zh-TW" dirty="0"/>
              <a:t>CUBE</a:t>
            </a:r>
          </a:p>
          <a:p>
            <a:endParaRPr lang="en-US" altLang="zh-TW" dirty="0"/>
          </a:p>
          <a:p>
            <a:r>
              <a:rPr lang="en-US" altLang="zh-TW" dirty="0"/>
              <a:t>FA: </a:t>
            </a:r>
            <a:r>
              <a:rPr lang="zh-TW" altLang="en-US" dirty="0"/>
              <a:t>用來算每</a:t>
            </a:r>
            <a:r>
              <a:rPr lang="en-US" altLang="zh-TW" dirty="0"/>
              <a:t>row</a:t>
            </a:r>
            <a:r>
              <a:rPr lang="zh-TW" altLang="en-US" dirty="0"/>
              <a:t>的和</a:t>
            </a:r>
            <a:endParaRPr lang="en-US" altLang="zh-TW" dirty="0"/>
          </a:p>
          <a:p>
            <a:r>
              <a:rPr lang="en-US" altLang="zh-TW" dirty="0"/>
              <a:t>SA: </a:t>
            </a:r>
            <a:r>
              <a:rPr lang="zh-TW" altLang="en-US" dirty="0"/>
              <a:t>依照</a:t>
            </a:r>
            <a:r>
              <a:rPr lang="en-US" altLang="zh-TW" dirty="0" err="1"/>
              <a:t>wsize</a:t>
            </a:r>
            <a:r>
              <a:rPr lang="en-US" altLang="zh-TW" dirty="0"/>
              <a:t>, stride , round</a:t>
            </a:r>
            <a:r>
              <a:rPr lang="zh-TW" altLang="en-US" dirty="0"/>
              <a:t>決定要怎麼加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因為可能會輸出兩種和，所以</a:t>
            </a:r>
            <a:r>
              <a:rPr lang="en-US" altLang="zh-TW" dirty="0"/>
              <a:t>FSA</a:t>
            </a:r>
            <a:r>
              <a:rPr lang="zh-TW" altLang="en-US" dirty="0"/>
              <a:t>的</a:t>
            </a:r>
            <a:endParaRPr lang="en-US" altLang="zh-TW" dirty="0"/>
          </a:p>
          <a:p>
            <a:r>
              <a:rPr lang="en-US" altLang="zh-TW" dirty="0"/>
              <a:t>Output data</a:t>
            </a:r>
            <a:r>
              <a:rPr lang="zh-TW" altLang="en-US" dirty="0"/>
              <a:t>是</a:t>
            </a:r>
            <a:r>
              <a:rPr lang="en-US" altLang="zh-TW" dirty="0"/>
              <a:t>46bits(2* 23bits)</a:t>
            </a:r>
          </a:p>
        </p:txBody>
      </p:sp>
      <p:pic>
        <p:nvPicPr>
          <p:cNvPr id="161" name="圖片 160">
            <a:extLst>
              <a:ext uri="{FF2B5EF4-FFF2-40B4-BE49-F238E27FC236}">
                <a16:creationId xmlns:a16="http://schemas.microsoft.com/office/drawing/2014/main" id="{39C7AB43-1FEE-460C-ACDD-31734268C8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66" t="44683" r="32435" b="26990"/>
          <a:stretch/>
        </p:blipFill>
        <p:spPr>
          <a:xfrm>
            <a:off x="511784" y="4827592"/>
            <a:ext cx="1215075" cy="1316440"/>
          </a:xfrm>
          <a:prstGeom prst="rect">
            <a:avLst/>
          </a:prstGeom>
        </p:spPr>
      </p:pic>
      <p:cxnSp>
        <p:nvCxnSpPr>
          <p:cNvPr id="183" name="直線單箭頭接點 182">
            <a:extLst>
              <a:ext uri="{FF2B5EF4-FFF2-40B4-BE49-F238E27FC236}">
                <a16:creationId xmlns:a16="http://schemas.microsoft.com/office/drawing/2014/main" id="{8B714DA3-F7FC-40F1-BCA0-968029ADECAB}"/>
              </a:ext>
            </a:extLst>
          </p:cNvPr>
          <p:cNvCxnSpPr>
            <a:cxnSpLocks/>
          </p:cNvCxnSpPr>
          <p:nvPr/>
        </p:nvCxnSpPr>
        <p:spPr>
          <a:xfrm flipH="1">
            <a:off x="1837208" y="5622126"/>
            <a:ext cx="302772" cy="2401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4" name="直線單箭頭接點 183">
            <a:extLst>
              <a:ext uri="{FF2B5EF4-FFF2-40B4-BE49-F238E27FC236}">
                <a16:creationId xmlns:a16="http://schemas.microsoft.com/office/drawing/2014/main" id="{03B23152-6D65-4055-BE34-547BA01073AB}"/>
              </a:ext>
            </a:extLst>
          </p:cNvPr>
          <p:cNvCxnSpPr>
            <a:cxnSpLocks/>
          </p:cNvCxnSpPr>
          <p:nvPr/>
        </p:nvCxnSpPr>
        <p:spPr>
          <a:xfrm flipH="1" flipV="1">
            <a:off x="1837208" y="5214959"/>
            <a:ext cx="323198" cy="3596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72AAC98B-6448-4161-B0AA-DF33806CA41F}"/>
              </a:ext>
            </a:extLst>
          </p:cNvPr>
          <p:cNvCxnSpPr/>
          <p:nvPr/>
        </p:nvCxnSpPr>
        <p:spPr>
          <a:xfrm>
            <a:off x="275208" y="2243350"/>
            <a:ext cx="2266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7D3FB526-8EB9-453C-9CF1-84B37D716F2C}"/>
              </a:ext>
            </a:extLst>
          </p:cNvPr>
          <p:cNvCxnSpPr/>
          <p:nvPr/>
        </p:nvCxnSpPr>
        <p:spPr>
          <a:xfrm>
            <a:off x="275208" y="2550609"/>
            <a:ext cx="2266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A010FE09-4E0E-4450-AEEE-B353F1F45BBB}"/>
              </a:ext>
            </a:extLst>
          </p:cNvPr>
          <p:cNvCxnSpPr/>
          <p:nvPr/>
        </p:nvCxnSpPr>
        <p:spPr>
          <a:xfrm>
            <a:off x="275208" y="2800127"/>
            <a:ext cx="2266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FC8E8F0F-9ABE-43F7-B79B-FD746A350A8B}"/>
              </a:ext>
            </a:extLst>
          </p:cNvPr>
          <p:cNvCxnSpPr>
            <a:cxnSpLocks/>
          </p:cNvCxnSpPr>
          <p:nvPr/>
        </p:nvCxnSpPr>
        <p:spPr>
          <a:xfrm>
            <a:off x="5828706" y="569086"/>
            <a:ext cx="401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430928A4-6DA1-44AF-A516-899079B36AA2}"/>
              </a:ext>
            </a:extLst>
          </p:cNvPr>
          <p:cNvCxnSpPr>
            <a:cxnSpLocks/>
          </p:cNvCxnSpPr>
          <p:nvPr/>
        </p:nvCxnSpPr>
        <p:spPr>
          <a:xfrm>
            <a:off x="5836802" y="398722"/>
            <a:ext cx="518395" cy="7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33777051-85D3-4D54-860D-4EE7A0940300}"/>
              </a:ext>
            </a:extLst>
          </p:cNvPr>
          <p:cNvCxnSpPr>
            <a:cxnSpLocks/>
          </p:cNvCxnSpPr>
          <p:nvPr/>
        </p:nvCxnSpPr>
        <p:spPr>
          <a:xfrm>
            <a:off x="5820892" y="6245226"/>
            <a:ext cx="401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B9852EFB-ECFA-4860-AC5E-C11E76536F4B}"/>
              </a:ext>
            </a:extLst>
          </p:cNvPr>
          <p:cNvCxnSpPr>
            <a:cxnSpLocks/>
          </p:cNvCxnSpPr>
          <p:nvPr/>
        </p:nvCxnSpPr>
        <p:spPr>
          <a:xfrm>
            <a:off x="5811375" y="6445542"/>
            <a:ext cx="518395" cy="7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DB80793B-E597-4009-89D3-B1B8534D881E}"/>
              </a:ext>
            </a:extLst>
          </p:cNvPr>
          <p:cNvSpPr txBox="1"/>
          <p:nvPr/>
        </p:nvSpPr>
        <p:spPr>
          <a:xfrm>
            <a:off x="517075" y="1905918"/>
            <a:ext cx="69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wsize</a:t>
            </a:r>
            <a:endParaRPr lang="zh-TW" altLang="en-US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993DE9BC-27BD-4C5A-B241-8324DFB569D1}"/>
              </a:ext>
            </a:extLst>
          </p:cNvPr>
          <p:cNvSpPr txBox="1"/>
          <p:nvPr/>
        </p:nvSpPr>
        <p:spPr>
          <a:xfrm>
            <a:off x="502719" y="2250621"/>
            <a:ext cx="71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stride</a:t>
            </a:r>
            <a:endParaRPr lang="zh-TW" altLang="en-US" dirty="0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1B56BC37-650B-4022-B430-96203160C014}"/>
              </a:ext>
            </a:extLst>
          </p:cNvPr>
          <p:cNvSpPr txBox="1"/>
          <p:nvPr/>
        </p:nvSpPr>
        <p:spPr>
          <a:xfrm>
            <a:off x="504128" y="2519355"/>
            <a:ext cx="74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round</a:t>
            </a:r>
            <a:endParaRPr lang="zh-TW" altLang="en-US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2F0B29E5-755E-494D-B542-C3C83F167E83}"/>
              </a:ext>
            </a:extLst>
          </p:cNvPr>
          <p:cNvSpPr txBox="1"/>
          <p:nvPr/>
        </p:nvSpPr>
        <p:spPr>
          <a:xfrm>
            <a:off x="5188836" y="6320518"/>
            <a:ext cx="74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round</a:t>
            </a:r>
            <a:endParaRPr lang="zh-TW" altLang="en-US" dirty="0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39D5706F-3825-40A3-8CC0-7276EF9595A7}"/>
              </a:ext>
            </a:extLst>
          </p:cNvPr>
          <p:cNvSpPr txBox="1"/>
          <p:nvPr/>
        </p:nvSpPr>
        <p:spPr>
          <a:xfrm>
            <a:off x="5193183" y="6081753"/>
            <a:ext cx="71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stride</a:t>
            </a:r>
            <a:endParaRPr lang="zh-TW" altLang="en-US" dirty="0"/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16DA7246-C482-4BAE-BE3F-F647270D3182}"/>
              </a:ext>
            </a:extLst>
          </p:cNvPr>
          <p:cNvSpPr txBox="1"/>
          <p:nvPr/>
        </p:nvSpPr>
        <p:spPr>
          <a:xfrm>
            <a:off x="5203487" y="159854"/>
            <a:ext cx="71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stride</a:t>
            </a:r>
            <a:endParaRPr lang="zh-TW" altLang="en-US" dirty="0"/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433110F7-BBF2-44F8-BE33-738CD49293B5}"/>
              </a:ext>
            </a:extLst>
          </p:cNvPr>
          <p:cNvSpPr txBox="1"/>
          <p:nvPr/>
        </p:nvSpPr>
        <p:spPr>
          <a:xfrm>
            <a:off x="5164559" y="345087"/>
            <a:ext cx="74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round</a:t>
            </a:r>
            <a:endParaRPr lang="zh-TW" altLang="en-US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1E5A3E4E-10D9-41F7-9976-1A289AB73C5E}"/>
              </a:ext>
            </a:extLst>
          </p:cNvPr>
          <p:cNvSpPr txBox="1"/>
          <p:nvPr/>
        </p:nvSpPr>
        <p:spPr>
          <a:xfrm>
            <a:off x="3032131" y="294108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21 bits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B1CCEE90-4DD3-44C2-9F49-7C5142C1D782}"/>
              </a:ext>
            </a:extLst>
          </p:cNvPr>
          <p:cNvSpPr txBox="1"/>
          <p:nvPr/>
        </p:nvSpPr>
        <p:spPr>
          <a:xfrm>
            <a:off x="4597165" y="2212417"/>
            <a:ext cx="1045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2*23 bits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= 46 bits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CFB90696-14E5-4F90-A69F-BEAE82CF1346}"/>
              </a:ext>
            </a:extLst>
          </p:cNvPr>
          <p:cNvSpPr txBox="1"/>
          <p:nvPr/>
        </p:nvSpPr>
        <p:spPr>
          <a:xfrm>
            <a:off x="6308318" y="255221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46 bits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97263E11-7259-48CB-86A2-52E9E4F892BC}"/>
              </a:ext>
            </a:extLst>
          </p:cNvPr>
          <p:cNvSpPr txBox="1"/>
          <p:nvPr/>
        </p:nvSpPr>
        <p:spPr>
          <a:xfrm>
            <a:off x="6277773" y="575432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46 bits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EEA63AC1-6602-4661-B4F7-1D58D6716804}"/>
              </a:ext>
            </a:extLst>
          </p:cNvPr>
          <p:cNvSpPr txBox="1"/>
          <p:nvPr/>
        </p:nvSpPr>
        <p:spPr>
          <a:xfrm>
            <a:off x="7594669" y="225609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27bits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B15D6976-C77A-4C34-8DF0-51211EF970B8}"/>
              </a:ext>
            </a:extLst>
          </p:cNvPr>
          <p:cNvSpPr txBox="1"/>
          <p:nvPr/>
        </p:nvSpPr>
        <p:spPr>
          <a:xfrm>
            <a:off x="7589342" y="3632569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27bits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30D882E6-837F-4E96-980D-DFD341259440}"/>
              </a:ext>
            </a:extLst>
          </p:cNvPr>
          <p:cNvSpPr txBox="1"/>
          <p:nvPr/>
        </p:nvSpPr>
        <p:spPr>
          <a:xfrm>
            <a:off x="8820796" y="2629515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2*27bits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= 54bits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EF202906-199D-40AE-B628-2CF146B0F0EB}"/>
              </a:ext>
            </a:extLst>
          </p:cNvPr>
          <p:cNvSpPr txBox="1"/>
          <p:nvPr/>
        </p:nvSpPr>
        <p:spPr>
          <a:xfrm>
            <a:off x="8800906" y="5946089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2*27bits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= 54bits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3BB9E91F-1ED0-4220-BA05-6E2963A2E6D4}"/>
              </a:ext>
            </a:extLst>
          </p:cNvPr>
          <p:cNvSpPr txBox="1"/>
          <p:nvPr/>
        </p:nvSpPr>
        <p:spPr>
          <a:xfrm>
            <a:off x="10735890" y="4328581"/>
            <a:ext cx="16013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16*54bits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= 864 bit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(max 5*5)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Ps.</a:t>
            </a:r>
            <a:r>
              <a:rPr lang="zh-TW" altLang="en-US" dirty="0">
                <a:solidFill>
                  <a:srgbClr val="FF0000"/>
                </a:solidFill>
              </a:rPr>
              <a:t>還沒決定好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怎麼擺</a:t>
            </a:r>
          </a:p>
        </p:txBody>
      </p:sp>
    </p:spTree>
    <p:extLst>
      <p:ext uri="{BB962C8B-B14F-4D97-AF65-F5344CB8AC3E}">
        <p14:creationId xmlns:p14="http://schemas.microsoft.com/office/powerpoint/2010/main" val="300096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EAEE5457-C487-4B70-853A-235CB29E61F2}"/>
              </a:ext>
            </a:extLst>
          </p:cNvPr>
          <p:cNvGrpSpPr/>
          <p:nvPr/>
        </p:nvGrpSpPr>
        <p:grpSpPr>
          <a:xfrm>
            <a:off x="1473693" y="828500"/>
            <a:ext cx="3183757" cy="2600500"/>
            <a:chOff x="318697" y="746942"/>
            <a:chExt cx="3183757" cy="2600500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DDAB4744-5A7A-401B-A148-4CBFFF7E6366}"/>
                </a:ext>
              </a:extLst>
            </p:cNvPr>
            <p:cNvGrpSpPr/>
            <p:nvPr/>
          </p:nvGrpSpPr>
          <p:grpSpPr>
            <a:xfrm>
              <a:off x="318697" y="746942"/>
              <a:ext cx="2669948" cy="2600500"/>
              <a:chOff x="273244" y="746942"/>
              <a:chExt cx="3048704" cy="260050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81AAE84-D366-43C8-B2C4-CB7FAA036FF6}"/>
                  </a:ext>
                </a:extLst>
              </p:cNvPr>
              <p:cNvSpPr/>
              <p:nvPr/>
            </p:nvSpPr>
            <p:spPr>
              <a:xfrm>
                <a:off x="273244" y="746942"/>
                <a:ext cx="614438" cy="24282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ID0</a:t>
                </a:r>
                <a:endParaRPr lang="zh-TW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5CF05F3-8761-4927-884D-88C637F00B27}"/>
                  </a:ext>
                </a:extLst>
              </p:cNvPr>
              <p:cNvSpPr/>
              <p:nvPr/>
            </p:nvSpPr>
            <p:spPr>
              <a:xfrm>
                <a:off x="639106" y="1043975"/>
                <a:ext cx="248575" cy="2485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7C64568-5FFB-4215-B462-0FDD6649F42A}"/>
                  </a:ext>
                </a:extLst>
              </p:cNvPr>
              <p:cNvSpPr/>
              <p:nvPr/>
            </p:nvSpPr>
            <p:spPr>
              <a:xfrm>
                <a:off x="639106" y="1332101"/>
                <a:ext cx="248575" cy="2485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579E32B-A3BA-40F2-BA5D-F492654C26C0}"/>
                  </a:ext>
                </a:extLst>
              </p:cNvPr>
              <p:cNvSpPr/>
              <p:nvPr/>
            </p:nvSpPr>
            <p:spPr>
              <a:xfrm>
                <a:off x="639106" y="1640067"/>
                <a:ext cx="248575" cy="2485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7ED03EA-9EFA-479F-8B70-302F9E296675}"/>
                  </a:ext>
                </a:extLst>
              </p:cNvPr>
              <p:cNvSpPr/>
              <p:nvPr/>
            </p:nvSpPr>
            <p:spPr>
              <a:xfrm>
                <a:off x="639106" y="1937640"/>
                <a:ext cx="248575" cy="2485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7A3B877-1C01-4483-AC11-53111AC4ECDC}"/>
                  </a:ext>
                </a:extLst>
              </p:cNvPr>
              <p:cNvSpPr/>
              <p:nvPr/>
            </p:nvSpPr>
            <p:spPr>
              <a:xfrm>
                <a:off x="639106" y="2219730"/>
                <a:ext cx="248575" cy="2485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C1D8335-6A0C-42FA-84C4-6A1D4A35E456}"/>
                  </a:ext>
                </a:extLst>
              </p:cNvPr>
              <p:cNvSpPr/>
              <p:nvPr/>
            </p:nvSpPr>
            <p:spPr>
              <a:xfrm>
                <a:off x="639106" y="3098867"/>
                <a:ext cx="248575" cy="2485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8</a:t>
                </a:r>
                <a:endParaRPr lang="zh-TW" altLang="en-US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1589297-A263-46A6-862E-658DED9569F0}"/>
                  </a:ext>
                </a:extLst>
              </p:cNvPr>
              <p:cNvSpPr/>
              <p:nvPr/>
            </p:nvSpPr>
            <p:spPr>
              <a:xfrm>
                <a:off x="639106" y="2811815"/>
                <a:ext cx="248575" cy="2485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68E5242-409A-4170-AA49-BF4F32E776F8}"/>
                  </a:ext>
                </a:extLst>
              </p:cNvPr>
              <p:cNvSpPr/>
              <p:nvPr/>
            </p:nvSpPr>
            <p:spPr>
              <a:xfrm>
                <a:off x="639106" y="2527696"/>
                <a:ext cx="248575" cy="2485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9B872DE-404E-476A-A293-6693FBE843D6}"/>
                  </a:ext>
                </a:extLst>
              </p:cNvPr>
              <p:cNvSpPr/>
              <p:nvPr/>
            </p:nvSpPr>
            <p:spPr>
              <a:xfrm>
                <a:off x="1410565" y="1419237"/>
                <a:ext cx="1911383" cy="139379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B1</a:t>
                </a:r>
                <a:endParaRPr lang="zh-TW" altLang="en-US" dirty="0"/>
              </a:p>
            </p:txBody>
          </p: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8718C8B6-10D1-40FD-9EC8-737A998BAC6F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>
                <a:off x="887682" y="868354"/>
                <a:ext cx="496454" cy="675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94DDF336-2C91-411E-8EF8-32EE19E2C185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>
                <a:off x="887681" y="1168263"/>
                <a:ext cx="496455" cy="4995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7BC40A3A-D008-4DCC-AD03-8C608B572224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887681" y="1456389"/>
                <a:ext cx="507243" cy="3951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4914FFEB-9C4A-4A6C-84EC-3A181BDEAA24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>
                <a:off x="887681" y="1764355"/>
                <a:ext cx="496455" cy="2114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2BCB7C1F-9B47-4DF5-9CD4-996785C9B06F}"/>
                  </a:ext>
                </a:extLst>
              </p:cNvPr>
              <p:cNvCxnSpPr>
                <a:cxnSpLocks/>
                <a:stCxn id="9" idx="3"/>
                <a:endCxn id="14" idx="1"/>
              </p:cNvCxnSpPr>
              <p:nvPr/>
            </p:nvCxnSpPr>
            <p:spPr>
              <a:xfrm>
                <a:off x="887681" y="2061928"/>
                <a:ext cx="522885" cy="542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A5DFC08B-40D6-4DD2-A555-DB9F82B6B7D7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887681" y="2344018"/>
                <a:ext cx="522883" cy="23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F4A5BC6D-C8BB-47B3-BBE0-ED9F47298F0E}"/>
                  </a:ext>
                </a:extLst>
              </p:cNvPr>
              <p:cNvCxnSpPr>
                <a:cxnSpLocks/>
                <a:endCxn id="13" idx="3"/>
              </p:cNvCxnSpPr>
              <p:nvPr/>
            </p:nvCxnSpPr>
            <p:spPr>
              <a:xfrm flipH="1">
                <a:off x="887681" y="2431154"/>
                <a:ext cx="563007" cy="2208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C7602DDB-3D23-4FC2-979F-ABA5CFD761D8}"/>
                  </a:ext>
                </a:extLst>
              </p:cNvPr>
              <p:cNvCxnSpPr>
                <a:cxnSpLocks/>
                <a:endCxn id="12" idx="3"/>
              </p:cNvCxnSpPr>
              <p:nvPr/>
            </p:nvCxnSpPr>
            <p:spPr>
              <a:xfrm flipH="1">
                <a:off x="887681" y="2555441"/>
                <a:ext cx="522883" cy="3806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DABA26AC-387A-4E9E-9B7D-B74D4BB2091E}"/>
                  </a:ext>
                </a:extLst>
              </p:cNvPr>
              <p:cNvCxnSpPr>
                <a:cxnSpLocks/>
                <a:endCxn id="11" idx="3"/>
              </p:cNvCxnSpPr>
              <p:nvPr/>
            </p:nvCxnSpPr>
            <p:spPr>
              <a:xfrm flipH="1">
                <a:off x="887681" y="2669207"/>
                <a:ext cx="522883" cy="5539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55469424-CB1E-48E1-B348-A2361CF2FD93}"/>
                </a:ext>
              </a:extLst>
            </p:cNvPr>
            <p:cNvCxnSpPr>
              <a:cxnSpLocks/>
            </p:cNvCxnSpPr>
            <p:nvPr/>
          </p:nvCxnSpPr>
          <p:spPr>
            <a:xfrm>
              <a:off x="2967898" y="2170424"/>
              <a:ext cx="534556" cy="15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D3A1F0D2-0074-4268-BED0-6DDD6C369666}"/>
              </a:ext>
            </a:extLst>
          </p:cNvPr>
          <p:cNvGrpSpPr/>
          <p:nvPr/>
        </p:nvGrpSpPr>
        <p:grpSpPr>
          <a:xfrm>
            <a:off x="1794102" y="3979520"/>
            <a:ext cx="2352668" cy="2595950"/>
            <a:chOff x="4154664" y="838757"/>
            <a:chExt cx="2633743" cy="2616796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143B477-CB91-4229-AE29-50C973AAACEF}"/>
                </a:ext>
              </a:extLst>
            </p:cNvPr>
            <p:cNvSpPr/>
            <p:nvPr/>
          </p:nvSpPr>
          <p:spPr>
            <a:xfrm>
              <a:off x="4154664" y="838757"/>
              <a:ext cx="248576" cy="25748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A57E732-706F-4367-8FDD-DA58EEEEC8B6}"/>
                </a:ext>
              </a:extLst>
            </p:cNvPr>
            <p:cNvSpPr/>
            <p:nvPr/>
          </p:nvSpPr>
          <p:spPr>
            <a:xfrm>
              <a:off x="4154664" y="1135790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E42C8AC-DCEE-45FE-BB83-84300BE108A1}"/>
                </a:ext>
              </a:extLst>
            </p:cNvPr>
            <p:cNvSpPr/>
            <p:nvPr/>
          </p:nvSpPr>
          <p:spPr>
            <a:xfrm>
              <a:off x="4154664" y="1423916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8D951E8-495A-4CB4-8FC1-2698C9F36D44}"/>
                </a:ext>
              </a:extLst>
            </p:cNvPr>
            <p:cNvSpPr/>
            <p:nvPr/>
          </p:nvSpPr>
          <p:spPr>
            <a:xfrm>
              <a:off x="4154664" y="1731882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710D5F8-9AA7-40D5-8206-FD623B202408}"/>
                </a:ext>
              </a:extLst>
            </p:cNvPr>
            <p:cNvSpPr/>
            <p:nvPr/>
          </p:nvSpPr>
          <p:spPr>
            <a:xfrm>
              <a:off x="4154664" y="2029455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FE45DFF-F134-4B3B-89E8-D38A0577B968}"/>
                </a:ext>
              </a:extLst>
            </p:cNvPr>
            <p:cNvSpPr/>
            <p:nvPr/>
          </p:nvSpPr>
          <p:spPr>
            <a:xfrm>
              <a:off x="4154664" y="2311545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7E941EA-5F4B-49D0-B7BF-E225C3FF643A}"/>
                </a:ext>
              </a:extLst>
            </p:cNvPr>
            <p:cNvSpPr/>
            <p:nvPr/>
          </p:nvSpPr>
          <p:spPr>
            <a:xfrm>
              <a:off x="4154664" y="3190682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B571241-5893-4C10-8C7D-F11C7E834F24}"/>
                </a:ext>
              </a:extLst>
            </p:cNvPr>
            <p:cNvSpPr/>
            <p:nvPr/>
          </p:nvSpPr>
          <p:spPr>
            <a:xfrm>
              <a:off x="4154664" y="2903630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10FDADA-810C-4659-A503-49638D054C2F}"/>
                </a:ext>
              </a:extLst>
            </p:cNvPr>
            <p:cNvSpPr/>
            <p:nvPr/>
          </p:nvSpPr>
          <p:spPr>
            <a:xfrm>
              <a:off x="4154664" y="2619511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1F61E4D-D007-4DEC-A572-3E772613077C}"/>
                </a:ext>
              </a:extLst>
            </p:cNvPr>
            <p:cNvSpPr/>
            <p:nvPr/>
          </p:nvSpPr>
          <p:spPr>
            <a:xfrm>
              <a:off x="5030627" y="1148314"/>
              <a:ext cx="1757780" cy="12421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B2</a:t>
              </a:r>
              <a:endParaRPr lang="zh-TW" altLang="en-US" dirty="0"/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C88F5E7F-E3BF-46B7-97F6-ED9E02724DFD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403240" y="967498"/>
              <a:ext cx="627387" cy="3238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BAA9F6CF-E407-49AA-BF93-B43D0A02B591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4403239" y="1260078"/>
              <a:ext cx="627388" cy="256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377BAF06-D8F8-463A-9E9E-D8A9E1673B5C}"/>
                </a:ext>
              </a:extLst>
            </p:cNvPr>
            <p:cNvCxnSpPr>
              <a:cxnSpLocks/>
              <a:stCxn id="27" idx="3"/>
              <a:endCxn id="34" idx="1"/>
            </p:cNvCxnSpPr>
            <p:nvPr/>
          </p:nvCxnSpPr>
          <p:spPr>
            <a:xfrm>
              <a:off x="4403239" y="1548204"/>
              <a:ext cx="627388" cy="2211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3C083C5C-B107-498C-8EB5-B0FDE8EE0F61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4403239" y="1856170"/>
              <a:ext cx="627388" cy="62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3A0ADD2B-6BE2-4A9F-AFF0-0802C5964BDE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 flipV="1">
              <a:off x="4403239" y="2114533"/>
              <a:ext cx="627388" cy="392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379F57C6-5DDF-4304-9E37-AA1408C02BB0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4403239" y="2296986"/>
              <a:ext cx="627388" cy="138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C568DED2-DD4A-4CFE-A8DC-07A893724837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 flipH="1" flipV="1">
              <a:off x="4403239" y="2743799"/>
              <a:ext cx="627387" cy="1004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A115D8CC-503D-4DCA-A363-0444E0B5CB4E}"/>
                </a:ext>
              </a:extLst>
            </p:cNvPr>
            <p:cNvCxnSpPr>
              <a:cxnSpLocks/>
              <a:stCxn id="44" idx="1"/>
              <a:endCxn id="32" idx="3"/>
            </p:cNvCxnSpPr>
            <p:nvPr/>
          </p:nvCxnSpPr>
          <p:spPr>
            <a:xfrm flipH="1">
              <a:off x="4403239" y="2991625"/>
              <a:ext cx="627388" cy="362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6B96FC9A-B960-4733-A5B2-B75AF55A6E0A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>
              <a:off x="4403239" y="3184258"/>
              <a:ext cx="627388" cy="1307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671DBF1-966F-45B8-9E71-98DC48B995F1}"/>
                </a:ext>
              </a:extLst>
            </p:cNvPr>
            <p:cNvSpPr/>
            <p:nvPr/>
          </p:nvSpPr>
          <p:spPr>
            <a:xfrm>
              <a:off x="5030627" y="2527696"/>
              <a:ext cx="1757780" cy="92785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B3</a:t>
              </a:r>
              <a:endParaRPr lang="zh-TW" altLang="en-US" dirty="0"/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FD06F4AF-AF6E-4EA0-895C-529D694106A0}"/>
              </a:ext>
            </a:extLst>
          </p:cNvPr>
          <p:cNvGrpSpPr/>
          <p:nvPr/>
        </p:nvGrpSpPr>
        <p:grpSpPr>
          <a:xfrm>
            <a:off x="6310625" y="915636"/>
            <a:ext cx="2483603" cy="2704274"/>
            <a:chOff x="7415794" y="806787"/>
            <a:chExt cx="3160211" cy="2704274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C8AF168-4F90-4622-AD30-21512511B7C5}"/>
                </a:ext>
              </a:extLst>
            </p:cNvPr>
            <p:cNvSpPr/>
            <p:nvPr/>
          </p:nvSpPr>
          <p:spPr>
            <a:xfrm>
              <a:off x="7415794" y="806787"/>
              <a:ext cx="248576" cy="25748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D057BA2-685E-460E-901E-B4DC1164F0CD}"/>
                </a:ext>
              </a:extLst>
            </p:cNvPr>
            <p:cNvSpPr/>
            <p:nvPr/>
          </p:nvSpPr>
          <p:spPr>
            <a:xfrm>
              <a:off x="7415794" y="1103820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385DBB3E-AB01-498D-988F-46451AB0AB9F}"/>
                </a:ext>
              </a:extLst>
            </p:cNvPr>
            <p:cNvSpPr/>
            <p:nvPr/>
          </p:nvSpPr>
          <p:spPr>
            <a:xfrm>
              <a:off x="7415794" y="1391946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B0453FF0-6F56-4E35-8710-2948426C01DD}"/>
                </a:ext>
              </a:extLst>
            </p:cNvPr>
            <p:cNvSpPr/>
            <p:nvPr/>
          </p:nvSpPr>
          <p:spPr>
            <a:xfrm>
              <a:off x="7415794" y="1699912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CD2A7AA-DB9A-4E0C-8752-C4E5A028B003}"/>
                </a:ext>
              </a:extLst>
            </p:cNvPr>
            <p:cNvSpPr/>
            <p:nvPr/>
          </p:nvSpPr>
          <p:spPr>
            <a:xfrm>
              <a:off x="7415794" y="1997485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0371EEE-0CCF-410C-857F-4875991EDD7C}"/>
                </a:ext>
              </a:extLst>
            </p:cNvPr>
            <p:cNvSpPr/>
            <p:nvPr/>
          </p:nvSpPr>
          <p:spPr>
            <a:xfrm>
              <a:off x="7415794" y="2279575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434AF7C8-30F3-43A1-A61C-04E1B33B42DC}"/>
                </a:ext>
              </a:extLst>
            </p:cNvPr>
            <p:cNvSpPr/>
            <p:nvPr/>
          </p:nvSpPr>
          <p:spPr>
            <a:xfrm>
              <a:off x="7415794" y="3158712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0CDC44E-B387-44B1-86F0-1A538D9E220D}"/>
                </a:ext>
              </a:extLst>
            </p:cNvPr>
            <p:cNvSpPr/>
            <p:nvPr/>
          </p:nvSpPr>
          <p:spPr>
            <a:xfrm>
              <a:off x="7415794" y="2871660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1F8D3FE9-B6EA-47DC-8EF4-FFA4A1058905}"/>
                </a:ext>
              </a:extLst>
            </p:cNvPr>
            <p:cNvSpPr/>
            <p:nvPr/>
          </p:nvSpPr>
          <p:spPr>
            <a:xfrm>
              <a:off x="7415794" y="2587541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8FAF4F7-3880-43C2-97F4-D317A2A8EB24}"/>
                </a:ext>
              </a:extLst>
            </p:cNvPr>
            <p:cNvSpPr/>
            <p:nvPr/>
          </p:nvSpPr>
          <p:spPr>
            <a:xfrm>
              <a:off x="8309188" y="1189289"/>
              <a:ext cx="1757779" cy="103044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B2</a:t>
              </a:r>
              <a:endParaRPr lang="zh-TW" altLang="en-US" dirty="0"/>
            </a:p>
          </p:txBody>
        </p: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1FA0BBCD-E1FA-462E-A521-C2E9DF36B040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7664370" y="935528"/>
              <a:ext cx="627387" cy="3238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1389E7C7-670C-4365-9CC2-846BF3A0E3EF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>
              <a:off x="7664369" y="1228108"/>
              <a:ext cx="627388" cy="256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A7BACE22-5ED9-4A42-BD1E-44287FDF3E8D}"/>
                </a:ext>
              </a:extLst>
            </p:cNvPr>
            <p:cNvCxnSpPr>
              <a:cxnSpLocks/>
              <a:stCxn id="48" idx="3"/>
              <a:endCxn id="55" idx="1"/>
            </p:cNvCxnSpPr>
            <p:nvPr/>
          </p:nvCxnSpPr>
          <p:spPr>
            <a:xfrm>
              <a:off x="7664369" y="1516234"/>
              <a:ext cx="644819" cy="1882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B42CD52A-1381-4F1E-8126-392F64F437E9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>
              <a:off x="7664369" y="1824200"/>
              <a:ext cx="627388" cy="62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FAEE84B3-3810-43E8-87CE-F4D16EDC2B9D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 flipV="1">
              <a:off x="7664369" y="2082563"/>
              <a:ext cx="627388" cy="392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4E961A28-886C-4E84-BA6A-D2CA307F2166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 flipV="1">
              <a:off x="7664369" y="2195875"/>
              <a:ext cx="644819" cy="207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5C2D7C07-3D1D-401C-8E8D-876F6CCB07DE}"/>
                </a:ext>
              </a:extLst>
            </p:cNvPr>
            <p:cNvCxnSpPr>
              <a:cxnSpLocks/>
              <a:endCxn id="54" idx="3"/>
            </p:cNvCxnSpPr>
            <p:nvPr/>
          </p:nvCxnSpPr>
          <p:spPr>
            <a:xfrm flipH="1" flipV="1">
              <a:off x="7664369" y="2711829"/>
              <a:ext cx="627387" cy="1627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EB48F3B7-DD09-4B92-94D5-6EEBACF0F7C5}"/>
                </a:ext>
              </a:extLst>
            </p:cNvPr>
            <p:cNvCxnSpPr>
              <a:cxnSpLocks/>
              <a:stCxn id="65" idx="1"/>
              <a:endCxn id="53" idx="3"/>
            </p:cNvCxnSpPr>
            <p:nvPr/>
          </p:nvCxnSpPr>
          <p:spPr>
            <a:xfrm flipH="1" flipV="1">
              <a:off x="7664369" y="2995948"/>
              <a:ext cx="627388" cy="7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C63EB77C-92DD-4378-AD4D-C27495DB1F04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H="1">
              <a:off x="7664369" y="3152288"/>
              <a:ext cx="627388" cy="1307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D82DF3AE-2763-47D5-AC1A-B92FF66DD9F9}"/>
                </a:ext>
              </a:extLst>
            </p:cNvPr>
            <p:cNvSpPr/>
            <p:nvPr/>
          </p:nvSpPr>
          <p:spPr>
            <a:xfrm>
              <a:off x="8291757" y="2495726"/>
              <a:ext cx="1757779" cy="101533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B2</a:t>
              </a:r>
              <a:endParaRPr lang="zh-TW" altLang="en-US" dirty="0"/>
            </a:p>
          </p:txBody>
        </p: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6D349E36-4F6D-4471-9554-9D88A77CC5A1}"/>
                </a:ext>
              </a:extLst>
            </p:cNvPr>
            <p:cNvCxnSpPr>
              <a:cxnSpLocks/>
              <a:stCxn id="55" idx="3"/>
            </p:cNvCxnSpPr>
            <p:nvPr/>
          </p:nvCxnSpPr>
          <p:spPr>
            <a:xfrm>
              <a:off x="10066967" y="1704510"/>
              <a:ext cx="509038" cy="2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24FC63EC-B588-443B-834D-0457A16457E5}"/>
                </a:ext>
              </a:extLst>
            </p:cNvPr>
            <p:cNvCxnSpPr>
              <a:stCxn id="65" idx="3"/>
            </p:cNvCxnSpPr>
            <p:nvPr/>
          </p:nvCxnSpPr>
          <p:spPr>
            <a:xfrm flipV="1">
              <a:off x="10049536" y="2995948"/>
              <a:ext cx="509039" cy="7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377D2D7A-23F8-4205-80F3-5222E105A628}"/>
                </a:ext>
              </a:extLst>
            </p:cNvPr>
            <p:cNvCxnSpPr>
              <a:stCxn id="49" idx="3"/>
            </p:cNvCxnSpPr>
            <p:nvPr/>
          </p:nvCxnSpPr>
          <p:spPr>
            <a:xfrm>
              <a:off x="7664369" y="1824200"/>
              <a:ext cx="627387" cy="8727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ED0D8C93-4F61-4AA8-80C3-B063C56E0044}"/>
                </a:ext>
              </a:extLst>
            </p:cNvPr>
            <p:cNvCxnSpPr>
              <a:stCxn id="50" idx="3"/>
            </p:cNvCxnSpPr>
            <p:nvPr/>
          </p:nvCxnSpPr>
          <p:spPr>
            <a:xfrm>
              <a:off x="7664369" y="2121773"/>
              <a:ext cx="627387" cy="676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FB29778E-1B58-4A8C-89A7-FF7B9A18EDD6}"/>
                </a:ext>
              </a:extLst>
            </p:cNvPr>
            <p:cNvCxnSpPr>
              <a:stCxn id="51" idx="3"/>
            </p:cNvCxnSpPr>
            <p:nvPr/>
          </p:nvCxnSpPr>
          <p:spPr>
            <a:xfrm>
              <a:off x="7664369" y="2403863"/>
              <a:ext cx="627387" cy="4529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5B0CEE31-0077-469A-9B26-9522C00905B4}"/>
              </a:ext>
            </a:extLst>
          </p:cNvPr>
          <p:cNvGrpSpPr/>
          <p:nvPr/>
        </p:nvGrpSpPr>
        <p:grpSpPr>
          <a:xfrm>
            <a:off x="6310625" y="3994138"/>
            <a:ext cx="2470664" cy="2579784"/>
            <a:chOff x="9378889" y="3950681"/>
            <a:chExt cx="2470664" cy="2579784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C6CC833A-EE14-4308-87BF-2EDFD3045CFD}"/>
                </a:ext>
              </a:extLst>
            </p:cNvPr>
            <p:cNvSpPr/>
            <p:nvPr/>
          </p:nvSpPr>
          <p:spPr>
            <a:xfrm>
              <a:off x="9378889" y="3950681"/>
              <a:ext cx="222048" cy="2554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D85FE18F-631A-41E3-B8A0-B41B439BFF3D}"/>
                </a:ext>
              </a:extLst>
            </p:cNvPr>
            <p:cNvSpPr/>
            <p:nvPr/>
          </p:nvSpPr>
          <p:spPr>
            <a:xfrm>
              <a:off x="9378889" y="4245348"/>
              <a:ext cx="222047" cy="246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5D91710E-9B2E-4CF1-8085-34072ADAF66D}"/>
                </a:ext>
              </a:extLst>
            </p:cNvPr>
            <p:cNvSpPr/>
            <p:nvPr/>
          </p:nvSpPr>
          <p:spPr>
            <a:xfrm>
              <a:off x="9378889" y="4531178"/>
              <a:ext cx="222047" cy="246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01D0D814-2E9C-428C-AD5B-01A60AA633F9}"/>
                </a:ext>
              </a:extLst>
            </p:cNvPr>
            <p:cNvSpPr/>
            <p:nvPr/>
          </p:nvSpPr>
          <p:spPr>
            <a:xfrm>
              <a:off x="9378889" y="4836691"/>
              <a:ext cx="222047" cy="246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ADF8ED4F-548C-4718-A59A-3C8F14A0C32D}"/>
                </a:ext>
              </a:extLst>
            </p:cNvPr>
            <p:cNvSpPr/>
            <p:nvPr/>
          </p:nvSpPr>
          <p:spPr>
            <a:xfrm>
              <a:off x="9378889" y="5131894"/>
              <a:ext cx="222047" cy="246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3DE40C7B-CAC1-4CFC-852F-6A1F5525B112}"/>
                </a:ext>
              </a:extLst>
            </p:cNvPr>
            <p:cNvSpPr/>
            <p:nvPr/>
          </p:nvSpPr>
          <p:spPr>
            <a:xfrm>
              <a:off x="9378889" y="5411736"/>
              <a:ext cx="222047" cy="246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608309AC-5819-4552-B167-11237B281903}"/>
                </a:ext>
              </a:extLst>
            </p:cNvPr>
            <p:cNvSpPr/>
            <p:nvPr/>
          </p:nvSpPr>
          <p:spPr>
            <a:xfrm>
              <a:off x="9378889" y="6283870"/>
              <a:ext cx="222047" cy="246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3FDB9E53-1BD2-4F34-84E4-0986EFB824D5}"/>
                </a:ext>
              </a:extLst>
            </p:cNvPr>
            <p:cNvSpPr/>
            <p:nvPr/>
          </p:nvSpPr>
          <p:spPr>
            <a:xfrm>
              <a:off x="9378889" y="5999105"/>
              <a:ext cx="222047" cy="246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DAF66F45-9C9A-498E-8C31-197061C9ADAB}"/>
                </a:ext>
              </a:extLst>
            </p:cNvPr>
            <p:cNvSpPr/>
            <p:nvPr/>
          </p:nvSpPr>
          <p:spPr>
            <a:xfrm>
              <a:off x="9378889" y="5717249"/>
              <a:ext cx="222047" cy="246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B2AEDEF7-D118-4380-8D2E-B5AE1A3A0EA2}"/>
                </a:ext>
              </a:extLst>
            </p:cNvPr>
            <p:cNvSpPr/>
            <p:nvPr/>
          </p:nvSpPr>
          <p:spPr>
            <a:xfrm>
              <a:off x="10121994" y="5161946"/>
              <a:ext cx="1387515" cy="11632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B1</a:t>
              </a:r>
              <a:endParaRPr lang="zh-TW" altLang="en-US" dirty="0"/>
            </a:p>
          </p:txBody>
        </p: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A7C83B5A-7123-4B34-B2A4-D2E3607E8FAC}"/>
                </a:ext>
              </a:extLst>
            </p:cNvPr>
            <p:cNvCxnSpPr>
              <a:cxnSpLocks/>
              <a:stCxn id="72" idx="3"/>
            </p:cNvCxnSpPr>
            <p:nvPr/>
          </p:nvCxnSpPr>
          <p:spPr>
            <a:xfrm>
              <a:off x="9600937" y="4078396"/>
              <a:ext cx="574100" cy="159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54DD8592-3CBA-4C39-841F-5ED19A98F12D}"/>
                </a:ext>
              </a:extLst>
            </p:cNvPr>
            <p:cNvCxnSpPr>
              <a:cxnSpLocks/>
              <a:stCxn id="73" idx="3"/>
              <a:endCxn id="90" idx="1"/>
            </p:cNvCxnSpPr>
            <p:nvPr/>
          </p:nvCxnSpPr>
          <p:spPr>
            <a:xfrm>
              <a:off x="9600936" y="4368646"/>
              <a:ext cx="574101" cy="33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2512DEF0-378F-4353-9FB7-F406ACFEC012}"/>
                </a:ext>
              </a:extLst>
            </p:cNvPr>
            <p:cNvCxnSpPr>
              <a:cxnSpLocks/>
              <a:stCxn id="74" idx="3"/>
            </p:cNvCxnSpPr>
            <p:nvPr/>
          </p:nvCxnSpPr>
          <p:spPr>
            <a:xfrm flipV="1">
              <a:off x="9600936" y="4596736"/>
              <a:ext cx="574101" cy="57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F4676B3C-84DB-4C3C-B44B-252B1F737FC9}"/>
                </a:ext>
              </a:extLst>
            </p:cNvPr>
            <p:cNvCxnSpPr>
              <a:cxnSpLocks/>
              <a:stCxn id="75" idx="3"/>
              <a:endCxn id="81" idx="1"/>
            </p:cNvCxnSpPr>
            <p:nvPr/>
          </p:nvCxnSpPr>
          <p:spPr>
            <a:xfrm>
              <a:off x="9600936" y="4959989"/>
              <a:ext cx="521058" cy="783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51E4481F-1D46-446E-9E4D-EB14CAE6370A}"/>
                </a:ext>
              </a:extLst>
            </p:cNvPr>
            <p:cNvCxnSpPr>
              <a:cxnSpLocks/>
              <a:stCxn id="76" idx="3"/>
            </p:cNvCxnSpPr>
            <p:nvPr/>
          </p:nvCxnSpPr>
          <p:spPr>
            <a:xfrm>
              <a:off x="9600936" y="5255192"/>
              <a:ext cx="521056" cy="620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A488004B-CAB7-494F-B553-DABEEFB8C33E}"/>
                </a:ext>
              </a:extLst>
            </p:cNvPr>
            <p:cNvCxnSpPr>
              <a:cxnSpLocks/>
              <a:stCxn id="77" idx="3"/>
            </p:cNvCxnSpPr>
            <p:nvPr/>
          </p:nvCxnSpPr>
          <p:spPr>
            <a:xfrm>
              <a:off x="9600936" y="5535034"/>
              <a:ext cx="521058" cy="4669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1A3C1088-8433-409E-96A2-AFF8E5CD9A4C}"/>
                </a:ext>
              </a:extLst>
            </p:cNvPr>
            <p:cNvCxnSpPr>
              <a:cxnSpLocks/>
              <a:endCxn id="80" idx="3"/>
            </p:cNvCxnSpPr>
            <p:nvPr/>
          </p:nvCxnSpPr>
          <p:spPr>
            <a:xfrm flipH="1" flipV="1">
              <a:off x="9600936" y="5840547"/>
              <a:ext cx="505468" cy="229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1520DC64-42AF-4678-9E9A-78836844DFBB}"/>
                </a:ext>
              </a:extLst>
            </p:cNvPr>
            <p:cNvCxnSpPr>
              <a:cxnSpLocks/>
              <a:endCxn id="78" idx="3"/>
            </p:cNvCxnSpPr>
            <p:nvPr/>
          </p:nvCxnSpPr>
          <p:spPr>
            <a:xfrm flipH="1">
              <a:off x="9600936" y="6277497"/>
              <a:ext cx="560433" cy="129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2AB9DD07-F3FA-4CCA-96E2-17B0D9A4FA33}"/>
                </a:ext>
              </a:extLst>
            </p:cNvPr>
            <p:cNvSpPr/>
            <p:nvPr/>
          </p:nvSpPr>
          <p:spPr>
            <a:xfrm>
              <a:off x="10175037" y="3982971"/>
              <a:ext cx="1334472" cy="83821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B3</a:t>
              </a:r>
              <a:endParaRPr lang="zh-TW" altLang="en-US" dirty="0"/>
            </a:p>
          </p:txBody>
        </p: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20DD5172-A939-4E7F-8FEF-22C568A9AD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00936" y="6122402"/>
              <a:ext cx="505468" cy="31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C9F25416-A754-496F-8421-C78C9A54E9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28856" y="4473540"/>
              <a:ext cx="301587" cy="3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4FF77955-118B-4C8E-8167-0C2EC502A855}"/>
                </a:ext>
              </a:extLst>
            </p:cNvPr>
            <p:cNvCxnSpPr>
              <a:cxnSpLocks/>
            </p:cNvCxnSpPr>
            <p:nvPr/>
          </p:nvCxnSpPr>
          <p:spPr>
            <a:xfrm>
              <a:off x="11494923" y="5872867"/>
              <a:ext cx="354630" cy="11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AD5FCF10-C344-4EA1-81DB-AACC76368E68}"/>
                </a:ext>
              </a:extLst>
            </p:cNvPr>
            <p:cNvCxnSpPr>
              <a:cxnSpLocks/>
              <a:stCxn id="72" idx="3"/>
            </p:cNvCxnSpPr>
            <p:nvPr/>
          </p:nvCxnSpPr>
          <p:spPr>
            <a:xfrm>
              <a:off x="9600937" y="4078396"/>
              <a:ext cx="521056" cy="12513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B17037C3-5966-44B4-BA71-AB77197671C3}"/>
                </a:ext>
              </a:extLst>
            </p:cNvPr>
            <p:cNvCxnSpPr>
              <a:cxnSpLocks/>
              <a:stCxn id="73" idx="3"/>
            </p:cNvCxnSpPr>
            <p:nvPr/>
          </p:nvCxnSpPr>
          <p:spPr>
            <a:xfrm>
              <a:off x="9600936" y="4368646"/>
              <a:ext cx="521057" cy="10496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2E578C05-469D-4C92-8A98-E46F21C095EB}"/>
                </a:ext>
              </a:extLst>
            </p:cNvPr>
            <p:cNvCxnSpPr>
              <a:cxnSpLocks/>
            </p:cNvCxnSpPr>
            <p:nvPr/>
          </p:nvCxnSpPr>
          <p:spPr>
            <a:xfrm>
              <a:off x="9600936" y="4636494"/>
              <a:ext cx="521056" cy="9536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148CFD4D-3E3C-452E-805D-A89DFF28D167}"/>
              </a:ext>
            </a:extLst>
          </p:cNvPr>
          <p:cNvSpPr txBox="1"/>
          <p:nvPr/>
        </p:nvSpPr>
        <p:spPr>
          <a:xfrm>
            <a:off x="523839" y="2058554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NO7_0</a:t>
            </a:r>
            <a:endParaRPr lang="zh-TW" altLang="en-US" dirty="0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9C03257E-6316-4268-9D3C-798A218E7674}"/>
              </a:ext>
            </a:extLst>
          </p:cNvPr>
          <p:cNvSpPr txBox="1"/>
          <p:nvPr/>
        </p:nvSpPr>
        <p:spPr>
          <a:xfrm>
            <a:off x="540874" y="4972114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NO7_1</a:t>
            </a:r>
            <a:endParaRPr lang="zh-TW" altLang="en-US" dirty="0"/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499FB9C8-9C2E-4353-BB98-1C54DE69104A}"/>
              </a:ext>
            </a:extLst>
          </p:cNvPr>
          <p:cNvSpPr txBox="1"/>
          <p:nvPr/>
        </p:nvSpPr>
        <p:spPr>
          <a:xfrm>
            <a:off x="2576581" y="182168"/>
            <a:ext cx="865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Stride2</a:t>
            </a:r>
          </a:p>
          <a:p>
            <a:r>
              <a:rPr lang="en-US" altLang="zh-TW" dirty="0"/>
              <a:t>round1</a:t>
            </a:r>
            <a:endParaRPr lang="zh-TW" altLang="en-US" dirty="0"/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0DBC93A0-42F3-4DEA-80CB-5981AAB9DD9E}"/>
              </a:ext>
            </a:extLst>
          </p:cNvPr>
          <p:cNvSpPr txBox="1"/>
          <p:nvPr/>
        </p:nvSpPr>
        <p:spPr>
          <a:xfrm>
            <a:off x="7106773" y="182169"/>
            <a:ext cx="865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Stride2</a:t>
            </a:r>
          </a:p>
          <a:p>
            <a:r>
              <a:rPr lang="en-US" altLang="zh-TW" dirty="0"/>
              <a:t>round2</a:t>
            </a:r>
            <a:endParaRPr lang="zh-TW" altLang="en-US" dirty="0"/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6C96E4B2-F3A7-48CB-BDAD-B468A1693904}"/>
              </a:ext>
            </a:extLst>
          </p:cNvPr>
          <p:cNvSpPr txBox="1"/>
          <p:nvPr/>
        </p:nvSpPr>
        <p:spPr>
          <a:xfrm>
            <a:off x="11323425" y="106976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7*7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16C18E8A-48AF-4B85-944C-3DB38C1B4751}"/>
              </a:ext>
            </a:extLst>
          </p:cNvPr>
          <p:cNvCxnSpPr>
            <a:stCxn id="34" idx="3"/>
          </p:cNvCxnSpPr>
          <p:nvPr/>
        </p:nvCxnSpPr>
        <p:spPr>
          <a:xfrm>
            <a:off x="4146770" y="4902730"/>
            <a:ext cx="450351" cy="14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E3A3884C-D68B-40BA-A5A1-2D19EDE3F072}"/>
              </a:ext>
            </a:extLst>
          </p:cNvPr>
          <p:cNvCxnSpPr/>
          <p:nvPr/>
        </p:nvCxnSpPr>
        <p:spPr>
          <a:xfrm>
            <a:off x="4143641" y="6118797"/>
            <a:ext cx="450351" cy="14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411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接點: 肘形 2">
            <a:extLst>
              <a:ext uri="{FF2B5EF4-FFF2-40B4-BE49-F238E27FC236}">
                <a16:creationId xmlns:a16="http://schemas.microsoft.com/office/drawing/2014/main" id="{68D375F5-3088-42DC-AF5A-AEA8C31DDFDB}"/>
              </a:ext>
            </a:extLst>
          </p:cNvPr>
          <p:cNvCxnSpPr>
            <a:cxnSpLocks/>
          </p:cNvCxnSpPr>
          <p:nvPr/>
        </p:nvCxnSpPr>
        <p:spPr>
          <a:xfrm flipV="1">
            <a:off x="26632" y="1864246"/>
            <a:ext cx="1083076" cy="488272"/>
          </a:xfrm>
          <a:prstGeom prst="bentConnector3">
            <a:avLst>
              <a:gd name="adj1" fmla="val 565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29D34A7C-0940-4384-9ABC-D5EEF8E33BDB}"/>
              </a:ext>
            </a:extLst>
          </p:cNvPr>
          <p:cNvGrpSpPr/>
          <p:nvPr/>
        </p:nvGrpSpPr>
        <p:grpSpPr>
          <a:xfrm>
            <a:off x="1109709" y="1837678"/>
            <a:ext cx="6143347" cy="541409"/>
            <a:chOff x="1855433" y="559293"/>
            <a:chExt cx="7581528" cy="488272"/>
          </a:xfrm>
        </p:grpSpPr>
        <p:cxnSp>
          <p:nvCxnSpPr>
            <p:cNvPr id="4" name="接點: 肘形 3">
              <a:extLst>
                <a:ext uri="{FF2B5EF4-FFF2-40B4-BE49-F238E27FC236}">
                  <a16:creationId xmlns:a16="http://schemas.microsoft.com/office/drawing/2014/main" id="{A9427563-EF26-4CD0-9C66-6CAB624E0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5433" y="559293"/>
              <a:ext cx="1083076" cy="48827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759C8CD2-823D-4FD0-8F4C-B7A7763FA38D}"/>
                </a:ext>
              </a:extLst>
            </p:cNvPr>
            <p:cNvCxnSpPr>
              <a:cxnSpLocks/>
            </p:cNvCxnSpPr>
            <p:nvPr/>
          </p:nvCxnSpPr>
          <p:spPr>
            <a:xfrm>
              <a:off x="1855433" y="559293"/>
              <a:ext cx="0" cy="48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A74CCEA9-A44E-46B2-9236-1BBC54BCC887}"/>
                </a:ext>
              </a:extLst>
            </p:cNvPr>
            <p:cNvCxnSpPr>
              <a:cxnSpLocks/>
            </p:cNvCxnSpPr>
            <p:nvPr/>
          </p:nvCxnSpPr>
          <p:spPr>
            <a:xfrm>
              <a:off x="2938509" y="559293"/>
              <a:ext cx="0" cy="48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接點: 肘形 48">
              <a:extLst>
                <a:ext uri="{FF2B5EF4-FFF2-40B4-BE49-F238E27FC236}">
                  <a16:creationId xmlns:a16="http://schemas.microsoft.com/office/drawing/2014/main" id="{D5ACB7CE-2DF7-4521-AD3C-43412195C9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8" y="559293"/>
              <a:ext cx="1083076" cy="48827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接點: 肘形 49">
              <a:extLst>
                <a:ext uri="{FF2B5EF4-FFF2-40B4-BE49-F238E27FC236}">
                  <a16:creationId xmlns:a16="http://schemas.microsoft.com/office/drawing/2014/main" id="{965EEA7E-7F6F-4329-B784-63FF5DA07E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584" y="559293"/>
              <a:ext cx="1083076" cy="48827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428D7B06-E2AD-42A1-A6CB-A71A873429A3}"/>
                </a:ext>
              </a:extLst>
            </p:cNvPr>
            <p:cNvCxnSpPr>
              <a:cxnSpLocks/>
            </p:cNvCxnSpPr>
            <p:nvPr/>
          </p:nvCxnSpPr>
          <p:spPr>
            <a:xfrm>
              <a:off x="4021584" y="559293"/>
              <a:ext cx="0" cy="48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7D14E5F1-2A23-4CDB-8A12-969D678F0567}"/>
                </a:ext>
              </a:extLst>
            </p:cNvPr>
            <p:cNvCxnSpPr>
              <a:cxnSpLocks/>
            </p:cNvCxnSpPr>
            <p:nvPr/>
          </p:nvCxnSpPr>
          <p:spPr>
            <a:xfrm>
              <a:off x="5104660" y="559293"/>
              <a:ext cx="0" cy="48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接點: 肘形 52">
              <a:extLst>
                <a:ext uri="{FF2B5EF4-FFF2-40B4-BE49-F238E27FC236}">
                  <a16:creationId xmlns:a16="http://schemas.microsoft.com/office/drawing/2014/main" id="{C481B65E-58DC-41AD-8A90-B8C71485C5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4658" y="559293"/>
              <a:ext cx="1083076" cy="48827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接點: 肘形 53">
              <a:extLst>
                <a:ext uri="{FF2B5EF4-FFF2-40B4-BE49-F238E27FC236}">
                  <a16:creationId xmlns:a16="http://schemas.microsoft.com/office/drawing/2014/main" id="{74390380-A62C-48EF-9C8F-801A71BCD9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7734" y="559293"/>
              <a:ext cx="1083076" cy="48827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7016FC48-4B72-4B33-82AC-3AE22E9F01BC}"/>
                </a:ext>
              </a:extLst>
            </p:cNvPr>
            <p:cNvCxnSpPr>
              <a:cxnSpLocks/>
            </p:cNvCxnSpPr>
            <p:nvPr/>
          </p:nvCxnSpPr>
          <p:spPr>
            <a:xfrm>
              <a:off x="6187734" y="559293"/>
              <a:ext cx="0" cy="48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1C72C18A-8DDE-4BF5-9D87-0F0FB7A25CC6}"/>
                </a:ext>
              </a:extLst>
            </p:cNvPr>
            <p:cNvCxnSpPr>
              <a:cxnSpLocks/>
            </p:cNvCxnSpPr>
            <p:nvPr/>
          </p:nvCxnSpPr>
          <p:spPr>
            <a:xfrm>
              <a:off x="7270810" y="559293"/>
              <a:ext cx="0" cy="48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接點: 肘形 56">
              <a:extLst>
                <a:ext uri="{FF2B5EF4-FFF2-40B4-BE49-F238E27FC236}">
                  <a16:creationId xmlns:a16="http://schemas.microsoft.com/office/drawing/2014/main" id="{B5FF0428-CBFF-4D35-92B7-578E5CC46B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0809" y="559293"/>
              <a:ext cx="1083076" cy="48827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接點: 肘形 57">
              <a:extLst>
                <a:ext uri="{FF2B5EF4-FFF2-40B4-BE49-F238E27FC236}">
                  <a16:creationId xmlns:a16="http://schemas.microsoft.com/office/drawing/2014/main" id="{D7AE4529-86AF-43EB-B9DE-205D45354A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3885" y="559293"/>
              <a:ext cx="1083076" cy="48827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87B98EF7-1E3F-4A8D-A502-9A245CFE6F23}"/>
                </a:ext>
              </a:extLst>
            </p:cNvPr>
            <p:cNvCxnSpPr>
              <a:cxnSpLocks/>
            </p:cNvCxnSpPr>
            <p:nvPr/>
          </p:nvCxnSpPr>
          <p:spPr>
            <a:xfrm>
              <a:off x="8353885" y="559293"/>
              <a:ext cx="0" cy="48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3ACD6286-C03B-42AC-999B-C34BD6284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6959" y="559293"/>
              <a:ext cx="2" cy="48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C626F23F-D6BB-4733-9011-A959A7DB098E}"/>
              </a:ext>
            </a:extLst>
          </p:cNvPr>
          <p:cNvGrpSpPr/>
          <p:nvPr/>
        </p:nvGrpSpPr>
        <p:grpSpPr>
          <a:xfrm>
            <a:off x="7253054" y="1811111"/>
            <a:ext cx="4454793" cy="588320"/>
            <a:chOff x="3939283" y="535333"/>
            <a:chExt cx="5497678" cy="530578"/>
          </a:xfrm>
        </p:grpSpPr>
        <p:cxnSp>
          <p:nvCxnSpPr>
            <p:cNvPr id="109" name="接點: 肘形 108">
              <a:extLst>
                <a:ext uri="{FF2B5EF4-FFF2-40B4-BE49-F238E27FC236}">
                  <a16:creationId xmlns:a16="http://schemas.microsoft.com/office/drawing/2014/main" id="{59E86C5C-4519-4C9E-9E6D-A4CDD9843B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9283" y="559293"/>
              <a:ext cx="1083075" cy="48827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B82D8948-AB10-4B2C-8F92-5C4EEF900C8C}"/>
                </a:ext>
              </a:extLst>
            </p:cNvPr>
            <p:cNvCxnSpPr>
              <a:cxnSpLocks/>
            </p:cNvCxnSpPr>
            <p:nvPr/>
          </p:nvCxnSpPr>
          <p:spPr>
            <a:xfrm>
              <a:off x="5037355" y="559293"/>
              <a:ext cx="0" cy="48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接點: 肘形 111">
              <a:extLst>
                <a:ext uri="{FF2B5EF4-FFF2-40B4-BE49-F238E27FC236}">
                  <a16:creationId xmlns:a16="http://schemas.microsoft.com/office/drawing/2014/main" id="{E1045109-79E9-4003-9036-5D8FC1415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511" y="535333"/>
              <a:ext cx="1098072" cy="48827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接點: 肘形 112">
              <a:extLst>
                <a:ext uri="{FF2B5EF4-FFF2-40B4-BE49-F238E27FC236}">
                  <a16:creationId xmlns:a16="http://schemas.microsoft.com/office/drawing/2014/main" id="{D5B247E4-4D06-4BF9-94D6-47B98312D7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7734" y="559293"/>
              <a:ext cx="1083076" cy="48827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A4D1E3C8-3A86-4726-9358-69438DB0B971}"/>
                </a:ext>
              </a:extLst>
            </p:cNvPr>
            <p:cNvCxnSpPr>
              <a:cxnSpLocks/>
            </p:cNvCxnSpPr>
            <p:nvPr/>
          </p:nvCxnSpPr>
          <p:spPr>
            <a:xfrm>
              <a:off x="6146583" y="535333"/>
              <a:ext cx="21714" cy="512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B150386A-D6C9-42B2-BD07-4A06BBB8DED6}"/>
                </a:ext>
              </a:extLst>
            </p:cNvPr>
            <p:cNvCxnSpPr>
              <a:cxnSpLocks/>
            </p:cNvCxnSpPr>
            <p:nvPr/>
          </p:nvCxnSpPr>
          <p:spPr>
            <a:xfrm>
              <a:off x="7270810" y="559293"/>
              <a:ext cx="0" cy="48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接點: 肘形 115">
              <a:extLst>
                <a:ext uri="{FF2B5EF4-FFF2-40B4-BE49-F238E27FC236}">
                  <a16:creationId xmlns:a16="http://schemas.microsoft.com/office/drawing/2014/main" id="{9539947C-F20C-41A4-A99A-E9B5E20170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0809" y="559293"/>
              <a:ext cx="1083076" cy="48827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接點: 肘形 116">
              <a:extLst>
                <a:ext uri="{FF2B5EF4-FFF2-40B4-BE49-F238E27FC236}">
                  <a16:creationId xmlns:a16="http://schemas.microsoft.com/office/drawing/2014/main" id="{85932AF7-6A15-4F90-ABB0-4816D860A8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3885" y="559293"/>
              <a:ext cx="1083076" cy="48827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3CD25CC0-4A0A-4066-8087-B91E197A644E}"/>
                </a:ext>
              </a:extLst>
            </p:cNvPr>
            <p:cNvCxnSpPr>
              <a:cxnSpLocks/>
            </p:cNvCxnSpPr>
            <p:nvPr/>
          </p:nvCxnSpPr>
          <p:spPr>
            <a:xfrm>
              <a:off x="8353885" y="559293"/>
              <a:ext cx="0" cy="48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ACF55DDF-9224-4D95-BE34-9A1EC7672472}"/>
                </a:ext>
              </a:extLst>
            </p:cNvPr>
            <p:cNvCxnSpPr>
              <a:cxnSpLocks/>
            </p:cNvCxnSpPr>
            <p:nvPr/>
          </p:nvCxnSpPr>
          <p:spPr>
            <a:xfrm>
              <a:off x="9436961" y="559293"/>
              <a:ext cx="0" cy="506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CEF4D9BA-96DA-4F2A-A4D0-C9D8BD4E5372}"/>
              </a:ext>
            </a:extLst>
          </p:cNvPr>
          <p:cNvCxnSpPr/>
          <p:nvPr/>
        </p:nvCxnSpPr>
        <p:spPr>
          <a:xfrm>
            <a:off x="11707847" y="2381547"/>
            <a:ext cx="374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17E548DB-8A1E-4736-A954-CA84DB1B8A8A}"/>
              </a:ext>
            </a:extLst>
          </p:cNvPr>
          <p:cNvCxnSpPr>
            <a:cxnSpLocks/>
          </p:cNvCxnSpPr>
          <p:nvPr/>
        </p:nvCxnSpPr>
        <p:spPr>
          <a:xfrm flipV="1">
            <a:off x="650381" y="1864247"/>
            <a:ext cx="1" cy="1092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33752BAD-3719-455B-9DA2-7D3064810058}"/>
              </a:ext>
            </a:extLst>
          </p:cNvPr>
          <p:cNvSpPr txBox="1"/>
          <p:nvPr/>
        </p:nvSpPr>
        <p:spPr>
          <a:xfrm>
            <a:off x="0" y="2956264"/>
            <a:ext cx="21545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MUL_DATA_valid_dff</a:t>
            </a:r>
            <a:endParaRPr lang="en-US" altLang="zh-TW" dirty="0"/>
          </a:p>
          <a:p>
            <a:r>
              <a:rPr lang="en-US" altLang="zh-TW" dirty="0" err="1"/>
              <a:t>MUL_results_dff</a:t>
            </a:r>
            <a:endParaRPr lang="en-US" altLang="zh-TW" dirty="0"/>
          </a:p>
          <a:p>
            <a:r>
              <a:rPr lang="en-US" altLang="zh-TW" dirty="0" err="1"/>
              <a:t>stride_dff</a:t>
            </a:r>
            <a:endParaRPr lang="en-US" altLang="zh-TW" dirty="0"/>
          </a:p>
          <a:p>
            <a:r>
              <a:rPr lang="en-US" altLang="zh-TW" dirty="0" err="1"/>
              <a:t>wround_dff</a:t>
            </a:r>
            <a:endParaRPr lang="en-US" altLang="zh-TW" dirty="0"/>
          </a:p>
          <a:p>
            <a:r>
              <a:rPr lang="en-US" altLang="zh-TW" dirty="0" err="1"/>
              <a:t>wsize_dff</a:t>
            </a:r>
            <a:endParaRPr lang="zh-TW" altLang="en-US" dirty="0"/>
          </a:p>
        </p:txBody>
      </p:sp>
      <p:cxnSp>
        <p:nvCxnSpPr>
          <p:cNvPr id="142" name="直線單箭頭接點 141">
            <a:extLst>
              <a:ext uri="{FF2B5EF4-FFF2-40B4-BE49-F238E27FC236}">
                <a16:creationId xmlns:a16="http://schemas.microsoft.com/office/drawing/2014/main" id="{AC7104E9-DE9E-40D6-B6EB-8CA89E9948F2}"/>
              </a:ext>
            </a:extLst>
          </p:cNvPr>
          <p:cNvCxnSpPr>
            <a:cxnSpLocks/>
            <a:endCxn id="144" idx="2"/>
          </p:cNvCxnSpPr>
          <p:nvPr/>
        </p:nvCxnSpPr>
        <p:spPr>
          <a:xfrm flipH="1" flipV="1">
            <a:off x="1549192" y="1795942"/>
            <a:ext cx="19842" cy="603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7F3622E1-A378-4CF0-A4EF-14178744DD76}"/>
              </a:ext>
            </a:extLst>
          </p:cNvPr>
          <p:cNvSpPr txBox="1"/>
          <p:nvPr/>
        </p:nvSpPr>
        <p:spPr>
          <a:xfrm>
            <a:off x="1349458" y="142661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L1</a:t>
            </a:r>
            <a:endParaRPr lang="zh-TW" altLang="en-US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1487C3F8-3FF7-4E95-9760-C7EF00453C59}"/>
              </a:ext>
            </a:extLst>
          </p:cNvPr>
          <p:cNvSpPr/>
          <p:nvPr/>
        </p:nvSpPr>
        <p:spPr>
          <a:xfrm>
            <a:off x="1349458" y="1032270"/>
            <a:ext cx="4332251" cy="181216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6CF618DE-FD33-4C7E-B277-E182EADF31A4}"/>
              </a:ext>
            </a:extLst>
          </p:cNvPr>
          <p:cNvSpPr/>
          <p:nvPr/>
        </p:nvSpPr>
        <p:spPr>
          <a:xfrm>
            <a:off x="1358496" y="1384875"/>
            <a:ext cx="3462239" cy="1307754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6EC988E9-7DF2-4623-BCA1-E1AE1A67EC43}"/>
              </a:ext>
            </a:extLst>
          </p:cNvPr>
          <p:cNvSpPr/>
          <p:nvPr/>
        </p:nvSpPr>
        <p:spPr>
          <a:xfrm>
            <a:off x="4927107" y="1384875"/>
            <a:ext cx="741835" cy="130775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5" name="直線單箭頭接點 154">
            <a:extLst>
              <a:ext uri="{FF2B5EF4-FFF2-40B4-BE49-F238E27FC236}">
                <a16:creationId xmlns:a16="http://schemas.microsoft.com/office/drawing/2014/main" id="{40C10555-5F58-4EDD-BB63-4508E3F8418B}"/>
              </a:ext>
            </a:extLst>
          </p:cNvPr>
          <p:cNvCxnSpPr>
            <a:cxnSpLocks/>
          </p:cNvCxnSpPr>
          <p:nvPr/>
        </p:nvCxnSpPr>
        <p:spPr>
          <a:xfrm flipH="1" flipV="1">
            <a:off x="5934576" y="1789757"/>
            <a:ext cx="19842" cy="603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93C211FB-0B37-4E49-835E-E4C94E0E3261}"/>
              </a:ext>
            </a:extLst>
          </p:cNvPr>
          <p:cNvCxnSpPr>
            <a:cxnSpLocks/>
          </p:cNvCxnSpPr>
          <p:nvPr/>
        </p:nvCxnSpPr>
        <p:spPr>
          <a:xfrm flipH="1" flipV="1">
            <a:off x="5049080" y="1781036"/>
            <a:ext cx="19842" cy="603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45C3598B-C27E-4837-8C70-2BC795B2B72B}"/>
              </a:ext>
            </a:extLst>
          </p:cNvPr>
          <p:cNvCxnSpPr>
            <a:cxnSpLocks/>
          </p:cNvCxnSpPr>
          <p:nvPr/>
        </p:nvCxnSpPr>
        <p:spPr>
          <a:xfrm flipH="1" flipV="1">
            <a:off x="4190085" y="1805564"/>
            <a:ext cx="19842" cy="603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8" name="直線單箭頭接點 157">
            <a:extLst>
              <a:ext uri="{FF2B5EF4-FFF2-40B4-BE49-F238E27FC236}">
                <a16:creationId xmlns:a16="http://schemas.microsoft.com/office/drawing/2014/main" id="{4C53D54B-DC5C-46A1-BB78-1231AB5F7228}"/>
              </a:ext>
            </a:extLst>
          </p:cNvPr>
          <p:cNvCxnSpPr>
            <a:cxnSpLocks/>
          </p:cNvCxnSpPr>
          <p:nvPr/>
        </p:nvCxnSpPr>
        <p:spPr>
          <a:xfrm flipH="1" flipV="1">
            <a:off x="3312634" y="1793197"/>
            <a:ext cx="19842" cy="603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9" name="直線單箭頭接點 158">
            <a:extLst>
              <a:ext uri="{FF2B5EF4-FFF2-40B4-BE49-F238E27FC236}">
                <a16:creationId xmlns:a16="http://schemas.microsoft.com/office/drawing/2014/main" id="{2E9EB5AE-0793-4000-900D-3BD936293E0C}"/>
              </a:ext>
            </a:extLst>
          </p:cNvPr>
          <p:cNvCxnSpPr>
            <a:cxnSpLocks/>
          </p:cNvCxnSpPr>
          <p:nvPr/>
        </p:nvCxnSpPr>
        <p:spPr>
          <a:xfrm flipH="1" flipV="1">
            <a:off x="2426643" y="1819722"/>
            <a:ext cx="19842" cy="603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0F1BEE73-F7D2-47EB-8327-245141B3E5B4}"/>
              </a:ext>
            </a:extLst>
          </p:cNvPr>
          <p:cNvCxnSpPr>
            <a:cxnSpLocks/>
          </p:cNvCxnSpPr>
          <p:nvPr/>
        </p:nvCxnSpPr>
        <p:spPr>
          <a:xfrm flipH="1" flipV="1">
            <a:off x="10391874" y="1779635"/>
            <a:ext cx="5718" cy="1256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3E15AB2C-06C3-4255-AE47-BAF17CE8D99B}"/>
              </a:ext>
            </a:extLst>
          </p:cNvPr>
          <p:cNvCxnSpPr>
            <a:cxnSpLocks/>
          </p:cNvCxnSpPr>
          <p:nvPr/>
        </p:nvCxnSpPr>
        <p:spPr>
          <a:xfrm flipH="1" flipV="1">
            <a:off x="9523825" y="1798996"/>
            <a:ext cx="19842" cy="603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id="{0D4A54FB-BEB8-410F-9DBA-B07BC074D08C}"/>
              </a:ext>
            </a:extLst>
          </p:cNvPr>
          <p:cNvCxnSpPr>
            <a:cxnSpLocks/>
          </p:cNvCxnSpPr>
          <p:nvPr/>
        </p:nvCxnSpPr>
        <p:spPr>
          <a:xfrm flipH="1" flipV="1">
            <a:off x="8593110" y="1775598"/>
            <a:ext cx="19842" cy="603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3" name="直線單箭頭接點 162">
            <a:extLst>
              <a:ext uri="{FF2B5EF4-FFF2-40B4-BE49-F238E27FC236}">
                <a16:creationId xmlns:a16="http://schemas.microsoft.com/office/drawing/2014/main" id="{91997EFC-DBAD-44E9-BF18-B468782097D3}"/>
              </a:ext>
            </a:extLst>
          </p:cNvPr>
          <p:cNvCxnSpPr>
            <a:cxnSpLocks/>
          </p:cNvCxnSpPr>
          <p:nvPr/>
        </p:nvCxnSpPr>
        <p:spPr>
          <a:xfrm flipH="1" flipV="1">
            <a:off x="7699290" y="1806107"/>
            <a:ext cx="19842" cy="603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4" name="直線單箭頭接點 163">
            <a:extLst>
              <a:ext uri="{FF2B5EF4-FFF2-40B4-BE49-F238E27FC236}">
                <a16:creationId xmlns:a16="http://schemas.microsoft.com/office/drawing/2014/main" id="{487F7428-6767-48C6-9179-AAECF26D085E}"/>
              </a:ext>
            </a:extLst>
          </p:cNvPr>
          <p:cNvCxnSpPr>
            <a:cxnSpLocks/>
          </p:cNvCxnSpPr>
          <p:nvPr/>
        </p:nvCxnSpPr>
        <p:spPr>
          <a:xfrm flipV="1">
            <a:off x="6821667" y="1798998"/>
            <a:ext cx="3" cy="1157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5" name="文字方塊 164">
            <a:extLst>
              <a:ext uri="{FF2B5EF4-FFF2-40B4-BE49-F238E27FC236}">
                <a16:creationId xmlns:a16="http://schemas.microsoft.com/office/drawing/2014/main" id="{CAA189FB-6890-4AC3-BAD8-B5E54778962F}"/>
              </a:ext>
            </a:extLst>
          </p:cNvPr>
          <p:cNvSpPr txBox="1"/>
          <p:nvPr/>
        </p:nvSpPr>
        <p:spPr>
          <a:xfrm>
            <a:off x="2236830" y="14029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L2</a:t>
            </a:r>
            <a:endParaRPr lang="zh-TW" altLang="en-US" dirty="0"/>
          </a:p>
        </p:txBody>
      </p: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884EFAD7-C7A6-4FBA-A869-5703E7F94DE5}"/>
              </a:ext>
            </a:extLst>
          </p:cNvPr>
          <p:cNvSpPr txBox="1"/>
          <p:nvPr/>
        </p:nvSpPr>
        <p:spPr>
          <a:xfrm>
            <a:off x="3148185" y="14029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L3</a:t>
            </a:r>
            <a:endParaRPr lang="zh-TW" altLang="en-US" dirty="0"/>
          </a:p>
        </p:txBody>
      </p:sp>
      <p:sp>
        <p:nvSpPr>
          <p:cNvPr id="167" name="文字方塊 166">
            <a:extLst>
              <a:ext uri="{FF2B5EF4-FFF2-40B4-BE49-F238E27FC236}">
                <a16:creationId xmlns:a16="http://schemas.microsoft.com/office/drawing/2014/main" id="{AC9125AB-8D86-4B7C-BA97-CC0E5F718C0E}"/>
              </a:ext>
            </a:extLst>
          </p:cNvPr>
          <p:cNvSpPr txBox="1"/>
          <p:nvPr/>
        </p:nvSpPr>
        <p:spPr>
          <a:xfrm>
            <a:off x="3978367" y="138816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L4</a:t>
            </a:r>
            <a:endParaRPr lang="zh-TW" altLang="en-US" dirty="0"/>
          </a:p>
        </p:txBody>
      </p:sp>
      <p:sp>
        <p:nvSpPr>
          <p:cNvPr id="168" name="文字方塊 167">
            <a:extLst>
              <a:ext uri="{FF2B5EF4-FFF2-40B4-BE49-F238E27FC236}">
                <a16:creationId xmlns:a16="http://schemas.microsoft.com/office/drawing/2014/main" id="{CA8D7086-DE67-4152-945B-DA3765A3BA9E}"/>
              </a:ext>
            </a:extLst>
          </p:cNvPr>
          <p:cNvSpPr txBox="1"/>
          <p:nvPr/>
        </p:nvSpPr>
        <p:spPr>
          <a:xfrm>
            <a:off x="4907262" y="1398290"/>
            <a:ext cx="84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FSAout</a:t>
            </a:r>
            <a:endParaRPr lang="zh-TW" altLang="en-US" dirty="0"/>
          </a:p>
        </p:txBody>
      </p:sp>
      <p:sp>
        <p:nvSpPr>
          <p:cNvPr id="169" name="文字方塊 168">
            <a:extLst>
              <a:ext uri="{FF2B5EF4-FFF2-40B4-BE49-F238E27FC236}">
                <a16:creationId xmlns:a16="http://schemas.microsoft.com/office/drawing/2014/main" id="{642B372D-6811-4084-B7F7-04C97C5F2DCB}"/>
              </a:ext>
            </a:extLst>
          </p:cNvPr>
          <p:cNvSpPr txBox="1"/>
          <p:nvPr/>
        </p:nvSpPr>
        <p:spPr>
          <a:xfrm>
            <a:off x="1314018" y="1035629"/>
            <a:ext cx="110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FA(adder)</a:t>
            </a:r>
            <a:endParaRPr lang="zh-TW" altLang="en-US" dirty="0"/>
          </a:p>
        </p:txBody>
      </p:sp>
      <p:sp>
        <p:nvSpPr>
          <p:cNvPr id="170" name="文字方塊 169">
            <a:extLst>
              <a:ext uri="{FF2B5EF4-FFF2-40B4-BE49-F238E27FC236}">
                <a16:creationId xmlns:a16="http://schemas.microsoft.com/office/drawing/2014/main" id="{876F7275-1268-49EF-ACD9-8FCA20FE70B2}"/>
              </a:ext>
            </a:extLst>
          </p:cNvPr>
          <p:cNvSpPr txBox="1"/>
          <p:nvPr/>
        </p:nvSpPr>
        <p:spPr>
          <a:xfrm>
            <a:off x="4907261" y="1000296"/>
            <a:ext cx="42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</a:t>
            </a:r>
            <a:endParaRPr lang="zh-TW" altLang="en-US" dirty="0"/>
          </a:p>
        </p:txBody>
      </p:sp>
      <p:sp>
        <p:nvSpPr>
          <p:cNvPr id="171" name="文字方塊 170">
            <a:extLst>
              <a:ext uri="{FF2B5EF4-FFF2-40B4-BE49-F238E27FC236}">
                <a16:creationId xmlns:a16="http://schemas.microsoft.com/office/drawing/2014/main" id="{D9FCE0FD-E043-4FA7-A6FB-146B819C75E6}"/>
              </a:ext>
            </a:extLst>
          </p:cNvPr>
          <p:cNvSpPr txBox="1"/>
          <p:nvPr/>
        </p:nvSpPr>
        <p:spPr>
          <a:xfrm>
            <a:off x="1314018" y="621202"/>
            <a:ext cx="524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FSA</a:t>
            </a:r>
            <a:endParaRPr lang="zh-TW" altLang="en-US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448D35A0-F7A7-43C8-B378-7DD64D63D8A5}"/>
              </a:ext>
            </a:extLst>
          </p:cNvPr>
          <p:cNvSpPr/>
          <p:nvPr/>
        </p:nvSpPr>
        <p:spPr>
          <a:xfrm>
            <a:off x="5832629" y="1032270"/>
            <a:ext cx="4288677" cy="181210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文字方塊 172">
            <a:extLst>
              <a:ext uri="{FF2B5EF4-FFF2-40B4-BE49-F238E27FC236}">
                <a16:creationId xmlns:a16="http://schemas.microsoft.com/office/drawing/2014/main" id="{8BA9DE4D-567A-4A22-85CB-168E7F83D170}"/>
              </a:ext>
            </a:extLst>
          </p:cNvPr>
          <p:cNvSpPr txBox="1"/>
          <p:nvPr/>
        </p:nvSpPr>
        <p:spPr>
          <a:xfrm>
            <a:off x="5832629" y="66128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A/B</a:t>
            </a:r>
            <a:endParaRPr lang="zh-TW" altLang="en-US" dirty="0"/>
          </a:p>
        </p:txBody>
      </p:sp>
      <p:sp>
        <p:nvSpPr>
          <p:cNvPr id="174" name="文字方塊 173">
            <a:extLst>
              <a:ext uri="{FF2B5EF4-FFF2-40B4-BE49-F238E27FC236}">
                <a16:creationId xmlns:a16="http://schemas.microsoft.com/office/drawing/2014/main" id="{CDDB0DBA-9BE0-4ECA-87DD-A45FE77CA450}"/>
              </a:ext>
            </a:extLst>
          </p:cNvPr>
          <p:cNvSpPr txBox="1"/>
          <p:nvPr/>
        </p:nvSpPr>
        <p:spPr>
          <a:xfrm>
            <a:off x="5858609" y="1385397"/>
            <a:ext cx="800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r>
              <a:rPr lang="en-US" altLang="zh-TW" dirty="0"/>
              <a:t> /data</a:t>
            </a:r>
            <a:endParaRPr lang="zh-TW" altLang="en-US" dirty="0"/>
          </a:p>
        </p:txBody>
      </p:sp>
      <p:sp>
        <p:nvSpPr>
          <p:cNvPr id="175" name="文字方塊 174">
            <a:extLst>
              <a:ext uri="{FF2B5EF4-FFF2-40B4-BE49-F238E27FC236}">
                <a16:creationId xmlns:a16="http://schemas.microsoft.com/office/drawing/2014/main" id="{ED23FE7C-E897-44F5-8026-F367D446722C}"/>
              </a:ext>
            </a:extLst>
          </p:cNvPr>
          <p:cNvSpPr txBox="1"/>
          <p:nvPr/>
        </p:nvSpPr>
        <p:spPr>
          <a:xfrm>
            <a:off x="6128204" y="2875873"/>
            <a:ext cx="2002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A1i,A2_0i,A2_1i</a:t>
            </a:r>
          </a:p>
          <a:p>
            <a:r>
              <a:rPr lang="en-US" altLang="zh-TW" dirty="0"/>
              <a:t>B1i,B2_0i,B2_1i,B3i</a:t>
            </a:r>
            <a:endParaRPr lang="zh-TW" altLang="en-US" dirty="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7792D136-B88C-4FDD-8761-D76B1DEE8C2A}"/>
              </a:ext>
            </a:extLst>
          </p:cNvPr>
          <p:cNvSpPr/>
          <p:nvPr/>
        </p:nvSpPr>
        <p:spPr>
          <a:xfrm>
            <a:off x="5838764" y="1398290"/>
            <a:ext cx="1541909" cy="120286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DC637F36-F76C-41EF-941C-CBC0DCD44906}"/>
              </a:ext>
            </a:extLst>
          </p:cNvPr>
          <p:cNvSpPr txBox="1"/>
          <p:nvPr/>
        </p:nvSpPr>
        <p:spPr>
          <a:xfrm>
            <a:off x="5833733" y="102667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Ain/Bin</a:t>
            </a:r>
            <a:endParaRPr lang="zh-TW" altLang="en-US" dirty="0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D82A9617-9C43-440C-ACAD-BB9498CE8B8A}"/>
              </a:ext>
            </a:extLst>
          </p:cNvPr>
          <p:cNvSpPr/>
          <p:nvPr/>
        </p:nvSpPr>
        <p:spPr>
          <a:xfrm>
            <a:off x="7508529" y="1396005"/>
            <a:ext cx="1676837" cy="120286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98449A26-9970-42A2-8CD7-F05931F3FBC4}"/>
              </a:ext>
            </a:extLst>
          </p:cNvPr>
          <p:cNvSpPr txBox="1"/>
          <p:nvPr/>
        </p:nvSpPr>
        <p:spPr>
          <a:xfrm>
            <a:off x="7556919" y="141170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L1</a:t>
            </a:r>
            <a:endParaRPr lang="zh-TW" altLang="en-US" dirty="0"/>
          </a:p>
        </p:txBody>
      </p: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14661F33-E819-450C-8D76-0CB951D1F6A9}"/>
              </a:ext>
            </a:extLst>
          </p:cNvPr>
          <p:cNvSpPr txBox="1"/>
          <p:nvPr/>
        </p:nvSpPr>
        <p:spPr>
          <a:xfrm>
            <a:off x="8413218" y="142188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L2</a:t>
            </a:r>
            <a:endParaRPr lang="zh-TW" altLang="en-US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F537B17B-86B5-4563-B17A-A3A05712EB2D}"/>
              </a:ext>
            </a:extLst>
          </p:cNvPr>
          <p:cNvSpPr/>
          <p:nvPr/>
        </p:nvSpPr>
        <p:spPr>
          <a:xfrm>
            <a:off x="9345631" y="1413195"/>
            <a:ext cx="713714" cy="120286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文字方塊 183">
            <a:extLst>
              <a:ext uri="{FF2B5EF4-FFF2-40B4-BE49-F238E27FC236}">
                <a16:creationId xmlns:a16="http://schemas.microsoft.com/office/drawing/2014/main" id="{0C1E9F75-38B5-4F85-9D67-6A7476C2BDD5}"/>
              </a:ext>
            </a:extLst>
          </p:cNvPr>
          <p:cNvSpPr txBox="1"/>
          <p:nvPr/>
        </p:nvSpPr>
        <p:spPr>
          <a:xfrm>
            <a:off x="9259178" y="1052098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/>
              <a:t>Aout</a:t>
            </a:r>
            <a:r>
              <a:rPr lang="en-US" altLang="zh-TW" sz="1400" dirty="0"/>
              <a:t>/Bout</a:t>
            </a:r>
            <a:endParaRPr lang="zh-TW" altLang="en-US" sz="1400" dirty="0"/>
          </a:p>
        </p:txBody>
      </p:sp>
      <p:sp>
        <p:nvSpPr>
          <p:cNvPr id="185" name="文字方塊 184">
            <a:extLst>
              <a:ext uri="{FF2B5EF4-FFF2-40B4-BE49-F238E27FC236}">
                <a16:creationId xmlns:a16="http://schemas.microsoft.com/office/drawing/2014/main" id="{5773A2BC-9CB8-41CE-B045-386EB96490CA}"/>
              </a:ext>
            </a:extLst>
          </p:cNvPr>
          <p:cNvSpPr txBox="1"/>
          <p:nvPr/>
        </p:nvSpPr>
        <p:spPr>
          <a:xfrm>
            <a:off x="7416307" y="1072817"/>
            <a:ext cx="1861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A1,A2,B1,B2,B3(adder)</a:t>
            </a:r>
            <a:endParaRPr lang="zh-TW" altLang="en-US" sz="1400" dirty="0"/>
          </a:p>
        </p:txBody>
      </p:sp>
      <p:sp>
        <p:nvSpPr>
          <p:cNvPr id="186" name="文字方塊 185">
            <a:extLst>
              <a:ext uri="{FF2B5EF4-FFF2-40B4-BE49-F238E27FC236}">
                <a16:creationId xmlns:a16="http://schemas.microsoft.com/office/drawing/2014/main" id="{819CD98C-98E6-4ACF-9B98-8DE1712C9DF6}"/>
              </a:ext>
            </a:extLst>
          </p:cNvPr>
          <p:cNvSpPr txBox="1"/>
          <p:nvPr/>
        </p:nvSpPr>
        <p:spPr>
          <a:xfrm>
            <a:off x="10121306" y="2945691"/>
            <a:ext cx="1250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Psum</a:t>
            </a:r>
            <a:endParaRPr lang="en-US" altLang="zh-TW" dirty="0"/>
          </a:p>
          <a:p>
            <a:r>
              <a:rPr lang="en-US" altLang="zh-TW" dirty="0" err="1"/>
              <a:t>Psum_vaild</a:t>
            </a:r>
            <a:endParaRPr lang="zh-TW" altLang="en-US" dirty="0"/>
          </a:p>
        </p:txBody>
      </p:sp>
      <p:cxnSp>
        <p:nvCxnSpPr>
          <p:cNvPr id="188" name="接點: 肘形 187">
            <a:extLst>
              <a:ext uri="{FF2B5EF4-FFF2-40B4-BE49-F238E27FC236}">
                <a16:creationId xmlns:a16="http://schemas.microsoft.com/office/drawing/2014/main" id="{0C271BBB-034A-43D7-9EFB-782E52EBA204}"/>
              </a:ext>
            </a:extLst>
          </p:cNvPr>
          <p:cNvCxnSpPr>
            <a:cxnSpLocks/>
          </p:cNvCxnSpPr>
          <p:nvPr/>
        </p:nvCxnSpPr>
        <p:spPr>
          <a:xfrm flipV="1">
            <a:off x="5515607" y="3522204"/>
            <a:ext cx="877621" cy="5414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>
            <a:extLst>
              <a:ext uri="{FF2B5EF4-FFF2-40B4-BE49-F238E27FC236}">
                <a16:creationId xmlns:a16="http://schemas.microsoft.com/office/drawing/2014/main" id="{7CFAD3EB-9B38-4634-B1BD-E563830A1D89}"/>
              </a:ext>
            </a:extLst>
          </p:cNvPr>
          <p:cNvCxnSpPr>
            <a:cxnSpLocks/>
          </p:cNvCxnSpPr>
          <p:nvPr/>
        </p:nvCxnSpPr>
        <p:spPr>
          <a:xfrm>
            <a:off x="6381569" y="3516145"/>
            <a:ext cx="0" cy="547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接點 193">
            <a:extLst>
              <a:ext uri="{FF2B5EF4-FFF2-40B4-BE49-F238E27FC236}">
                <a16:creationId xmlns:a16="http://schemas.microsoft.com/office/drawing/2014/main" id="{97747E11-DB83-4DB7-8247-3601A6E35CD1}"/>
              </a:ext>
            </a:extLst>
          </p:cNvPr>
          <p:cNvCxnSpPr/>
          <p:nvPr/>
        </p:nvCxnSpPr>
        <p:spPr>
          <a:xfrm>
            <a:off x="6387398" y="4063614"/>
            <a:ext cx="434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單箭頭接點 195">
            <a:extLst>
              <a:ext uri="{FF2B5EF4-FFF2-40B4-BE49-F238E27FC236}">
                <a16:creationId xmlns:a16="http://schemas.microsoft.com/office/drawing/2014/main" id="{0F67B3B1-93DA-45CD-84EE-2142301AFD5C}"/>
              </a:ext>
            </a:extLst>
          </p:cNvPr>
          <p:cNvCxnSpPr>
            <a:cxnSpLocks/>
          </p:cNvCxnSpPr>
          <p:nvPr/>
        </p:nvCxnSpPr>
        <p:spPr>
          <a:xfrm flipH="1" flipV="1">
            <a:off x="5953130" y="3516145"/>
            <a:ext cx="5718" cy="1256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8" name="文字方塊 197">
            <a:extLst>
              <a:ext uri="{FF2B5EF4-FFF2-40B4-BE49-F238E27FC236}">
                <a16:creationId xmlns:a16="http://schemas.microsoft.com/office/drawing/2014/main" id="{B01F3871-B6E6-47A2-B362-7224A275E800}"/>
              </a:ext>
            </a:extLst>
          </p:cNvPr>
          <p:cNvSpPr txBox="1"/>
          <p:nvPr/>
        </p:nvSpPr>
        <p:spPr>
          <a:xfrm>
            <a:off x="5571581" y="4804037"/>
            <a:ext cx="1250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Psum</a:t>
            </a:r>
            <a:endParaRPr lang="en-US" altLang="zh-TW" dirty="0"/>
          </a:p>
          <a:p>
            <a:r>
              <a:rPr lang="en-US" altLang="zh-TW" dirty="0" err="1"/>
              <a:t>Psum_vaild</a:t>
            </a:r>
            <a:endParaRPr lang="zh-TW" altLang="en-US" dirty="0"/>
          </a:p>
        </p:txBody>
      </p:sp>
      <p:cxnSp>
        <p:nvCxnSpPr>
          <p:cNvPr id="200" name="直線接點 199">
            <a:extLst>
              <a:ext uri="{FF2B5EF4-FFF2-40B4-BE49-F238E27FC236}">
                <a16:creationId xmlns:a16="http://schemas.microsoft.com/office/drawing/2014/main" id="{FC7AFFB9-0DB5-4E18-8710-F94193C8D1C0}"/>
              </a:ext>
            </a:extLst>
          </p:cNvPr>
          <p:cNvCxnSpPr/>
          <p:nvPr/>
        </p:nvCxnSpPr>
        <p:spPr>
          <a:xfrm>
            <a:off x="5497813" y="2352518"/>
            <a:ext cx="17794" cy="1711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矩形 201">
            <a:extLst>
              <a:ext uri="{FF2B5EF4-FFF2-40B4-BE49-F238E27FC236}">
                <a16:creationId xmlns:a16="http://schemas.microsoft.com/office/drawing/2014/main" id="{483435A2-4593-4C48-9FDA-5011D93B9F4B}"/>
              </a:ext>
            </a:extLst>
          </p:cNvPr>
          <p:cNvSpPr/>
          <p:nvPr/>
        </p:nvSpPr>
        <p:spPr>
          <a:xfrm>
            <a:off x="4843136" y="3649847"/>
            <a:ext cx="594644" cy="4215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3*3</a:t>
            </a:r>
            <a:endParaRPr lang="zh-TW" altLang="en-US" dirty="0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FDC6A80E-6DEA-4A1A-9E78-A2351A7357DA}"/>
              </a:ext>
            </a:extLst>
          </p:cNvPr>
          <p:cNvSpPr/>
          <p:nvPr/>
        </p:nvSpPr>
        <p:spPr>
          <a:xfrm>
            <a:off x="5832628" y="193253"/>
            <a:ext cx="1251753" cy="4215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5*5  /  7*7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1635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6F38A0C-A228-421E-BBD5-47E69CFC9B28}"/>
              </a:ext>
            </a:extLst>
          </p:cNvPr>
          <p:cNvSpPr/>
          <p:nvPr/>
        </p:nvSpPr>
        <p:spPr>
          <a:xfrm>
            <a:off x="590364" y="549084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0</a:t>
            </a:r>
            <a:endParaRPr lang="zh-TW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8C93A2-3B68-4B8E-A643-5E22D1A65330}"/>
              </a:ext>
            </a:extLst>
          </p:cNvPr>
          <p:cNvSpPr/>
          <p:nvPr/>
        </p:nvSpPr>
        <p:spPr>
          <a:xfrm>
            <a:off x="590364" y="894906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93DC60-FE47-4347-9161-0B1DC3CAD1DB}"/>
              </a:ext>
            </a:extLst>
          </p:cNvPr>
          <p:cNvSpPr/>
          <p:nvPr/>
        </p:nvSpPr>
        <p:spPr>
          <a:xfrm>
            <a:off x="590364" y="1242615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99D5FD-374A-4EF5-9298-59B885D410E0}"/>
              </a:ext>
            </a:extLst>
          </p:cNvPr>
          <p:cNvSpPr/>
          <p:nvPr/>
        </p:nvSpPr>
        <p:spPr>
          <a:xfrm>
            <a:off x="590364" y="1593021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</a:t>
            </a:r>
            <a:endParaRPr lang="zh-TW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021F69-BEBC-48CD-A4BB-71C6DE84244D}"/>
              </a:ext>
            </a:extLst>
          </p:cNvPr>
          <p:cNvSpPr/>
          <p:nvPr/>
        </p:nvSpPr>
        <p:spPr>
          <a:xfrm>
            <a:off x="1260629" y="758041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E955778-9981-46BD-AEBF-74A6E121500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38939" y="687484"/>
            <a:ext cx="421690" cy="209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8FD94FD-7D21-4CB3-8B8B-7FAC663F3506}"/>
              </a:ext>
            </a:extLst>
          </p:cNvPr>
          <p:cNvCxnSpPr>
            <a:stCxn id="6" idx="3"/>
          </p:cNvCxnSpPr>
          <p:nvPr/>
        </p:nvCxnSpPr>
        <p:spPr>
          <a:xfrm flipV="1">
            <a:off x="838939" y="894906"/>
            <a:ext cx="430568" cy="12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D6357AD-C936-43A7-B2EB-6F55DE140F3E}"/>
              </a:ext>
            </a:extLst>
          </p:cNvPr>
          <p:cNvSpPr/>
          <p:nvPr/>
        </p:nvSpPr>
        <p:spPr>
          <a:xfrm>
            <a:off x="1233997" y="1347408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1A3ACF4-091B-4266-A0EB-9AA0A2040BA6}"/>
              </a:ext>
            </a:extLst>
          </p:cNvPr>
          <p:cNvSpPr/>
          <p:nvPr/>
        </p:nvSpPr>
        <p:spPr>
          <a:xfrm>
            <a:off x="1803646" y="1088217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2093B04E-9346-4F78-A18E-89A8891B6F81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1509204" y="882329"/>
            <a:ext cx="294442" cy="330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CAE4377-55D6-490D-9BCD-BA843ECE5DD4}"/>
              </a:ext>
            </a:extLst>
          </p:cNvPr>
          <p:cNvCxnSpPr>
            <a:stCxn id="15" idx="1"/>
            <a:endCxn id="14" idx="3"/>
          </p:cNvCxnSpPr>
          <p:nvPr/>
        </p:nvCxnSpPr>
        <p:spPr>
          <a:xfrm flipH="1">
            <a:off x="1482572" y="1212505"/>
            <a:ext cx="321074" cy="259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70AFEBD-0270-475E-B093-D36EA6AAB43E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838939" y="1366903"/>
            <a:ext cx="395058" cy="104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0C4C4AAB-4A9D-4835-AD98-1F686CF41957}"/>
              </a:ext>
            </a:extLst>
          </p:cNvPr>
          <p:cNvCxnSpPr>
            <a:stCxn id="14" idx="1"/>
            <a:endCxn id="8" idx="3"/>
          </p:cNvCxnSpPr>
          <p:nvPr/>
        </p:nvCxnSpPr>
        <p:spPr>
          <a:xfrm flipH="1">
            <a:off x="838939" y="1471696"/>
            <a:ext cx="395058" cy="245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8C2FD243-27CF-4C7A-B3E7-DB4885E0B535}"/>
              </a:ext>
            </a:extLst>
          </p:cNvPr>
          <p:cNvCxnSpPr>
            <a:stCxn id="15" idx="3"/>
          </p:cNvCxnSpPr>
          <p:nvPr/>
        </p:nvCxnSpPr>
        <p:spPr>
          <a:xfrm>
            <a:off x="2052221" y="1212505"/>
            <a:ext cx="395058" cy="3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0ACA1CAE-F7FE-4150-8A98-2969408E7D3C}"/>
              </a:ext>
            </a:extLst>
          </p:cNvPr>
          <p:cNvCxnSpPr>
            <a:cxnSpLocks/>
          </p:cNvCxnSpPr>
          <p:nvPr/>
        </p:nvCxnSpPr>
        <p:spPr>
          <a:xfrm>
            <a:off x="838939" y="68559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70C4D6F6-26E7-4F55-80C9-09898F1A949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41789" y="1006616"/>
            <a:ext cx="248575" cy="12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6788B22D-3325-44D9-AEA4-638371FD3A0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41789" y="1336792"/>
            <a:ext cx="248575" cy="30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BB50EAF4-1DB9-4607-941B-F9CB402D5CBD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41790" y="1717309"/>
            <a:ext cx="2485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231E92CC-6997-4042-B2E9-9635019C2AE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41789" y="687484"/>
            <a:ext cx="2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群組 209">
            <a:extLst>
              <a:ext uri="{FF2B5EF4-FFF2-40B4-BE49-F238E27FC236}">
                <a16:creationId xmlns:a16="http://schemas.microsoft.com/office/drawing/2014/main" id="{6087C1AD-AA4B-4BB5-9405-05CD340A8359}"/>
              </a:ext>
            </a:extLst>
          </p:cNvPr>
          <p:cNvGrpSpPr/>
          <p:nvPr/>
        </p:nvGrpSpPr>
        <p:grpSpPr>
          <a:xfrm>
            <a:off x="2902997" y="478173"/>
            <a:ext cx="2507945" cy="1921806"/>
            <a:chOff x="2902997" y="478173"/>
            <a:chExt cx="2507945" cy="1921806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50ADF84-1FFA-4169-B737-79AC613CEBEE}"/>
                </a:ext>
              </a:extLst>
            </p:cNvPr>
            <p:cNvSpPr/>
            <p:nvPr/>
          </p:nvSpPr>
          <p:spPr>
            <a:xfrm>
              <a:off x="3530352" y="478173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2270B6C-4081-443D-AAB5-E7B92DF92ACF}"/>
                </a:ext>
              </a:extLst>
            </p:cNvPr>
            <p:cNvSpPr/>
            <p:nvPr/>
          </p:nvSpPr>
          <p:spPr>
            <a:xfrm>
              <a:off x="3530352" y="825883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E0E9860-BBA5-4F32-A3EB-1FA9C3E5F1D0}"/>
                </a:ext>
              </a:extLst>
            </p:cNvPr>
            <p:cNvSpPr/>
            <p:nvPr/>
          </p:nvSpPr>
          <p:spPr>
            <a:xfrm>
              <a:off x="3355762" y="1173592"/>
              <a:ext cx="423166" cy="2591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2-1</a:t>
              </a:r>
              <a:endParaRPr lang="zh-TW" altLang="en-US" sz="1400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21C3AF3-9943-4106-B10A-43BC993A0E38}"/>
                </a:ext>
              </a:extLst>
            </p:cNvPr>
            <p:cNvSpPr/>
            <p:nvPr/>
          </p:nvSpPr>
          <p:spPr>
            <a:xfrm>
              <a:off x="3355762" y="1523999"/>
              <a:ext cx="423166" cy="22636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3-1</a:t>
              </a:r>
              <a:endParaRPr lang="zh-TW" altLang="en-US" sz="1400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F67F4D2C-56BB-4C91-9F02-0BEC600CEF5D}"/>
                </a:ext>
              </a:extLst>
            </p:cNvPr>
            <p:cNvSpPr/>
            <p:nvPr/>
          </p:nvSpPr>
          <p:spPr>
            <a:xfrm>
              <a:off x="4200617" y="689018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E7C52378-5C0D-472A-9E00-0A0B9B1104D2}"/>
                </a:ext>
              </a:extLst>
            </p:cNvPr>
            <p:cNvCxnSpPr>
              <a:cxnSpLocks/>
              <a:stCxn id="53" idx="3"/>
            </p:cNvCxnSpPr>
            <p:nvPr/>
          </p:nvCxnSpPr>
          <p:spPr>
            <a:xfrm>
              <a:off x="3778927" y="616573"/>
              <a:ext cx="421690" cy="209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624EA3BF-42DE-4E77-A134-2E9EF6DD4A24}"/>
                </a:ext>
              </a:extLst>
            </p:cNvPr>
            <p:cNvCxnSpPr>
              <a:stCxn id="54" idx="3"/>
            </p:cNvCxnSpPr>
            <p:nvPr/>
          </p:nvCxnSpPr>
          <p:spPr>
            <a:xfrm flipV="1">
              <a:off x="3778927" y="825883"/>
              <a:ext cx="430568" cy="1242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AA6ADFE-931F-4D67-8B3D-3159770F30DE}"/>
                </a:ext>
              </a:extLst>
            </p:cNvPr>
            <p:cNvSpPr/>
            <p:nvPr/>
          </p:nvSpPr>
          <p:spPr>
            <a:xfrm>
              <a:off x="4173985" y="1278385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75C69BB3-3667-44B4-8E58-58B6CE1A78C1}"/>
                </a:ext>
              </a:extLst>
            </p:cNvPr>
            <p:cNvSpPr/>
            <p:nvPr/>
          </p:nvSpPr>
          <p:spPr>
            <a:xfrm>
              <a:off x="4743634" y="1019194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B11CFDA0-734E-4B1E-BBB4-B7300A4494C4}"/>
                </a:ext>
              </a:extLst>
            </p:cNvPr>
            <p:cNvCxnSpPr>
              <a:stCxn id="57" idx="3"/>
              <a:endCxn id="61" idx="1"/>
            </p:cNvCxnSpPr>
            <p:nvPr/>
          </p:nvCxnSpPr>
          <p:spPr>
            <a:xfrm>
              <a:off x="4449192" y="813306"/>
              <a:ext cx="294442" cy="330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8E0ACDA0-0C52-4DB0-A05E-9B5E5F07EFAA}"/>
                </a:ext>
              </a:extLst>
            </p:cNvPr>
            <p:cNvCxnSpPr>
              <a:stCxn id="61" idx="1"/>
              <a:endCxn id="60" idx="3"/>
            </p:cNvCxnSpPr>
            <p:nvPr/>
          </p:nvCxnSpPr>
          <p:spPr>
            <a:xfrm flipH="1">
              <a:off x="4422560" y="1143482"/>
              <a:ext cx="321074" cy="259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229FF393-5361-4E04-8A00-F9E4E7A2B7C0}"/>
                </a:ext>
              </a:extLst>
            </p:cNvPr>
            <p:cNvCxnSpPr>
              <a:cxnSpLocks/>
              <a:stCxn id="55" idx="3"/>
              <a:endCxn id="60" idx="1"/>
            </p:cNvCxnSpPr>
            <p:nvPr/>
          </p:nvCxnSpPr>
          <p:spPr>
            <a:xfrm>
              <a:off x="3778928" y="1303180"/>
              <a:ext cx="395057" cy="99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B6AC0938-E920-4370-B272-7B07FD702B39}"/>
                </a:ext>
              </a:extLst>
            </p:cNvPr>
            <p:cNvCxnSpPr>
              <a:cxnSpLocks/>
              <a:stCxn id="60" idx="1"/>
              <a:endCxn id="56" idx="3"/>
            </p:cNvCxnSpPr>
            <p:nvPr/>
          </p:nvCxnSpPr>
          <p:spPr>
            <a:xfrm flipH="1">
              <a:off x="3778928" y="1402673"/>
              <a:ext cx="395057" cy="234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6FDA5F0F-92EA-4987-A112-869388F777E6}"/>
                </a:ext>
              </a:extLst>
            </p:cNvPr>
            <p:cNvCxnSpPr>
              <a:stCxn id="61" idx="3"/>
            </p:cNvCxnSpPr>
            <p:nvPr/>
          </p:nvCxnSpPr>
          <p:spPr>
            <a:xfrm>
              <a:off x="4992209" y="1143482"/>
              <a:ext cx="395058" cy="30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51F8559D-2CFC-4DAB-BFA9-2595F5D4C7BF}"/>
                </a:ext>
              </a:extLst>
            </p:cNvPr>
            <p:cNvCxnSpPr>
              <a:cxnSpLocks/>
            </p:cNvCxnSpPr>
            <p:nvPr/>
          </p:nvCxnSpPr>
          <p:spPr>
            <a:xfrm>
              <a:off x="3778927" y="6165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D1B5AF28-73A8-4B06-B823-F6B63C67F1B4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>
              <a:off x="3281777" y="937593"/>
              <a:ext cx="248575" cy="12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260E8F18-090F-476B-9F12-FFE9F812D048}"/>
                </a:ext>
              </a:extLst>
            </p:cNvPr>
            <p:cNvCxnSpPr>
              <a:cxnSpLocks/>
              <a:endCxn id="55" idx="1"/>
            </p:cNvCxnSpPr>
            <p:nvPr/>
          </p:nvCxnSpPr>
          <p:spPr>
            <a:xfrm>
              <a:off x="3281777" y="1303180"/>
              <a:ext cx="739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485DC191-92BD-4AE0-94AC-91787B892257}"/>
                </a:ext>
              </a:extLst>
            </p:cNvPr>
            <p:cNvCxnSpPr>
              <a:cxnSpLocks/>
              <a:stCxn id="56" idx="1"/>
            </p:cNvCxnSpPr>
            <p:nvPr/>
          </p:nvCxnSpPr>
          <p:spPr>
            <a:xfrm flipH="1">
              <a:off x="3281778" y="1637182"/>
              <a:ext cx="73984" cy="11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F8FB9758-3272-42B7-9A0F-3873A4C30A6C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>
              <a:off x="3281777" y="616573"/>
              <a:ext cx="248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E38A3AAF-F414-4403-A6D3-E52C37394AF2}"/>
                </a:ext>
              </a:extLst>
            </p:cNvPr>
            <p:cNvSpPr/>
            <p:nvPr/>
          </p:nvSpPr>
          <p:spPr>
            <a:xfrm>
              <a:off x="3095348" y="1835929"/>
              <a:ext cx="692457" cy="2642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2- 2+3</a:t>
              </a:r>
              <a:endParaRPr lang="zh-TW" altLang="en-US" sz="1400" dirty="0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F8E368D5-975A-4010-AED2-37CD56FFCA3F}"/>
                </a:ext>
              </a:extLst>
            </p:cNvPr>
            <p:cNvSpPr/>
            <p:nvPr/>
          </p:nvSpPr>
          <p:spPr>
            <a:xfrm>
              <a:off x="3095349" y="2184376"/>
              <a:ext cx="683578" cy="2156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3- 2+3</a:t>
              </a:r>
              <a:endParaRPr lang="zh-TW" altLang="en-US" sz="1400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C89B320D-6886-4011-8125-B1DA7B81DC4F}"/>
                </a:ext>
              </a:extLst>
            </p:cNvPr>
            <p:cNvSpPr/>
            <p:nvPr/>
          </p:nvSpPr>
          <p:spPr>
            <a:xfrm>
              <a:off x="4173985" y="2047511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80EA1E02-1A9A-4C53-8FD0-CD68BCC7C973}"/>
                </a:ext>
              </a:extLst>
            </p:cNvPr>
            <p:cNvCxnSpPr>
              <a:cxnSpLocks/>
              <a:stCxn id="82" idx="3"/>
            </p:cNvCxnSpPr>
            <p:nvPr/>
          </p:nvCxnSpPr>
          <p:spPr>
            <a:xfrm>
              <a:off x="3787805" y="1968036"/>
              <a:ext cx="421690" cy="2156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2B0A311F-CE29-491C-8EF1-4FA59A827F4D}"/>
                </a:ext>
              </a:extLst>
            </p:cNvPr>
            <p:cNvCxnSpPr>
              <a:cxnSpLocks/>
              <a:stCxn id="83" idx="3"/>
            </p:cNvCxnSpPr>
            <p:nvPr/>
          </p:nvCxnSpPr>
          <p:spPr>
            <a:xfrm flipV="1">
              <a:off x="3778927" y="2184376"/>
              <a:ext cx="380261" cy="1078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84CA6B02-31C6-4ADC-ADAD-21E8B6A8A23E}"/>
                </a:ext>
              </a:extLst>
            </p:cNvPr>
            <p:cNvCxnSpPr>
              <a:cxnSpLocks/>
            </p:cNvCxnSpPr>
            <p:nvPr/>
          </p:nvCxnSpPr>
          <p:spPr>
            <a:xfrm>
              <a:off x="3728620" y="197506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ED7726EA-BC68-427B-A259-3E24C92CEFF7}"/>
                </a:ext>
              </a:extLst>
            </p:cNvPr>
            <p:cNvCxnSpPr>
              <a:cxnSpLocks/>
            </p:cNvCxnSpPr>
            <p:nvPr/>
          </p:nvCxnSpPr>
          <p:spPr>
            <a:xfrm>
              <a:off x="2902997" y="2304755"/>
              <a:ext cx="177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4D2BB3DA-8A54-4FE1-9C54-DE9246BBF9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2997" y="1968036"/>
              <a:ext cx="195310" cy="6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EA5EC6D4-F6D8-4CF4-BF5E-DC8BECA65A2F}"/>
                </a:ext>
              </a:extLst>
            </p:cNvPr>
            <p:cNvCxnSpPr>
              <a:stCxn id="84" idx="3"/>
            </p:cNvCxnSpPr>
            <p:nvPr/>
          </p:nvCxnSpPr>
          <p:spPr>
            <a:xfrm>
              <a:off x="4422560" y="2171799"/>
              <a:ext cx="988382" cy="12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矩形 104">
            <a:extLst>
              <a:ext uri="{FF2B5EF4-FFF2-40B4-BE49-F238E27FC236}">
                <a16:creationId xmlns:a16="http://schemas.microsoft.com/office/drawing/2014/main" id="{6BAF124B-F6FA-4CE1-BE5D-73F8F839F239}"/>
              </a:ext>
            </a:extLst>
          </p:cNvPr>
          <p:cNvSpPr/>
          <p:nvPr/>
        </p:nvSpPr>
        <p:spPr>
          <a:xfrm>
            <a:off x="6678968" y="631967"/>
            <a:ext cx="294442" cy="305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0</a:t>
            </a:r>
            <a:endParaRPr lang="zh-TW" altLang="en-US" sz="1400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0C673D56-7752-4555-B1F9-36464A0281FF}"/>
              </a:ext>
            </a:extLst>
          </p:cNvPr>
          <p:cNvSpPr/>
          <p:nvPr/>
        </p:nvSpPr>
        <p:spPr>
          <a:xfrm>
            <a:off x="6678968" y="980415"/>
            <a:ext cx="285563" cy="262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30A3A0C4-1883-40B8-8130-7195715B0569}"/>
              </a:ext>
            </a:extLst>
          </p:cNvPr>
          <p:cNvSpPr/>
          <p:nvPr/>
        </p:nvSpPr>
        <p:spPr>
          <a:xfrm>
            <a:off x="7359590" y="843550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5AE46335-5A2C-4C5A-AB77-1D1C0AE851E4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6973410" y="784780"/>
            <a:ext cx="421690" cy="194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64966EFB-39E6-4B32-B11A-C0B983697751}"/>
              </a:ext>
            </a:extLst>
          </p:cNvPr>
          <p:cNvCxnSpPr>
            <a:cxnSpLocks/>
            <a:stCxn id="106" idx="3"/>
          </p:cNvCxnSpPr>
          <p:nvPr/>
        </p:nvCxnSpPr>
        <p:spPr>
          <a:xfrm flipV="1">
            <a:off x="6964531" y="980415"/>
            <a:ext cx="380262" cy="13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94775BB8-026E-4D12-9D37-F039B6DB8809}"/>
              </a:ext>
            </a:extLst>
          </p:cNvPr>
          <p:cNvCxnSpPr>
            <a:cxnSpLocks/>
          </p:cNvCxnSpPr>
          <p:nvPr/>
        </p:nvCxnSpPr>
        <p:spPr>
          <a:xfrm>
            <a:off x="6914225" y="77110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6C90EED1-714A-4705-92CD-1577DEF26D94}"/>
              </a:ext>
            </a:extLst>
          </p:cNvPr>
          <p:cNvCxnSpPr>
            <a:cxnSpLocks/>
          </p:cNvCxnSpPr>
          <p:nvPr/>
        </p:nvCxnSpPr>
        <p:spPr>
          <a:xfrm>
            <a:off x="6501413" y="1096459"/>
            <a:ext cx="177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791E20B2-F08A-426B-8C0A-387A46AF6B03}"/>
              </a:ext>
            </a:extLst>
          </p:cNvPr>
          <p:cNvCxnSpPr>
            <a:cxnSpLocks/>
          </p:cNvCxnSpPr>
          <p:nvPr/>
        </p:nvCxnSpPr>
        <p:spPr>
          <a:xfrm flipH="1" flipV="1">
            <a:off x="6477739" y="778485"/>
            <a:ext cx="195310" cy="6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CD68402C-124D-4F64-BD6C-AD062A74BA72}"/>
              </a:ext>
            </a:extLst>
          </p:cNvPr>
          <p:cNvCxnSpPr>
            <a:stCxn id="107" idx="3"/>
          </p:cNvCxnSpPr>
          <p:nvPr/>
        </p:nvCxnSpPr>
        <p:spPr>
          <a:xfrm>
            <a:off x="7608165" y="967838"/>
            <a:ext cx="988382" cy="12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76E17ACC-FA20-4583-8BC6-71FD6E5BCA66}"/>
              </a:ext>
            </a:extLst>
          </p:cNvPr>
          <p:cNvSpPr/>
          <p:nvPr/>
        </p:nvSpPr>
        <p:spPr>
          <a:xfrm>
            <a:off x="6678968" y="1299235"/>
            <a:ext cx="294442" cy="305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59FF1C42-2374-4927-B43D-9344E86898B3}"/>
              </a:ext>
            </a:extLst>
          </p:cNvPr>
          <p:cNvSpPr/>
          <p:nvPr/>
        </p:nvSpPr>
        <p:spPr>
          <a:xfrm>
            <a:off x="6678968" y="1647683"/>
            <a:ext cx="285563" cy="262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</a:t>
            </a:r>
            <a:endParaRPr lang="zh-TW" altLang="en-US" sz="1400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B67285B6-925F-4E81-A3A2-26CDF210AA98}"/>
              </a:ext>
            </a:extLst>
          </p:cNvPr>
          <p:cNvSpPr/>
          <p:nvPr/>
        </p:nvSpPr>
        <p:spPr>
          <a:xfrm>
            <a:off x="7359590" y="1510818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FC4D36CF-B99B-4390-805B-D2AA421E1712}"/>
              </a:ext>
            </a:extLst>
          </p:cNvPr>
          <p:cNvCxnSpPr>
            <a:cxnSpLocks/>
            <a:stCxn id="119" idx="3"/>
          </p:cNvCxnSpPr>
          <p:nvPr/>
        </p:nvCxnSpPr>
        <p:spPr>
          <a:xfrm>
            <a:off x="6973410" y="1452048"/>
            <a:ext cx="421690" cy="194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791A1B9E-BF7A-4642-A8C3-2C188CF79EB5}"/>
              </a:ext>
            </a:extLst>
          </p:cNvPr>
          <p:cNvCxnSpPr>
            <a:cxnSpLocks/>
            <a:stCxn id="120" idx="3"/>
          </p:cNvCxnSpPr>
          <p:nvPr/>
        </p:nvCxnSpPr>
        <p:spPr>
          <a:xfrm flipV="1">
            <a:off x="6964531" y="1647683"/>
            <a:ext cx="380262" cy="13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D9AAE018-F9E3-4643-ABA5-1EAE393F35FC}"/>
              </a:ext>
            </a:extLst>
          </p:cNvPr>
          <p:cNvCxnSpPr>
            <a:cxnSpLocks/>
          </p:cNvCxnSpPr>
          <p:nvPr/>
        </p:nvCxnSpPr>
        <p:spPr>
          <a:xfrm>
            <a:off x="6914225" y="14383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AA9643D8-B2E1-4083-80C0-69226C657E21}"/>
              </a:ext>
            </a:extLst>
          </p:cNvPr>
          <p:cNvCxnSpPr>
            <a:cxnSpLocks/>
          </p:cNvCxnSpPr>
          <p:nvPr/>
        </p:nvCxnSpPr>
        <p:spPr>
          <a:xfrm>
            <a:off x="6501413" y="1763727"/>
            <a:ext cx="177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1FF911A0-FAB9-498E-92A7-D007B2348FA3}"/>
              </a:ext>
            </a:extLst>
          </p:cNvPr>
          <p:cNvCxnSpPr>
            <a:cxnSpLocks/>
          </p:cNvCxnSpPr>
          <p:nvPr/>
        </p:nvCxnSpPr>
        <p:spPr>
          <a:xfrm flipH="1" flipV="1">
            <a:off x="6477739" y="1445753"/>
            <a:ext cx="195310" cy="6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76DB0208-3513-4799-A0DA-ED52CED61C65}"/>
              </a:ext>
            </a:extLst>
          </p:cNvPr>
          <p:cNvCxnSpPr>
            <a:stCxn id="121" idx="3"/>
          </p:cNvCxnSpPr>
          <p:nvPr/>
        </p:nvCxnSpPr>
        <p:spPr>
          <a:xfrm>
            <a:off x="7608165" y="1635106"/>
            <a:ext cx="988382" cy="12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A193B3E3-44A8-49AF-8B3C-841B08923FE9}"/>
              </a:ext>
            </a:extLst>
          </p:cNvPr>
          <p:cNvGrpSpPr/>
          <p:nvPr/>
        </p:nvGrpSpPr>
        <p:grpSpPr>
          <a:xfrm>
            <a:off x="9397014" y="493922"/>
            <a:ext cx="2507945" cy="1942683"/>
            <a:chOff x="9397014" y="493922"/>
            <a:chExt cx="2507945" cy="1942683"/>
          </a:xfrm>
        </p:grpSpPr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6E0C9744-4B0A-482A-A9D2-4142E71A29D5}"/>
                </a:ext>
              </a:extLst>
            </p:cNvPr>
            <p:cNvSpPr/>
            <p:nvPr/>
          </p:nvSpPr>
          <p:spPr>
            <a:xfrm>
              <a:off x="9589365" y="493922"/>
              <a:ext cx="692457" cy="2642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0- 1+2</a:t>
              </a:r>
              <a:endParaRPr lang="zh-TW" altLang="en-US" sz="1400" dirty="0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2F3E7E85-8F88-4CF6-B3FA-1FC9D6F1CB6E}"/>
                </a:ext>
              </a:extLst>
            </p:cNvPr>
            <p:cNvSpPr/>
            <p:nvPr/>
          </p:nvSpPr>
          <p:spPr>
            <a:xfrm>
              <a:off x="9589366" y="842369"/>
              <a:ext cx="683578" cy="2156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1- 1+2</a:t>
              </a:r>
              <a:endParaRPr lang="zh-TW" altLang="en-US" sz="1400" dirty="0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90E50541-7628-419F-8DA0-ABDFBB9E00CF}"/>
                </a:ext>
              </a:extLst>
            </p:cNvPr>
            <p:cNvSpPr/>
            <p:nvPr/>
          </p:nvSpPr>
          <p:spPr>
            <a:xfrm>
              <a:off x="10668002" y="705504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EC0B5AC8-FD55-43DB-96E1-642188B5C2F5}"/>
                </a:ext>
              </a:extLst>
            </p:cNvPr>
            <p:cNvCxnSpPr>
              <a:cxnSpLocks/>
              <a:stCxn id="129" idx="3"/>
            </p:cNvCxnSpPr>
            <p:nvPr/>
          </p:nvCxnSpPr>
          <p:spPr>
            <a:xfrm>
              <a:off x="10281822" y="626029"/>
              <a:ext cx="421690" cy="2156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6E1A6BA2-2B68-45BD-9A89-10F2F99222D1}"/>
                </a:ext>
              </a:extLst>
            </p:cNvPr>
            <p:cNvCxnSpPr>
              <a:cxnSpLocks/>
              <a:stCxn id="130" idx="3"/>
            </p:cNvCxnSpPr>
            <p:nvPr/>
          </p:nvCxnSpPr>
          <p:spPr>
            <a:xfrm flipV="1">
              <a:off x="10272944" y="842369"/>
              <a:ext cx="380261" cy="1078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404AEFEB-6A40-41E4-8AD3-09C5987331CC}"/>
                </a:ext>
              </a:extLst>
            </p:cNvPr>
            <p:cNvCxnSpPr>
              <a:cxnSpLocks/>
            </p:cNvCxnSpPr>
            <p:nvPr/>
          </p:nvCxnSpPr>
          <p:spPr>
            <a:xfrm>
              <a:off x="10222637" y="633059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>
              <a:extLst>
                <a:ext uri="{FF2B5EF4-FFF2-40B4-BE49-F238E27FC236}">
                  <a16:creationId xmlns:a16="http://schemas.microsoft.com/office/drawing/2014/main" id="{A02C1D25-3E05-4A46-8AC1-136F199C57C8}"/>
                </a:ext>
              </a:extLst>
            </p:cNvPr>
            <p:cNvCxnSpPr>
              <a:cxnSpLocks/>
            </p:cNvCxnSpPr>
            <p:nvPr/>
          </p:nvCxnSpPr>
          <p:spPr>
            <a:xfrm>
              <a:off x="9397014" y="962748"/>
              <a:ext cx="177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>
              <a:extLst>
                <a:ext uri="{FF2B5EF4-FFF2-40B4-BE49-F238E27FC236}">
                  <a16:creationId xmlns:a16="http://schemas.microsoft.com/office/drawing/2014/main" id="{C7328923-9687-44FE-995D-AD3415BAF7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97014" y="626029"/>
              <a:ext cx="195310" cy="6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342F01BD-1FAF-49B4-9354-140F0C4BB838}"/>
                </a:ext>
              </a:extLst>
            </p:cNvPr>
            <p:cNvCxnSpPr>
              <a:stCxn id="131" idx="3"/>
            </p:cNvCxnSpPr>
            <p:nvPr/>
          </p:nvCxnSpPr>
          <p:spPr>
            <a:xfrm>
              <a:off x="10916577" y="829792"/>
              <a:ext cx="988382" cy="12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76FEBC1D-33B7-4A3C-9DC7-E2AD9F5A4D09}"/>
                </a:ext>
              </a:extLst>
            </p:cNvPr>
            <p:cNvSpPr/>
            <p:nvPr/>
          </p:nvSpPr>
          <p:spPr>
            <a:xfrm>
              <a:off x="9726971" y="1142205"/>
              <a:ext cx="497150" cy="2661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0-3</a:t>
              </a:r>
              <a:endParaRPr lang="zh-TW" altLang="en-US" sz="1400" dirty="0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91809B1B-567D-4DDB-AF41-E97DBCE9DD2E}"/>
                </a:ext>
              </a:extLst>
            </p:cNvPr>
            <p:cNvSpPr/>
            <p:nvPr/>
          </p:nvSpPr>
          <p:spPr>
            <a:xfrm>
              <a:off x="9726970" y="1489915"/>
              <a:ext cx="497151" cy="22638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1-3</a:t>
              </a:r>
              <a:endParaRPr lang="zh-TW" altLang="en-US" sz="1400" dirty="0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E56DA78A-E017-40E4-9F5A-F5E30BAE1E61}"/>
                </a:ext>
              </a:extLst>
            </p:cNvPr>
            <p:cNvSpPr/>
            <p:nvPr/>
          </p:nvSpPr>
          <p:spPr>
            <a:xfrm>
              <a:off x="9975545" y="1837624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4C70C9F9-94A6-426B-914F-E054BA0CA95E}"/>
                </a:ext>
              </a:extLst>
            </p:cNvPr>
            <p:cNvSpPr/>
            <p:nvPr/>
          </p:nvSpPr>
          <p:spPr>
            <a:xfrm>
              <a:off x="9975545" y="2188030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8446053C-F6BB-493D-B418-D12A7461AC88}"/>
                </a:ext>
              </a:extLst>
            </p:cNvPr>
            <p:cNvSpPr/>
            <p:nvPr/>
          </p:nvSpPr>
          <p:spPr>
            <a:xfrm>
              <a:off x="10645810" y="1353050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F373A89D-E598-4F15-91C6-672197097ACE}"/>
                </a:ext>
              </a:extLst>
            </p:cNvPr>
            <p:cNvCxnSpPr>
              <a:cxnSpLocks/>
              <a:stCxn id="138" idx="3"/>
            </p:cNvCxnSpPr>
            <p:nvPr/>
          </p:nvCxnSpPr>
          <p:spPr>
            <a:xfrm>
              <a:off x="10224121" y="1275292"/>
              <a:ext cx="421689" cy="2146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>
              <a:extLst>
                <a:ext uri="{FF2B5EF4-FFF2-40B4-BE49-F238E27FC236}">
                  <a16:creationId xmlns:a16="http://schemas.microsoft.com/office/drawing/2014/main" id="{2DA5BE9B-DD67-4CD4-BC7A-66316B1D518D}"/>
                </a:ext>
              </a:extLst>
            </p:cNvPr>
            <p:cNvCxnSpPr>
              <a:cxnSpLocks/>
              <a:stCxn id="139" idx="3"/>
            </p:cNvCxnSpPr>
            <p:nvPr/>
          </p:nvCxnSpPr>
          <p:spPr>
            <a:xfrm flipV="1">
              <a:off x="10224121" y="1489917"/>
              <a:ext cx="430567" cy="11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BF1E449F-7148-4A09-B227-695921D00B76}"/>
                </a:ext>
              </a:extLst>
            </p:cNvPr>
            <p:cNvSpPr/>
            <p:nvPr/>
          </p:nvSpPr>
          <p:spPr>
            <a:xfrm>
              <a:off x="10619178" y="1942417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925E3D63-B1FA-4799-B87B-226040EFFCFC}"/>
                </a:ext>
              </a:extLst>
            </p:cNvPr>
            <p:cNvSpPr/>
            <p:nvPr/>
          </p:nvSpPr>
          <p:spPr>
            <a:xfrm>
              <a:off x="11188827" y="1683226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47" name="直線接點 146">
              <a:extLst>
                <a:ext uri="{FF2B5EF4-FFF2-40B4-BE49-F238E27FC236}">
                  <a16:creationId xmlns:a16="http://schemas.microsoft.com/office/drawing/2014/main" id="{6C9F0970-DB39-4BC7-8688-55EFA88F2D6C}"/>
                </a:ext>
              </a:extLst>
            </p:cNvPr>
            <p:cNvCxnSpPr>
              <a:stCxn id="142" idx="3"/>
              <a:endCxn id="146" idx="1"/>
            </p:cNvCxnSpPr>
            <p:nvPr/>
          </p:nvCxnSpPr>
          <p:spPr>
            <a:xfrm>
              <a:off x="10894385" y="1477338"/>
              <a:ext cx="294442" cy="330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>
              <a:extLst>
                <a:ext uri="{FF2B5EF4-FFF2-40B4-BE49-F238E27FC236}">
                  <a16:creationId xmlns:a16="http://schemas.microsoft.com/office/drawing/2014/main" id="{11FCE1DB-5BCB-4815-833E-D68415AE548C}"/>
                </a:ext>
              </a:extLst>
            </p:cNvPr>
            <p:cNvCxnSpPr>
              <a:stCxn id="146" idx="1"/>
              <a:endCxn id="145" idx="3"/>
            </p:cNvCxnSpPr>
            <p:nvPr/>
          </p:nvCxnSpPr>
          <p:spPr>
            <a:xfrm flipH="1">
              <a:off x="10867753" y="1807514"/>
              <a:ext cx="321074" cy="259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>
              <a:extLst>
                <a:ext uri="{FF2B5EF4-FFF2-40B4-BE49-F238E27FC236}">
                  <a16:creationId xmlns:a16="http://schemas.microsoft.com/office/drawing/2014/main" id="{296701FF-EE85-407A-80E9-C1B276DEA4B7}"/>
                </a:ext>
              </a:extLst>
            </p:cNvPr>
            <p:cNvCxnSpPr>
              <a:stCxn id="140" idx="3"/>
              <a:endCxn id="145" idx="1"/>
            </p:cNvCxnSpPr>
            <p:nvPr/>
          </p:nvCxnSpPr>
          <p:spPr>
            <a:xfrm>
              <a:off x="10224120" y="1961912"/>
              <a:ext cx="395058" cy="104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>
              <a:extLst>
                <a:ext uri="{FF2B5EF4-FFF2-40B4-BE49-F238E27FC236}">
                  <a16:creationId xmlns:a16="http://schemas.microsoft.com/office/drawing/2014/main" id="{B152DEC2-BF23-4176-A6FB-B1CE2ED7A0DD}"/>
                </a:ext>
              </a:extLst>
            </p:cNvPr>
            <p:cNvCxnSpPr>
              <a:stCxn id="145" idx="1"/>
              <a:endCxn id="141" idx="3"/>
            </p:cNvCxnSpPr>
            <p:nvPr/>
          </p:nvCxnSpPr>
          <p:spPr>
            <a:xfrm flipH="1">
              <a:off x="10224120" y="2066705"/>
              <a:ext cx="395058" cy="2456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>
              <a:extLst>
                <a:ext uri="{FF2B5EF4-FFF2-40B4-BE49-F238E27FC236}">
                  <a16:creationId xmlns:a16="http://schemas.microsoft.com/office/drawing/2014/main" id="{E8F36115-DDF1-45A5-99E9-0BFBC99AE11A}"/>
                </a:ext>
              </a:extLst>
            </p:cNvPr>
            <p:cNvCxnSpPr>
              <a:stCxn id="146" idx="3"/>
            </p:cNvCxnSpPr>
            <p:nvPr/>
          </p:nvCxnSpPr>
          <p:spPr>
            <a:xfrm>
              <a:off x="11437402" y="1807514"/>
              <a:ext cx="395058" cy="30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>
              <a:extLst>
                <a:ext uri="{FF2B5EF4-FFF2-40B4-BE49-F238E27FC236}">
                  <a16:creationId xmlns:a16="http://schemas.microsoft.com/office/drawing/2014/main" id="{2870CC6A-817D-4173-96A3-91957B687DCC}"/>
                </a:ext>
              </a:extLst>
            </p:cNvPr>
            <p:cNvCxnSpPr>
              <a:cxnSpLocks/>
            </p:cNvCxnSpPr>
            <p:nvPr/>
          </p:nvCxnSpPr>
          <p:spPr>
            <a:xfrm>
              <a:off x="10224120" y="128060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>
              <a:extLst>
                <a:ext uri="{FF2B5EF4-FFF2-40B4-BE49-F238E27FC236}">
                  <a16:creationId xmlns:a16="http://schemas.microsoft.com/office/drawing/2014/main" id="{C7F7D470-246B-48BF-B57E-ED43F813D96D}"/>
                </a:ext>
              </a:extLst>
            </p:cNvPr>
            <p:cNvCxnSpPr>
              <a:cxnSpLocks/>
            </p:cNvCxnSpPr>
            <p:nvPr/>
          </p:nvCxnSpPr>
          <p:spPr>
            <a:xfrm>
              <a:off x="9444364" y="1293146"/>
              <a:ext cx="260409" cy="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>
              <a:extLst>
                <a:ext uri="{FF2B5EF4-FFF2-40B4-BE49-F238E27FC236}">
                  <a16:creationId xmlns:a16="http://schemas.microsoft.com/office/drawing/2014/main" id="{893F4D25-0C6A-4C0D-A92C-F37244F3937D}"/>
                </a:ext>
              </a:extLst>
            </p:cNvPr>
            <p:cNvCxnSpPr>
              <a:cxnSpLocks/>
              <a:endCxn id="140" idx="1"/>
            </p:cNvCxnSpPr>
            <p:nvPr/>
          </p:nvCxnSpPr>
          <p:spPr>
            <a:xfrm>
              <a:off x="9726970" y="1931801"/>
              <a:ext cx="248575" cy="30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>
              <a:extLst>
                <a:ext uri="{FF2B5EF4-FFF2-40B4-BE49-F238E27FC236}">
                  <a16:creationId xmlns:a16="http://schemas.microsoft.com/office/drawing/2014/main" id="{1C54D015-C3C8-4C44-B6BC-273CBE25C87B}"/>
                </a:ext>
              </a:extLst>
            </p:cNvPr>
            <p:cNvCxnSpPr>
              <a:cxnSpLocks/>
              <a:stCxn id="141" idx="1"/>
            </p:cNvCxnSpPr>
            <p:nvPr/>
          </p:nvCxnSpPr>
          <p:spPr>
            <a:xfrm flipH="1">
              <a:off x="9726971" y="2312318"/>
              <a:ext cx="248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>
              <a:extLst>
                <a:ext uri="{FF2B5EF4-FFF2-40B4-BE49-F238E27FC236}">
                  <a16:creationId xmlns:a16="http://schemas.microsoft.com/office/drawing/2014/main" id="{CEBF62DE-2C74-43FB-B7B8-CA29D3D9D853}"/>
                </a:ext>
              </a:extLst>
            </p:cNvPr>
            <p:cNvCxnSpPr>
              <a:cxnSpLocks/>
              <a:endCxn id="138" idx="1"/>
            </p:cNvCxnSpPr>
            <p:nvPr/>
          </p:nvCxnSpPr>
          <p:spPr>
            <a:xfrm flipV="1">
              <a:off x="9726970" y="1275292"/>
              <a:ext cx="1" cy="5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>
              <a:extLst>
                <a:ext uri="{FF2B5EF4-FFF2-40B4-BE49-F238E27FC236}">
                  <a16:creationId xmlns:a16="http://schemas.microsoft.com/office/drawing/2014/main" id="{674469E1-AA4B-437E-ADAA-82C2ECBD89E1}"/>
                </a:ext>
              </a:extLst>
            </p:cNvPr>
            <p:cNvCxnSpPr>
              <a:cxnSpLocks/>
            </p:cNvCxnSpPr>
            <p:nvPr/>
          </p:nvCxnSpPr>
          <p:spPr>
            <a:xfrm>
              <a:off x="9432528" y="1587720"/>
              <a:ext cx="260409" cy="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群組 211">
            <a:extLst>
              <a:ext uri="{FF2B5EF4-FFF2-40B4-BE49-F238E27FC236}">
                <a16:creationId xmlns:a16="http://schemas.microsoft.com/office/drawing/2014/main" id="{F8A1B868-3E9A-45B7-B162-BDFB34A94B0C}"/>
              </a:ext>
            </a:extLst>
          </p:cNvPr>
          <p:cNvGrpSpPr/>
          <p:nvPr/>
        </p:nvGrpSpPr>
        <p:grpSpPr>
          <a:xfrm>
            <a:off x="9472477" y="2685364"/>
            <a:ext cx="2507945" cy="1982673"/>
            <a:chOff x="9472477" y="2685364"/>
            <a:chExt cx="2507945" cy="1982673"/>
          </a:xfrm>
        </p:grpSpPr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7671AC9D-B80F-42AA-BBDB-C3F86530604D}"/>
                </a:ext>
              </a:extLst>
            </p:cNvPr>
            <p:cNvSpPr/>
            <p:nvPr/>
          </p:nvSpPr>
          <p:spPr>
            <a:xfrm>
              <a:off x="9664828" y="2685364"/>
              <a:ext cx="692457" cy="2642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0- 1</a:t>
              </a:r>
              <a:endParaRPr lang="zh-TW" altLang="en-US" sz="1400" dirty="0"/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0E56C900-8070-449A-9E95-15353C85BFE0}"/>
                </a:ext>
              </a:extLst>
            </p:cNvPr>
            <p:cNvSpPr/>
            <p:nvPr/>
          </p:nvSpPr>
          <p:spPr>
            <a:xfrm>
              <a:off x="9664829" y="3033811"/>
              <a:ext cx="683578" cy="2156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1- 1</a:t>
              </a:r>
              <a:endParaRPr lang="zh-TW" altLang="en-US" sz="1400" dirty="0"/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1B8158A7-A15B-42AA-B377-AC5033A4032C}"/>
                </a:ext>
              </a:extLst>
            </p:cNvPr>
            <p:cNvSpPr/>
            <p:nvPr/>
          </p:nvSpPr>
          <p:spPr>
            <a:xfrm>
              <a:off x="10743465" y="2896946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70" name="直線接點 169">
              <a:extLst>
                <a:ext uri="{FF2B5EF4-FFF2-40B4-BE49-F238E27FC236}">
                  <a16:creationId xmlns:a16="http://schemas.microsoft.com/office/drawing/2014/main" id="{34214FFB-AF27-4F5F-A80A-7C2D17B4644B}"/>
                </a:ext>
              </a:extLst>
            </p:cNvPr>
            <p:cNvCxnSpPr>
              <a:cxnSpLocks/>
              <a:stCxn id="167" idx="3"/>
            </p:cNvCxnSpPr>
            <p:nvPr/>
          </p:nvCxnSpPr>
          <p:spPr>
            <a:xfrm>
              <a:off x="10357285" y="2817471"/>
              <a:ext cx="421690" cy="2156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 170">
              <a:extLst>
                <a:ext uri="{FF2B5EF4-FFF2-40B4-BE49-F238E27FC236}">
                  <a16:creationId xmlns:a16="http://schemas.microsoft.com/office/drawing/2014/main" id="{2A7EAB99-9532-4776-A220-87737B74E196}"/>
                </a:ext>
              </a:extLst>
            </p:cNvPr>
            <p:cNvCxnSpPr>
              <a:cxnSpLocks/>
              <a:stCxn id="168" idx="3"/>
            </p:cNvCxnSpPr>
            <p:nvPr/>
          </p:nvCxnSpPr>
          <p:spPr>
            <a:xfrm flipV="1">
              <a:off x="10348407" y="3033811"/>
              <a:ext cx="380261" cy="1078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 171">
              <a:extLst>
                <a:ext uri="{FF2B5EF4-FFF2-40B4-BE49-F238E27FC236}">
                  <a16:creationId xmlns:a16="http://schemas.microsoft.com/office/drawing/2014/main" id="{F1B13139-0520-4D5F-A5EA-E3F71EEF7C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98100" y="282450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>
              <a:extLst>
                <a:ext uri="{FF2B5EF4-FFF2-40B4-BE49-F238E27FC236}">
                  <a16:creationId xmlns:a16="http://schemas.microsoft.com/office/drawing/2014/main" id="{604CAC54-D6E6-4DF8-9F45-235A80A110A1}"/>
                </a:ext>
              </a:extLst>
            </p:cNvPr>
            <p:cNvCxnSpPr>
              <a:cxnSpLocks/>
            </p:cNvCxnSpPr>
            <p:nvPr/>
          </p:nvCxnSpPr>
          <p:spPr>
            <a:xfrm>
              <a:off x="9472477" y="3154190"/>
              <a:ext cx="177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>
              <a:extLst>
                <a:ext uri="{FF2B5EF4-FFF2-40B4-BE49-F238E27FC236}">
                  <a16:creationId xmlns:a16="http://schemas.microsoft.com/office/drawing/2014/main" id="{DDEB7EA8-1FAF-4355-9C5A-1F916D2AFF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72477" y="2817471"/>
              <a:ext cx="195310" cy="6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>
              <a:extLst>
                <a:ext uri="{FF2B5EF4-FFF2-40B4-BE49-F238E27FC236}">
                  <a16:creationId xmlns:a16="http://schemas.microsoft.com/office/drawing/2014/main" id="{B59138C7-629C-4DE6-9B3C-17E3BD70ACE8}"/>
                </a:ext>
              </a:extLst>
            </p:cNvPr>
            <p:cNvCxnSpPr>
              <a:stCxn id="169" idx="3"/>
            </p:cNvCxnSpPr>
            <p:nvPr/>
          </p:nvCxnSpPr>
          <p:spPr>
            <a:xfrm>
              <a:off x="10992040" y="3021234"/>
              <a:ext cx="988382" cy="12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>
              <a:extLst>
                <a:ext uri="{FF2B5EF4-FFF2-40B4-BE49-F238E27FC236}">
                  <a16:creationId xmlns:a16="http://schemas.microsoft.com/office/drawing/2014/main" id="{0E23595D-5254-4552-A8D1-8EAC19D1CA40}"/>
                </a:ext>
              </a:extLst>
            </p:cNvPr>
            <p:cNvCxnSpPr>
              <a:cxnSpLocks/>
            </p:cNvCxnSpPr>
            <p:nvPr/>
          </p:nvCxnSpPr>
          <p:spPr>
            <a:xfrm>
              <a:off x="10299583" y="3472047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接點 177">
              <a:extLst>
                <a:ext uri="{FF2B5EF4-FFF2-40B4-BE49-F238E27FC236}">
                  <a16:creationId xmlns:a16="http://schemas.microsoft.com/office/drawing/2014/main" id="{4D529243-67A1-4F36-BECA-0AC0665C3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2433" y="3466734"/>
              <a:ext cx="1" cy="5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B0844A50-9FF0-4DA1-8EAF-BC7D8FD4EDE8}"/>
                </a:ext>
              </a:extLst>
            </p:cNvPr>
            <p:cNvSpPr/>
            <p:nvPr/>
          </p:nvSpPr>
          <p:spPr>
            <a:xfrm>
              <a:off x="9650032" y="3362833"/>
              <a:ext cx="683580" cy="2583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0- 2+3</a:t>
              </a:r>
              <a:endParaRPr lang="zh-TW" altLang="en-US" sz="1400" dirty="0"/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F169FF8C-A600-440E-A369-DE8C0A270456}"/>
                </a:ext>
              </a:extLst>
            </p:cNvPr>
            <p:cNvSpPr/>
            <p:nvPr/>
          </p:nvSpPr>
          <p:spPr>
            <a:xfrm>
              <a:off x="9664829" y="3701852"/>
              <a:ext cx="683580" cy="24856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1-2+3</a:t>
              </a:r>
              <a:endParaRPr lang="zh-TW" altLang="en-US" sz="1400" dirty="0"/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B4E6A7DF-11E7-407B-BE52-DA8621EBDDCD}"/>
                </a:ext>
              </a:extLst>
            </p:cNvPr>
            <p:cNvSpPr/>
            <p:nvPr/>
          </p:nvSpPr>
          <p:spPr>
            <a:xfrm>
              <a:off x="10099832" y="4049561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717A239F-CCBF-4785-876E-AF93841820D8}"/>
                </a:ext>
              </a:extLst>
            </p:cNvPr>
            <p:cNvSpPr/>
            <p:nvPr/>
          </p:nvSpPr>
          <p:spPr>
            <a:xfrm>
              <a:off x="10770097" y="3564987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83" name="直線接點 182">
              <a:extLst>
                <a:ext uri="{FF2B5EF4-FFF2-40B4-BE49-F238E27FC236}">
                  <a16:creationId xmlns:a16="http://schemas.microsoft.com/office/drawing/2014/main" id="{1C5163B7-F535-4A52-824A-7B96437B4249}"/>
                </a:ext>
              </a:extLst>
            </p:cNvPr>
            <p:cNvCxnSpPr>
              <a:cxnSpLocks/>
              <a:stCxn id="179" idx="3"/>
            </p:cNvCxnSpPr>
            <p:nvPr/>
          </p:nvCxnSpPr>
          <p:spPr>
            <a:xfrm>
              <a:off x="10333612" y="3492019"/>
              <a:ext cx="421689" cy="218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接點 183">
              <a:extLst>
                <a:ext uri="{FF2B5EF4-FFF2-40B4-BE49-F238E27FC236}">
                  <a16:creationId xmlns:a16="http://schemas.microsoft.com/office/drawing/2014/main" id="{673F7352-1BE9-4B80-9CB5-0651D583E686}"/>
                </a:ext>
              </a:extLst>
            </p:cNvPr>
            <p:cNvCxnSpPr>
              <a:cxnSpLocks/>
              <a:stCxn id="180" idx="3"/>
            </p:cNvCxnSpPr>
            <p:nvPr/>
          </p:nvCxnSpPr>
          <p:spPr>
            <a:xfrm flipV="1">
              <a:off x="10348409" y="3701854"/>
              <a:ext cx="430566" cy="1242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D23A1910-340D-4547-8841-E2DFD210C64C}"/>
                </a:ext>
              </a:extLst>
            </p:cNvPr>
            <p:cNvSpPr/>
            <p:nvPr/>
          </p:nvSpPr>
          <p:spPr>
            <a:xfrm>
              <a:off x="10743465" y="4154354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98F0368A-6D30-4A1C-9B03-C887D0563338}"/>
                </a:ext>
              </a:extLst>
            </p:cNvPr>
            <p:cNvSpPr/>
            <p:nvPr/>
          </p:nvSpPr>
          <p:spPr>
            <a:xfrm>
              <a:off x="11313114" y="3895163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87" name="直線接點 186">
              <a:extLst>
                <a:ext uri="{FF2B5EF4-FFF2-40B4-BE49-F238E27FC236}">
                  <a16:creationId xmlns:a16="http://schemas.microsoft.com/office/drawing/2014/main" id="{C330F8FF-ACF7-4C84-B54A-EA143D4FF0A1}"/>
                </a:ext>
              </a:extLst>
            </p:cNvPr>
            <p:cNvCxnSpPr>
              <a:stCxn id="182" idx="3"/>
              <a:endCxn id="186" idx="1"/>
            </p:cNvCxnSpPr>
            <p:nvPr/>
          </p:nvCxnSpPr>
          <p:spPr>
            <a:xfrm>
              <a:off x="11018672" y="3689275"/>
              <a:ext cx="294442" cy="330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ED24D490-F592-49A5-A02D-D1BE537BD5D9}"/>
                </a:ext>
              </a:extLst>
            </p:cNvPr>
            <p:cNvCxnSpPr>
              <a:stCxn id="186" idx="1"/>
              <a:endCxn id="185" idx="3"/>
            </p:cNvCxnSpPr>
            <p:nvPr/>
          </p:nvCxnSpPr>
          <p:spPr>
            <a:xfrm flipH="1">
              <a:off x="10992040" y="4019451"/>
              <a:ext cx="321074" cy="259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15547567-6D1D-4245-9C18-F6F8CEADA2F3}"/>
                </a:ext>
              </a:extLst>
            </p:cNvPr>
            <p:cNvCxnSpPr>
              <a:stCxn id="181" idx="3"/>
              <a:endCxn id="185" idx="1"/>
            </p:cNvCxnSpPr>
            <p:nvPr/>
          </p:nvCxnSpPr>
          <p:spPr>
            <a:xfrm>
              <a:off x="10348407" y="4173849"/>
              <a:ext cx="395058" cy="104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40890970-C18E-477C-8855-F281567EEF1F}"/>
                </a:ext>
              </a:extLst>
            </p:cNvPr>
            <p:cNvCxnSpPr>
              <a:stCxn id="185" idx="1"/>
            </p:cNvCxnSpPr>
            <p:nvPr/>
          </p:nvCxnSpPr>
          <p:spPr>
            <a:xfrm flipH="1">
              <a:off x="10348407" y="4278642"/>
              <a:ext cx="395058" cy="2456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>
              <a:extLst>
                <a:ext uri="{FF2B5EF4-FFF2-40B4-BE49-F238E27FC236}">
                  <a16:creationId xmlns:a16="http://schemas.microsoft.com/office/drawing/2014/main" id="{6CB680BF-AA13-4226-82A9-4058F3477113}"/>
                </a:ext>
              </a:extLst>
            </p:cNvPr>
            <p:cNvCxnSpPr>
              <a:cxnSpLocks/>
            </p:cNvCxnSpPr>
            <p:nvPr/>
          </p:nvCxnSpPr>
          <p:spPr>
            <a:xfrm>
              <a:off x="10348407" y="349254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1C5FF6BB-3A8E-48BB-945B-FDD981C23237}"/>
                </a:ext>
              </a:extLst>
            </p:cNvPr>
            <p:cNvCxnSpPr>
              <a:cxnSpLocks/>
              <a:endCxn id="181" idx="1"/>
            </p:cNvCxnSpPr>
            <p:nvPr/>
          </p:nvCxnSpPr>
          <p:spPr>
            <a:xfrm>
              <a:off x="9851257" y="4143738"/>
              <a:ext cx="248575" cy="30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20448B02-7014-4935-B7EB-9245D5223F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51258" y="4524255"/>
              <a:ext cx="248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>
              <a:extLst>
                <a:ext uri="{FF2B5EF4-FFF2-40B4-BE49-F238E27FC236}">
                  <a16:creationId xmlns:a16="http://schemas.microsoft.com/office/drawing/2014/main" id="{5F05E1C8-366C-4B66-8173-E14919A43BEB}"/>
                </a:ext>
              </a:extLst>
            </p:cNvPr>
            <p:cNvCxnSpPr>
              <a:cxnSpLocks/>
              <a:endCxn id="179" idx="1"/>
            </p:cNvCxnSpPr>
            <p:nvPr/>
          </p:nvCxnSpPr>
          <p:spPr>
            <a:xfrm>
              <a:off x="9472477" y="3492019"/>
              <a:ext cx="177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61D5A51A-6990-4672-97DD-1CF7771FE888}"/>
                </a:ext>
              </a:extLst>
            </p:cNvPr>
            <p:cNvCxnSpPr>
              <a:cxnSpLocks/>
              <a:endCxn id="180" idx="1"/>
            </p:cNvCxnSpPr>
            <p:nvPr/>
          </p:nvCxnSpPr>
          <p:spPr>
            <a:xfrm>
              <a:off x="9556815" y="3799657"/>
              <a:ext cx="108014" cy="26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8FC69ED3-E14A-4AC1-B34A-FFD2A0950E85}"/>
                </a:ext>
              </a:extLst>
            </p:cNvPr>
            <p:cNvSpPr/>
            <p:nvPr/>
          </p:nvSpPr>
          <p:spPr>
            <a:xfrm>
              <a:off x="10099832" y="4419462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cxnSp>
          <p:nvCxnSpPr>
            <p:cNvPr id="199" name="直線接點 198">
              <a:extLst>
                <a:ext uri="{FF2B5EF4-FFF2-40B4-BE49-F238E27FC236}">
                  <a16:creationId xmlns:a16="http://schemas.microsoft.com/office/drawing/2014/main" id="{8725F51E-A0F4-4F29-A6AE-F1FED1DF1859}"/>
                </a:ext>
              </a:extLst>
            </p:cNvPr>
            <p:cNvCxnSpPr/>
            <p:nvPr/>
          </p:nvCxnSpPr>
          <p:spPr>
            <a:xfrm>
              <a:off x="11561689" y="4034506"/>
              <a:ext cx="395058" cy="30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0573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群組 405">
            <a:extLst>
              <a:ext uri="{FF2B5EF4-FFF2-40B4-BE49-F238E27FC236}">
                <a16:creationId xmlns:a16="http://schemas.microsoft.com/office/drawing/2014/main" id="{07134700-FA8E-4511-AB2C-869241C88D54}"/>
              </a:ext>
            </a:extLst>
          </p:cNvPr>
          <p:cNvGrpSpPr/>
          <p:nvPr/>
        </p:nvGrpSpPr>
        <p:grpSpPr>
          <a:xfrm>
            <a:off x="674703" y="513574"/>
            <a:ext cx="1676764" cy="1071676"/>
            <a:chOff x="674703" y="513573"/>
            <a:chExt cx="1676764" cy="259089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B477D72-4FBE-47F1-B923-BB92857C0916}"/>
                </a:ext>
              </a:extLst>
            </p:cNvPr>
            <p:cNvSpPr/>
            <p:nvPr/>
          </p:nvSpPr>
          <p:spPr>
            <a:xfrm>
              <a:off x="927716" y="513573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D36FE4F-74DF-41BD-9FE8-10CEABC08297}"/>
                </a:ext>
              </a:extLst>
            </p:cNvPr>
            <p:cNvSpPr/>
            <p:nvPr/>
          </p:nvSpPr>
          <p:spPr>
            <a:xfrm>
              <a:off x="927715" y="784869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020E78E-07DD-4757-894A-CFDE5E76E1FF}"/>
                </a:ext>
              </a:extLst>
            </p:cNvPr>
            <p:cNvSpPr/>
            <p:nvPr/>
          </p:nvSpPr>
          <p:spPr>
            <a:xfrm>
              <a:off x="927714" y="1061668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21972D9-6E98-4A9B-82C1-9D1AE2767B5E}"/>
                </a:ext>
              </a:extLst>
            </p:cNvPr>
            <p:cNvSpPr/>
            <p:nvPr/>
          </p:nvSpPr>
          <p:spPr>
            <a:xfrm>
              <a:off x="927714" y="1402820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756FEF1-C1B7-48BA-94A2-618D42E24C41}"/>
                </a:ext>
              </a:extLst>
            </p:cNvPr>
            <p:cNvSpPr/>
            <p:nvPr/>
          </p:nvSpPr>
          <p:spPr>
            <a:xfrm>
              <a:off x="927713" y="1674116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16E51C4-267E-45C2-9003-10E3ADAE221E}"/>
                </a:ext>
              </a:extLst>
            </p:cNvPr>
            <p:cNvSpPr/>
            <p:nvPr/>
          </p:nvSpPr>
          <p:spPr>
            <a:xfrm>
              <a:off x="927712" y="1950915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08CD06A-26CC-490A-A487-CDBC89023633}"/>
                </a:ext>
              </a:extLst>
            </p:cNvPr>
            <p:cNvSpPr/>
            <p:nvPr/>
          </p:nvSpPr>
          <p:spPr>
            <a:xfrm>
              <a:off x="927712" y="2279578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5F382C6-986D-427C-A12A-5BCC396F9214}"/>
                </a:ext>
              </a:extLst>
            </p:cNvPr>
            <p:cNvSpPr/>
            <p:nvPr/>
          </p:nvSpPr>
          <p:spPr>
            <a:xfrm>
              <a:off x="927711" y="255087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27D1792-9D4F-4B6B-9FC8-BAB5967E75AA}"/>
                </a:ext>
              </a:extLst>
            </p:cNvPr>
            <p:cNvSpPr/>
            <p:nvPr/>
          </p:nvSpPr>
          <p:spPr>
            <a:xfrm>
              <a:off x="927710" y="2827673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AE30602-EA9F-4794-916C-6A283723A053}"/>
                </a:ext>
              </a:extLst>
            </p:cNvPr>
            <p:cNvSpPr/>
            <p:nvPr/>
          </p:nvSpPr>
          <p:spPr>
            <a:xfrm>
              <a:off x="1408590" y="788503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F7B117F-F42E-46C3-BCF2-6C21DB7F10D3}"/>
                </a:ext>
              </a:extLst>
            </p:cNvPr>
            <p:cNvSpPr/>
            <p:nvPr/>
          </p:nvSpPr>
          <p:spPr>
            <a:xfrm>
              <a:off x="1408589" y="166961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D8E85FA-791C-4E19-B8EA-1B8A25539B0A}"/>
                </a:ext>
              </a:extLst>
            </p:cNvPr>
            <p:cNvSpPr/>
            <p:nvPr/>
          </p:nvSpPr>
          <p:spPr>
            <a:xfrm>
              <a:off x="1408588" y="255087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6F5F3C1-4DE7-4EC9-A3BE-382490C306FC}"/>
                </a:ext>
              </a:extLst>
            </p:cNvPr>
            <p:cNvSpPr/>
            <p:nvPr/>
          </p:nvSpPr>
          <p:spPr>
            <a:xfrm>
              <a:off x="1872075" y="2117621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3EDB9572-4152-4A93-8C3A-A3B69AA67CC3}"/>
                </a:ext>
              </a:extLst>
            </p:cNvPr>
            <p:cNvCxnSpPr>
              <a:stCxn id="2" idx="3"/>
              <a:endCxn id="11" idx="1"/>
            </p:cNvCxnSpPr>
            <p:nvPr/>
          </p:nvCxnSpPr>
          <p:spPr>
            <a:xfrm>
              <a:off x="1176291" y="651973"/>
              <a:ext cx="232299" cy="274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E75A5A56-8E96-4BFF-9556-418540609A32}"/>
                </a:ext>
              </a:extLst>
            </p:cNvPr>
            <p:cNvCxnSpPr>
              <a:stCxn id="3" idx="3"/>
              <a:endCxn id="11" idx="1"/>
            </p:cNvCxnSpPr>
            <p:nvPr/>
          </p:nvCxnSpPr>
          <p:spPr>
            <a:xfrm>
              <a:off x="1176290" y="923269"/>
              <a:ext cx="232300" cy="3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1E735102-CA73-4BFF-9996-92507F0DB56B}"/>
                </a:ext>
              </a:extLst>
            </p:cNvPr>
            <p:cNvCxnSpPr>
              <a:stCxn id="11" idx="1"/>
              <a:endCxn id="4" idx="3"/>
            </p:cNvCxnSpPr>
            <p:nvPr/>
          </p:nvCxnSpPr>
          <p:spPr>
            <a:xfrm flipH="1">
              <a:off x="1176289" y="926903"/>
              <a:ext cx="232301" cy="273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8A64BB0F-F9FE-46A6-9662-8A882D87CCC3}"/>
                </a:ext>
              </a:extLst>
            </p:cNvPr>
            <p:cNvCxnSpPr>
              <a:stCxn id="5" idx="3"/>
              <a:endCxn id="12" idx="1"/>
            </p:cNvCxnSpPr>
            <p:nvPr/>
          </p:nvCxnSpPr>
          <p:spPr>
            <a:xfrm>
              <a:off x="1176289" y="1541220"/>
              <a:ext cx="232300" cy="266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37ADBC72-76EC-42D4-99F2-6CEF2F9924F1}"/>
                </a:ext>
              </a:extLst>
            </p:cNvPr>
            <p:cNvCxnSpPr>
              <a:stCxn id="6" idx="3"/>
              <a:endCxn id="12" idx="1"/>
            </p:cNvCxnSpPr>
            <p:nvPr/>
          </p:nvCxnSpPr>
          <p:spPr>
            <a:xfrm flipV="1">
              <a:off x="1176288" y="1808014"/>
              <a:ext cx="232301" cy="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B3EEA52F-CDDA-4D3B-A5F9-DA606A16443F}"/>
                </a:ext>
              </a:extLst>
            </p:cNvPr>
            <p:cNvCxnSpPr>
              <a:stCxn id="12" idx="1"/>
              <a:endCxn id="7" idx="3"/>
            </p:cNvCxnSpPr>
            <p:nvPr/>
          </p:nvCxnSpPr>
          <p:spPr>
            <a:xfrm flipH="1">
              <a:off x="1176287" y="1808014"/>
              <a:ext cx="232302" cy="281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8E7F81B4-F197-4914-856A-5D39A17BB32E}"/>
                </a:ext>
              </a:extLst>
            </p:cNvPr>
            <p:cNvCxnSpPr>
              <a:stCxn id="8" idx="3"/>
              <a:endCxn id="13" idx="1"/>
            </p:cNvCxnSpPr>
            <p:nvPr/>
          </p:nvCxnSpPr>
          <p:spPr>
            <a:xfrm>
              <a:off x="1176287" y="2417978"/>
              <a:ext cx="232301" cy="271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869C101E-112B-4640-BEC1-89685F50124C}"/>
                </a:ext>
              </a:extLst>
            </p:cNvPr>
            <p:cNvCxnSpPr>
              <a:stCxn id="9" idx="3"/>
              <a:endCxn id="13" idx="1"/>
            </p:cNvCxnSpPr>
            <p:nvPr/>
          </p:nvCxnSpPr>
          <p:spPr>
            <a:xfrm>
              <a:off x="1176286" y="2689274"/>
              <a:ext cx="2323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F72D2613-0002-486B-861C-2A16A98B25A6}"/>
                </a:ext>
              </a:extLst>
            </p:cNvPr>
            <p:cNvCxnSpPr>
              <a:stCxn id="10" idx="3"/>
              <a:endCxn id="13" idx="1"/>
            </p:cNvCxnSpPr>
            <p:nvPr/>
          </p:nvCxnSpPr>
          <p:spPr>
            <a:xfrm flipV="1">
              <a:off x="1176285" y="2689274"/>
              <a:ext cx="232303" cy="276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40C48B2D-68B1-4158-AA85-4249C0C10E7C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1657165" y="926903"/>
              <a:ext cx="694302" cy="98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50BA7943-7D94-4D7D-A6B4-F92306F51DC0}"/>
                </a:ext>
              </a:extLst>
            </p:cNvPr>
            <p:cNvCxnSpPr>
              <a:stCxn id="12" idx="3"/>
              <a:endCxn id="14" idx="1"/>
            </p:cNvCxnSpPr>
            <p:nvPr/>
          </p:nvCxnSpPr>
          <p:spPr>
            <a:xfrm>
              <a:off x="1657164" y="1808014"/>
              <a:ext cx="214911" cy="448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D8DAB0BF-A4C9-410E-A774-807C66E136DE}"/>
                </a:ext>
              </a:extLst>
            </p:cNvPr>
            <p:cNvCxnSpPr>
              <a:stCxn id="14" idx="1"/>
              <a:endCxn id="13" idx="3"/>
            </p:cNvCxnSpPr>
            <p:nvPr/>
          </p:nvCxnSpPr>
          <p:spPr>
            <a:xfrm flipH="1">
              <a:off x="1657163" y="2256021"/>
              <a:ext cx="214912" cy="433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2B67EC9-FA6A-4FA2-B65E-5B2409EB2A0C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2120650" y="2256021"/>
              <a:ext cx="214911" cy="135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D0D2EA20-0D75-46FB-AAD7-6AB56DAE194E}"/>
                </a:ext>
              </a:extLst>
            </p:cNvPr>
            <p:cNvCxnSpPr>
              <a:endCxn id="2" idx="1"/>
            </p:cNvCxnSpPr>
            <p:nvPr/>
          </p:nvCxnSpPr>
          <p:spPr>
            <a:xfrm>
              <a:off x="674703" y="651973"/>
              <a:ext cx="2530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61D2F81C-6047-4B21-85B6-CE8FC7B32D3D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>
              <a:off x="674703" y="923269"/>
              <a:ext cx="2530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24030ADE-F4AD-44EB-A8CC-6E9B37FC11C2}"/>
                </a:ext>
              </a:extLst>
            </p:cNvPr>
            <p:cNvCxnSpPr>
              <a:endCxn id="4" idx="1"/>
            </p:cNvCxnSpPr>
            <p:nvPr/>
          </p:nvCxnSpPr>
          <p:spPr>
            <a:xfrm>
              <a:off x="674703" y="1200068"/>
              <a:ext cx="253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0F8A6CFA-3A26-4828-B66B-59CD97990C8D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674703" y="1541220"/>
              <a:ext cx="253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CC5A6606-A9E2-4384-83FC-6183EA413FA2}"/>
                </a:ext>
              </a:extLst>
            </p:cNvPr>
            <p:cNvCxnSpPr>
              <a:endCxn id="6" idx="1"/>
            </p:cNvCxnSpPr>
            <p:nvPr/>
          </p:nvCxnSpPr>
          <p:spPr>
            <a:xfrm flipV="1">
              <a:off x="674703" y="1812516"/>
              <a:ext cx="253010" cy="5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62FFFDAD-174D-43FA-926F-2E3E1A410F95}"/>
                </a:ext>
              </a:extLst>
            </p:cNvPr>
            <p:cNvCxnSpPr>
              <a:endCxn id="7" idx="1"/>
            </p:cNvCxnSpPr>
            <p:nvPr/>
          </p:nvCxnSpPr>
          <p:spPr>
            <a:xfrm>
              <a:off x="674703" y="2089315"/>
              <a:ext cx="253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CFA73363-0C81-4A0E-8580-50DA992FEEB9}"/>
                </a:ext>
              </a:extLst>
            </p:cNvPr>
            <p:cNvCxnSpPr>
              <a:endCxn id="8" idx="1"/>
            </p:cNvCxnSpPr>
            <p:nvPr/>
          </p:nvCxnSpPr>
          <p:spPr>
            <a:xfrm>
              <a:off x="674703" y="2417978"/>
              <a:ext cx="253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5B83ADFF-52BC-4B0F-9563-A1AE77BF0462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674703" y="2689274"/>
              <a:ext cx="253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E74BB315-F5C9-4798-95EB-4BD894162C10}"/>
                </a:ext>
              </a:extLst>
            </p:cNvPr>
            <p:cNvCxnSpPr>
              <a:endCxn id="10" idx="1"/>
            </p:cNvCxnSpPr>
            <p:nvPr/>
          </p:nvCxnSpPr>
          <p:spPr>
            <a:xfrm>
              <a:off x="674703" y="2966073"/>
              <a:ext cx="253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C5C5159C-B176-48B5-AC41-82BFB9827D0E}"/>
              </a:ext>
            </a:extLst>
          </p:cNvPr>
          <p:cNvSpPr/>
          <p:nvPr/>
        </p:nvSpPr>
        <p:spPr>
          <a:xfrm>
            <a:off x="3556616" y="494603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0</a:t>
            </a:r>
            <a:endParaRPr lang="zh-TW" altLang="en-US" sz="14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8FB08C6-F65A-416F-B6FC-1FA4F5F8148F}"/>
              </a:ext>
            </a:extLst>
          </p:cNvPr>
          <p:cNvSpPr/>
          <p:nvPr/>
        </p:nvSpPr>
        <p:spPr>
          <a:xfrm>
            <a:off x="3556615" y="765899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5AEFD1A-FAD8-48C2-963C-E3F3ACF13439}"/>
              </a:ext>
            </a:extLst>
          </p:cNvPr>
          <p:cNvSpPr/>
          <p:nvPr/>
        </p:nvSpPr>
        <p:spPr>
          <a:xfrm>
            <a:off x="3556614" y="1042698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5559EE9-A6E0-4FA0-B320-6B99E98B80AD}"/>
              </a:ext>
            </a:extLst>
          </p:cNvPr>
          <p:cNvSpPr/>
          <p:nvPr/>
        </p:nvSpPr>
        <p:spPr>
          <a:xfrm>
            <a:off x="3556614" y="1383850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</a:t>
            </a:r>
            <a:endParaRPr lang="zh-TW" altLang="en-US" sz="14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519EABD-7F97-4CBC-961A-F707E69DB4C7}"/>
              </a:ext>
            </a:extLst>
          </p:cNvPr>
          <p:cNvSpPr/>
          <p:nvPr/>
        </p:nvSpPr>
        <p:spPr>
          <a:xfrm>
            <a:off x="3556613" y="1655146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E31B0FA-F6AA-4910-B919-B60AFF3174BB}"/>
              </a:ext>
            </a:extLst>
          </p:cNvPr>
          <p:cNvSpPr/>
          <p:nvPr/>
        </p:nvSpPr>
        <p:spPr>
          <a:xfrm>
            <a:off x="3556612" y="1931945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5</a:t>
            </a:r>
            <a:endParaRPr lang="zh-TW" altLang="en-US" sz="1400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A5DE3AC-5660-4386-BB06-1901CF17AB35}"/>
              </a:ext>
            </a:extLst>
          </p:cNvPr>
          <p:cNvSpPr/>
          <p:nvPr/>
        </p:nvSpPr>
        <p:spPr>
          <a:xfrm>
            <a:off x="3556612" y="2260608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6</a:t>
            </a:r>
            <a:endParaRPr lang="zh-TW" altLang="en-US" sz="1400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DE35E23A-A97E-4B28-9B2A-B4C5CBA4FEF9}"/>
              </a:ext>
            </a:extLst>
          </p:cNvPr>
          <p:cNvSpPr/>
          <p:nvPr/>
        </p:nvSpPr>
        <p:spPr>
          <a:xfrm>
            <a:off x="3556611" y="2531904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82CEEDC-34CA-42FC-8F1D-B2FEC134F988}"/>
              </a:ext>
            </a:extLst>
          </p:cNvPr>
          <p:cNvSpPr/>
          <p:nvPr/>
        </p:nvSpPr>
        <p:spPr>
          <a:xfrm>
            <a:off x="3556610" y="2808703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8</a:t>
            </a:r>
            <a:endParaRPr lang="zh-TW" altLang="en-US" sz="14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183910A-2ED2-404F-A3A3-5E37E7299EB0}"/>
              </a:ext>
            </a:extLst>
          </p:cNvPr>
          <p:cNvSpPr/>
          <p:nvPr/>
        </p:nvSpPr>
        <p:spPr>
          <a:xfrm>
            <a:off x="4037490" y="769533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AF0BF61-4836-46AF-AB9B-489628DB61C2}"/>
              </a:ext>
            </a:extLst>
          </p:cNvPr>
          <p:cNvSpPr/>
          <p:nvPr/>
        </p:nvSpPr>
        <p:spPr>
          <a:xfrm>
            <a:off x="4037489" y="1650644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6C130F0-02F8-4E50-9FDE-2313EBDC49FC}"/>
              </a:ext>
            </a:extLst>
          </p:cNvPr>
          <p:cNvSpPr/>
          <p:nvPr/>
        </p:nvSpPr>
        <p:spPr>
          <a:xfrm>
            <a:off x="4037488" y="2531904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383928E-F55A-4647-81AA-24EA07347726}"/>
              </a:ext>
            </a:extLst>
          </p:cNvPr>
          <p:cNvSpPr/>
          <p:nvPr/>
        </p:nvSpPr>
        <p:spPr>
          <a:xfrm>
            <a:off x="4820204" y="1255456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FB11BF66-8BCB-4D6C-A9D7-95E14EE5EF33}"/>
              </a:ext>
            </a:extLst>
          </p:cNvPr>
          <p:cNvCxnSpPr>
            <a:stCxn id="63" idx="3"/>
            <a:endCxn id="72" idx="1"/>
          </p:cNvCxnSpPr>
          <p:nvPr/>
        </p:nvCxnSpPr>
        <p:spPr>
          <a:xfrm>
            <a:off x="3805191" y="633003"/>
            <a:ext cx="232299" cy="274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40829751-9BF7-484E-8D05-3868C7FFC1D7}"/>
              </a:ext>
            </a:extLst>
          </p:cNvPr>
          <p:cNvCxnSpPr>
            <a:stCxn id="64" idx="3"/>
            <a:endCxn id="72" idx="1"/>
          </p:cNvCxnSpPr>
          <p:nvPr/>
        </p:nvCxnSpPr>
        <p:spPr>
          <a:xfrm>
            <a:off x="3805190" y="904299"/>
            <a:ext cx="232300" cy="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85E737F8-C8C8-4D57-AA13-2CF3D1C5E297}"/>
              </a:ext>
            </a:extLst>
          </p:cNvPr>
          <p:cNvCxnSpPr>
            <a:stCxn id="72" idx="1"/>
            <a:endCxn id="65" idx="3"/>
          </p:cNvCxnSpPr>
          <p:nvPr/>
        </p:nvCxnSpPr>
        <p:spPr>
          <a:xfrm flipH="1">
            <a:off x="3805189" y="907933"/>
            <a:ext cx="232301" cy="27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7CCC9CA7-C0D9-4A8C-B05F-2338C963004E}"/>
              </a:ext>
            </a:extLst>
          </p:cNvPr>
          <p:cNvCxnSpPr>
            <a:stCxn id="66" idx="3"/>
            <a:endCxn id="73" idx="1"/>
          </p:cNvCxnSpPr>
          <p:nvPr/>
        </p:nvCxnSpPr>
        <p:spPr>
          <a:xfrm>
            <a:off x="3805189" y="1522250"/>
            <a:ext cx="232300" cy="266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C4F6E61C-CA44-41E9-B463-FE431EE46308}"/>
              </a:ext>
            </a:extLst>
          </p:cNvPr>
          <p:cNvCxnSpPr>
            <a:stCxn id="67" idx="3"/>
            <a:endCxn id="73" idx="1"/>
          </p:cNvCxnSpPr>
          <p:nvPr/>
        </p:nvCxnSpPr>
        <p:spPr>
          <a:xfrm flipV="1">
            <a:off x="3805188" y="1789044"/>
            <a:ext cx="232301" cy="4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6A965BFD-4260-4B05-9396-6666C4777787}"/>
              </a:ext>
            </a:extLst>
          </p:cNvPr>
          <p:cNvCxnSpPr>
            <a:stCxn id="73" idx="1"/>
            <a:endCxn id="68" idx="3"/>
          </p:cNvCxnSpPr>
          <p:nvPr/>
        </p:nvCxnSpPr>
        <p:spPr>
          <a:xfrm flipH="1">
            <a:off x="3805187" y="1789044"/>
            <a:ext cx="232302" cy="28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EFE1BDFA-21DE-4A0B-B176-6234A76047C5}"/>
              </a:ext>
            </a:extLst>
          </p:cNvPr>
          <p:cNvCxnSpPr>
            <a:stCxn id="69" idx="3"/>
            <a:endCxn id="74" idx="1"/>
          </p:cNvCxnSpPr>
          <p:nvPr/>
        </p:nvCxnSpPr>
        <p:spPr>
          <a:xfrm>
            <a:off x="3805187" y="2399008"/>
            <a:ext cx="232301" cy="271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DCAEEFA7-948C-437A-BACB-1D8410C2F0F7}"/>
              </a:ext>
            </a:extLst>
          </p:cNvPr>
          <p:cNvCxnSpPr>
            <a:stCxn id="70" idx="3"/>
            <a:endCxn id="74" idx="1"/>
          </p:cNvCxnSpPr>
          <p:nvPr/>
        </p:nvCxnSpPr>
        <p:spPr>
          <a:xfrm>
            <a:off x="3805186" y="2670304"/>
            <a:ext cx="232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20843B43-3F33-4034-9BB2-B8EB86A80505}"/>
              </a:ext>
            </a:extLst>
          </p:cNvPr>
          <p:cNvCxnSpPr>
            <a:stCxn id="71" idx="3"/>
            <a:endCxn id="74" idx="1"/>
          </p:cNvCxnSpPr>
          <p:nvPr/>
        </p:nvCxnSpPr>
        <p:spPr>
          <a:xfrm flipV="1">
            <a:off x="3805185" y="2670304"/>
            <a:ext cx="232303" cy="27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E2E9FB9F-1E2A-40F0-9211-2A4E8E00634B}"/>
              </a:ext>
            </a:extLst>
          </p:cNvPr>
          <p:cNvCxnSpPr>
            <a:stCxn id="72" idx="3"/>
            <a:endCxn id="75" idx="1"/>
          </p:cNvCxnSpPr>
          <p:nvPr/>
        </p:nvCxnSpPr>
        <p:spPr>
          <a:xfrm>
            <a:off x="4286065" y="907933"/>
            <a:ext cx="534139" cy="485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28FA474C-AD66-43EE-B493-2BC2D2EECEF7}"/>
              </a:ext>
            </a:extLst>
          </p:cNvPr>
          <p:cNvCxnSpPr>
            <a:stCxn id="73" idx="3"/>
            <a:endCxn id="75" idx="1"/>
          </p:cNvCxnSpPr>
          <p:nvPr/>
        </p:nvCxnSpPr>
        <p:spPr>
          <a:xfrm flipV="1">
            <a:off x="4286064" y="1393856"/>
            <a:ext cx="534140" cy="395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1E3BEC70-F34E-4416-AC3D-B4D1E901C622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4286063" y="2670155"/>
            <a:ext cx="1130425" cy="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6FC738AD-75B4-4536-B62D-FA96F247E8F4}"/>
              </a:ext>
            </a:extLst>
          </p:cNvPr>
          <p:cNvCxnSpPr>
            <a:stCxn id="75" idx="3"/>
          </p:cNvCxnSpPr>
          <p:nvPr/>
        </p:nvCxnSpPr>
        <p:spPr>
          <a:xfrm flipV="1">
            <a:off x="5068779" y="1393855"/>
            <a:ext cx="34770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CB63BD08-4D37-4CCD-BC19-8A06D991158C}"/>
              </a:ext>
            </a:extLst>
          </p:cNvPr>
          <p:cNvCxnSpPr>
            <a:endCxn id="63" idx="1"/>
          </p:cNvCxnSpPr>
          <p:nvPr/>
        </p:nvCxnSpPr>
        <p:spPr>
          <a:xfrm>
            <a:off x="3303603" y="633003"/>
            <a:ext cx="253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3581F547-517A-430F-A99E-BBD4F7D862C3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3303603" y="904299"/>
            <a:ext cx="253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B1C36AA8-00CC-421A-8D95-955D6BE5B574}"/>
              </a:ext>
            </a:extLst>
          </p:cNvPr>
          <p:cNvCxnSpPr>
            <a:endCxn id="65" idx="1"/>
          </p:cNvCxnSpPr>
          <p:nvPr/>
        </p:nvCxnSpPr>
        <p:spPr>
          <a:xfrm>
            <a:off x="3303603" y="1181098"/>
            <a:ext cx="253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25432889-8E7D-48D1-B9DC-C615422B43F2}"/>
              </a:ext>
            </a:extLst>
          </p:cNvPr>
          <p:cNvCxnSpPr>
            <a:endCxn id="66" idx="1"/>
          </p:cNvCxnSpPr>
          <p:nvPr/>
        </p:nvCxnSpPr>
        <p:spPr>
          <a:xfrm>
            <a:off x="3303603" y="1522250"/>
            <a:ext cx="253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BABDD9D-5E35-4B7C-8FC5-8AADD96DF59C}"/>
              </a:ext>
            </a:extLst>
          </p:cNvPr>
          <p:cNvCxnSpPr>
            <a:endCxn id="67" idx="1"/>
          </p:cNvCxnSpPr>
          <p:nvPr/>
        </p:nvCxnSpPr>
        <p:spPr>
          <a:xfrm flipV="1">
            <a:off x="3303603" y="1793546"/>
            <a:ext cx="253010" cy="5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B79F827E-0E34-44B9-81F3-0D94E3676280}"/>
              </a:ext>
            </a:extLst>
          </p:cNvPr>
          <p:cNvCxnSpPr>
            <a:endCxn id="68" idx="1"/>
          </p:cNvCxnSpPr>
          <p:nvPr/>
        </p:nvCxnSpPr>
        <p:spPr>
          <a:xfrm>
            <a:off x="3303603" y="2070345"/>
            <a:ext cx="253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926ED66A-CDB8-49F3-B781-DB401D3669A8}"/>
              </a:ext>
            </a:extLst>
          </p:cNvPr>
          <p:cNvCxnSpPr>
            <a:endCxn id="69" idx="1"/>
          </p:cNvCxnSpPr>
          <p:nvPr/>
        </p:nvCxnSpPr>
        <p:spPr>
          <a:xfrm>
            <a:off x="3303603" y="2399008"/>
            <a:ext cx="253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F53D4D17-77C9-4544-9451-062E7D6B1C60}"/>
              </a:ext>
            </a:extLst>
          </p:cNvPr>
          <p:cNvCxnSpPr>
            <a:endCxn id="70" idx="1"/>
          </p:cNvCxnSpPr>
          <p:nvPr/>
        </p:nvCxnSpPr>
        <p:spPr>
          <a:xfrm>
            <a:off x="3303603" y="2670304"/>
            <a:ext cx="253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CDDC5C1A-F6C9-428F-8C5E-9EA59DFDDD81}"/>
              </a:ext>
            </a:extLst>
          </p:cNvPr>
          <p:cNvCxnSpPr>
            <a:endCxn id="71" idx="1"/>
          </p:cNvCxnSpPr>
          <p:nvPr/>
        </p:nvCxnSpPr>
        <p:spPr>
          <a:xfrm>
            <a:off x="3303603" y="2947103"/>
            <a:ext cx="253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2" name="群組 391">
            <a:extLst>
              <a:ext uri="{FF2B5EF4-FFF2-40B4-BE49-F238E27FC236}">
                <a16:creationId xmlns:a16="http://schemas.microsoft.com/office/drawing/2014/main" id="{C4E5A4AB-A305-4898-B311-AFCBD67050A9}"/>
              </a:ext>
            </a:extLst>
          </p:cNvPr>
          <p:cNvGrpSpPr/>
          <p:nvPr/>
        </p:nvGrpSpPr>
        <p:grpSpPr>
          <a:xfrm>
            <a:off x="6025353" y="429209"/>
            <a:ext cx="2363088" cy="3436560"/>
            <a:chOff x="6025353" y="429209"/>
            <a:chExt cx="2363088" cy="3436560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B9A1EB0E-1E11-4764-B773-99359C7BC755}"/>
                </a:ext>
              </a:extLst>
            </p:cNvPr>
            <p:cNvSpPr/>
            <p:nvPr/>
          </p:nvSpPr>
          <p:spPr>
            <a:xfrm>
              <a:off x="6526939" y="429209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91B36A54-67C8-4449-88EB-15A8EB2F71D2}"/>
                </a:ext>
              </a:extLst>
            </p:cNvPr>
            <p:cNvSpPr/>
            <p:nvPr/>
          </p:nvSpPr>
          <p:spPr>
            <a:xfrm>
              <a:off x="6526938" y="700505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1EB62013-D9AC-4AB1-9335-BDC155520930}"/>
                </a:ext>
              </a:extLst>
            </p:cNvPr>
            <p:cNvSpPr/>
            <p:nvPr/>
          </p:nvSpPr>
          <p:spPr>
            <a:xfrm>
              <a:off x="6526937" y="97730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6F2F841F-521C-4BDE-A430-876CC1D3470F}"/>
                </a:ext>
              </a:extLst>
            </p:cNvPr>
            <p:cNvSpPr/>
            <p:nvPr/>
          </p:nvSpPr>
          <p:spPr>
            <a:xfrm>
              <a:off x="6132250" y="1318457"/>
              <a:ext cx="643263" cy="2069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3- 1+2</a:t>
              </a:r>
              <a:endParaRPr lang="zh-TW" altLang="en-US" sz="1400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1A38D36-5CA0-4CA4-A2B7-ABBBB19BA92A}"/>
                </a:ext>
              </a:extLst>
            </p:cNvPr>
            <p:cNvSpPr/>
            <p:nvPr/>
          </p:nvSpPr>
          <p:spPr>
            <a:xfrm>
              <a:off x="6132248" y="1589753"/>
              <a:ext cx="643263" cy="23736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4- 1+2</a:t>
              </a:r>
              <a:endParaRPr lang="zh-TW" altLang="en-US" sz="1400" dirty="0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0C2E1EC0-59A1-4A8C-8090-9588CE416617}"/>
                </a:ext>
              </a:extLst>
            </p:cNvPr>
            <p:cNvSpPr/>
            <p:nvPr/>
          </p:nvSpPr>
          <p:spPr>
            <a:xfrm>
              <a:off x="6132249" y="1866552"/>
              <a:ext cx="643262" cy="2470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5- 1+2</a:t>
              </a:r>
              <a:endParaRPr lang="zh-TW" altLang="en-US" sz="1400" dirty="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B4A9C797-AE72-436E-9D9A-C63E978479B3}"/>
                </a:ext>
              </a:extLst>
            </p:cNvPr>
            <p:cNvSpPr/>
            <p:nvPr/>
          </p:nvSpPr>
          <p:spPr>
            <a:xfrm>
              <a:off x="7007813" y="704139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B7D6A639-BC41-4BD8-8E3A-38146CB24E68}"/>
                </a:ext>
              </a:extLst>
            </p:cNvPr>
            <p:cNvSpPr/>
            <p:nvPr/>
          </p:nvSpPr>
          <p:spPr>
            <a:xfrm>
              <a:off x="7007812" y="1585250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5C38F9A8-0A4A-4457-9C0A-3B4DEECEBCBD}"/>
                </a:ext>
              </a:extLst>
            </p:cNvPr>
            <p:cNvSpPr/>
            <p:nvPr/>
          </p:nvSpPr>
          <p:spPr>
            <a:xfrm>
              <a:off x="7790527" y="1190062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110" name="直線接點 109">
              <a:extLst>
                <a:ext uri="{FF2B5EF4-FFF2-40B4-BE49-F238E27FC236}">
                  <a16:creationId xmlns:a16="http://schemas.microsoft.com/office/drawing/2014/main" id="{C79B14E1-7656-4D8C-A4BE-B8F833603489}"/>
                </a:ext>
              </a:extLst>
            </p:cNvPr>
            <p:cNvCxnSpPr>
              <a:stCxn id="101" idx="3"/>
              <a:endCxn id="107" idx="1"/>
            </p:cNvCxnSpPr>
            <p:nvPr/>
          </p:nvCxnSpPr>
          <p:spPr>
            <a:xfrm>
              <a:off x="6775514" y="567609"/>
              <a:ext cx="232299" cy="274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C90242C0-EF14-4E0A-AB87-651A473B0EC2}"/>
                </a:ext>
              </a:extLst>
            </p:cNvPr>
            <p:cNvCxnSpPr>
              <a:stCxn id="102" idx="3"/>
              <a:endCxn id="107" idx="1"/>
            </p:cNvCxnSpPr>
            <p:nvPr/>
          </p:nvCxnSpPr>
          <p:spPr>
            <a:xfrm>
              <a:off x="6775513" y="838905"/>
              <a:ext cx="232300" cy="3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BAEBAEFB-A042-4A8A-9D8F-32DBAD4264A4}"/>
                </a:ext>
              </a:extLst>
            </p:cNvPr>
            <p:cNvCxnSpPr>
              <a:stCxn id="107" idx="1"/>
              <a:endCxn id="103" idx="3"/>
            </p:cNvCxnSpPr>
            <p:nvPr/>
          </p:nvCxnSpPr>
          <p:spPr>
            <a:xfrm flipH="1">
              <a:off x="6775512" y="842539"/>
              <a:ext cx="232301" cy="273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C13CFF16-6C00-4FB4-B08F-E5A7CB4BB5F0}"/>
                </a:ext>
              </a:extLst>
            </p:cNvPr>
            <p:cNvCxnSpPr>
              <a:cxnSpLocks/>
              <a:stCxn id="104" idx="3"/>
              <a:endCxn id="108" idx="1"/>
            </p:cNvCxnSpPr>
            <p:nvPr/>
          </p:nvCxnSpPr>
          <p:spPr>
            <a:xfrm>
              <a:off x="6775513" y="1421928"/>
              <a:ext cx="232299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230404E7-965E-42ED-BECD-21526F696B46}"/>
                </a:ext>
              </a:extLst>
            </p:cNvPr>
            <p:cNvCxnSpPr>
              <a:cxnSpLocks/>
              <a:stCxn id="105" idx="3"/>
              <a:endCxn id="108" idx="1"/>
            </p:cNvCxnSpPr>
            <p:nvPr/>
          </p:nvCxnSpPr>
          <p:spPr>
            <a:xfrm>
              <a:off x="6775511" y="1708437"/>
              <a:ext cx="232301" cy="15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FEF705B8-CB21-453C-920B-9ED1D42739C1}"/>
                </a:ext>
              </a:extLst>
            </p:cNvPr>
            <p:cNvCxnSpPr>
              <a:cxnSpLocks/>
              <a:stCxn id="108" idx="1"/>
              <a:endCxn id="106" idx="3"/>
            </p:cNvCxnSpPr>
            <p:nvPr/>
          </p:nvCxnSpPr>
          <p:spPr>
            <a:xfrm flipH="1">
              <a:off x="6775511" y="1723650"/>
              <a:ext cx="232301" cy="266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CFE4BAB1-2694-49E5-A300-BA7700A68A4E}"/>
                </a:ext>
              </a:extLst>
            </p:cNvPr>
            <p:cNvCxnSpPr>
              <a:stCxn id="107" idx="3"/>
              <a:endCxn id="109" idx="1"/>
            </p:cNvCxnSpPr>
            <p:nvPr/>
          </p:nvCxnSpPr>
          <p:spPr>
            <a:xfrm>
              <a:off x="7256388" y="842539"/>
              <a:ext cx="534139" cy="485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0621FD9F-2DBB-483B-8E1D-BE5D076AF756}"/>
                </a:ext>
              </a:extLst>
            </p:cNvPr>
            <p:cNvCxnSpPr>
              <a:stCxn id="108" idx="3"/>
              <a:endCxn id="109" idx="1"/>
            </p:cNvCxnSpPr>
            <p:nvPr/>
          </p:nvCxnSpPr>
          <p:spPr>
            <a:xfrm flipV="1">
              <a:off x="7256387" y="1328462"/>
              <a:ext cx="534140" cy="395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2FC43FB2-B30E-4F42-8095-5FF6E46C3FD7}"/>
                </a:ext>
              </a:extLst>
            </p:cNvPr>
            <p:cNvCxnSpPr>
              <a:stCxn id="109" idx="3"/>
            </p:cNvCxnSpPr>
            <p:nvPr/>
          </p:nvCxnSpPr>
          <p:spPr>
            <a:xfrm flipV="1">
              <a:off x="8039102" y="1328461"/>
              <a:ext cx="3477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39B010FE-B8F7-468D-AF67-9ABB32B80EC4}"/>
                </a:ext>
              </a:extLst>
            </p:cNvPr>
            <p:cNvCxnSpPr>
              <a:endCxn id="101" idx="1"/>
            </p:cNvCxnSpPr>
            <p:nvPr/>
          </p:nvCxnSpPr>
          <p:spPr>
            <a:xfrm>
              <a:off x="6273926" y="567609"/>
              <a:ext cx="2530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DB99EA87-245A-43AC-AC2A-8454B39F3CCE}"/>
                </a:ext>
              </a:extLst>
            </p:cNvPr>
            <p:cNvCxnSpPr>
              <a:cxnSpLocks/>
              <a:endCxn id="102" idx="1"/>
            </p:cNvCxnSpPr>
            <p:nvPr/>
          </p:nvCxnSpPr>
          <p:spPr>
            <a:xfrm>
              <a:off x="6273926" y="838905"/>
              <a:ext cx="2530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70C97BB9-FA43-43AA-8E09-DEFE5DBE6C79}"/>
                </a:ext>
              </a:extLst>
            </p:cNvPr>
            <p:cNvCxnSpPr>
              <a:endCxn id="103" idx="1"/>
            </p:cNvCxnSpPr>
            <p:nvPr/>
          </p:nvCxnSpPr>
          <p:spPr>
            <a:xfrm>
              <a:off x="6273926" y="1115704"/>
              <a:ext cx="253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C833AA21-593D-4D13-8744-9D16BA2AE488}"/>
                </a:ext>
              </a:extLst>
            </p:cNvPr>
            <p:cNvCxnSpPr>
              <a:cxnSpLocks/>
              <a:endCxn id="104" idx="1"/>
            </p:cNvCxnSpPr>
            <p:nvPr/>
          </p:nvCxnSpPr>
          <p:spPr>
            <a:xfrm>
              <a:off x="6025353" y="1421928"/>
              <a:ext cx="1068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C5E84B51-3A6C-4779-89F6-998E1AED6446}"/>
                </a:ext>
              </a:extLst>
            </p:cNvPr>
            <p:cNvCxnSpPr>
              <a:cxnSpLocks/>
              <a:endCxn id="105" idx="1"/>
            </p:cNvCxnSpPr>
            <p:nvPr/>
          </p:nvCxnSpPr>
          <p:spPr>
            <a:xfrm>
              <a:off x="6041624" y="1708437"/>
              <a:ext cx="906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38719846-0C1D-44BC-98FA-99B2DD8077BE}"/>
                </a:ext>
              </a:extLst>
            </p:cNvPr>
            <p:cNvCxnSpPr>
              <a:cxnSpLocks/>
              <a:endCxn id="106" idx="1"/>
            </p:cNvCxnSpPr>
            <p:nvPr/>
          </p:nvCxnSpPr>
          <p:spPr>
            <a:xfrm>
              <a:off x="6025353" y="1990091"/>
              <a:ext cx="1068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9D7EEEB4-B077-4CF3-A8C4-69B3445EBE2E}"/>
                </a:ext>
              </a:extLst>
            </p:cNvPr>
            <p:cNvSpPr/>
            <p:nvPr/>
          </p:nvSpPr>
          <p:spPr>
            <a:xfrm>
              <a:off x="6132249" y="2151628"/>
              <a:ext cx="644896" cy="2731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3- 3</a:t>
              </a:r>
              <a:endParaRPr lang="zh-TW" altLang="en-US" sz="1400" dirty="0"/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36550233-F910-441A-AFE2-8AD880BFA9DC}"/>
                </a:ext>
              </a:extLst>
            </p:cNvPr>
            <p:cNvSpPr/>
            <p:nvPr/>
          </p:nvSpPr>
          <p:spPr>
            <a:xfrm>
              <a:off x="6132248" y="2422923"/>
              <a:ext cx="644896" cy="2686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4- 3</a:t>
              </a:r>
              <a:endParaRPr lang="zh-TW" altLang="en-US" sz="1400" dirty="0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86B38083-8252-4E7D-A207-4137CB0CC902}"/>
                </a:ext>
              </a:extLst>
            </p:cNvPr>
            <p:cNvSpPr/>
            <p:nvPr/>
          </p:nvSpPr>
          <p:spPr>
            <a:xfrm>
              <a:off x="6132247" y="2699723"/>
              <a:ext cx="644896" cy="25634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5- 3</a:t>
              </a:r>
              <a:endParaRPr lang="zh-TW" altLang="en-US" sz="1400" dirty="0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216885FB-0119-49E1-B9AD-4C5E5B7670C9}"/>
                </a:ext>
              </a:extLst>
            </p:cNvPr>
            <p:cNvSpPr/>
            <p:nvPr/>
          </p:nvSpPr>
          <p:spPr>
            <a:xfrm>
              <a:off x="6528567" y="304087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18EE9187-EFA4-4872-A667-ED757D90AA1E}"/>
                </a:ext>
              </a:extLst>
            </p:cNvPr>
            <p:cNvSpPr/>
            <p:nvPr/>
          </p:nvSpPr>
          <p:spPr>
            <a:xfrm>
              <a:off x="6528566" y="3312170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2A32FBAF-8CE8-4F41-A6D3-E3FF064C88BA}"/>
                </a:ext>
              </a:extLst>
            </p:cNvPr>
            <p:cNvSpPr/>
            <p:nvPr/>
          </p:nvSpPr>
          <p:spPr>
            <a:xfrm>
              <a:off x="7009443" y="2426557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617108E0-12F7-410C-9213-B3C2386D1EB5}"/>
                </a:ext>
              </a:extLst>
            </p:cNvPr>
            <p:cNvSpPr/>
            <p:nvPr/>
          </p:nvSpPr>
          <p:spPr>
            <a:xfrm>
              <a:off x="7009442" y="3307668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B8FADC8E-31AB-425C-8002-ADEB6CF52F5A}"/>
                </a:ext>
              </a:extLst>
            </p:cNvPr>
            <p:cNvSpPr/>
            <p:nvPr/>
          </p:nvSpPr>
          <p:spPr>
            <a:xfrm>
              <a:off x="7792157" y="2912480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153" name="直線接點 152">
              <a:extLst>
                <a:ext uri="{FF2B5EF4-FFF2-40B4-BE49-F238E27FC236}">
                  <a16:creationId xmlns:a16="http://schemas.microsoft.com/office/drawing/2014/main" id="{F514B342-E70B-436B-A996-121BED4C0180}"/>
                </a:ext>
              </a:extLst>
            </p:cNvPr>
            <p:cNvCxnSpPr>
              <a:cxnSpLocks/>
              <a:stCxn id="145" idx="3"/>
              <a:endCxn id="150" idx="1"/>
            </p:cNvCxnSpPr>
            <p:nvPr/>
          </p:nvCxnSpPr>
          <p:spPr>
            <a:xfrm>
              <a:off x="6777145" y="2288210"/>
              <a:ext cx="232298" cy="276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>
              <a:extLst>
                <a:ext uri="{FF2B5EF4-FFF2-40B4-BE49-F238E27FC236}">
                  <a16:creationId xmlns:a16="http://schemas.microsoft.com/office/drawing/2014/main" id="{2C2553DA-45DA-442F-B683-5AC57A3EDD8D}"/>
                </a:ext>
              </a:extLst>
            </p:cNvPr>
            <p:cNvCxnSpPr>
              <a:cxnSpLocks/>
              <a:stCxn id="146" idx="3"/>
              <a:endCxn id="150" idx="1"/>
            </p:cNvCxnSpPr>
            <p:nvPr/>
          </p:nvCxnSpPr>
          <p:spPr>
            <a:xfrm>
              <a:off x="6777144" y="2557255"/>
              <a:ext cx="232299" cy="7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>
              <a:extLst>
                <a:ext uri="{FF2B5EF4-FFF2-40B4-BE49-F238E27FC236}">
                  <a16:creationId xmlns:a16="http://schemas.microsoft.com/office/drawing/2014/main" id="{244608B3-CAF2-48CB-974D-4CC1A5FBB22B}"/>
                </a:ext>
              </a:extLst>
            </p:cNvPr>
            <p:cNvCxnSpPr>
              <a:cxnSpLocks/>
              <a:stCxn id="150" idx="1"/>
              <a:endCxn id="147" idx="3"/>
            </p:cNvCxnSpPr>
            <p:nvPr/>
          </p:nvCxnSpPr>
          <p:spPr>
            <a:xfrm flipH="1">
              <a:off x="6777143" y="2564957"/>
              <a:ext cx="232300" cy="262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>
              <a:extLst>
                <a:ext uri="{FF2B5EF4-FFF2-40B4-BE49-F238E27FC236}">
                  <a16:creationId xmlns:a16="http://schemas.microsoft.com/office/drawing/2014/main" id="{8BBD8B02-F59E-4228-A834-98B605FF2B2E}"/>
                </a:ext>
              </a:extLst>
            </p:cNvPr>
            <p:cNvCxnSpPr>
              <a:stCxn id="148" idx="3"/>
              <a:endCxn id="151" idx="1"/>
            </p:cNvCxnSpPr>
            <p:nvPr/>
          </p:nvCxnSpPr>
          <p:spPr>
            <a:xfrm>
              <a:off x="6777142" y="3179274"/>
              <a:ext cx="232300" cy="266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>
              <a:extLst>
                <a:ext uri="{FF2B5EF4-FFF2-40B4-BE49-F238E27FC236}">
                  <a16:creationId xmlns:a16="http://schemas.microsoft.com/office/drawing/2014/main" id="{7B851A5A-A11D-4A3A-9147-8DC9D5D28410}"/>
                </a:ext>
              </a:extLst>
            </p:cNvPr>
            <p:cNvCxnSpPr>
              <a:stCxn id="149" idx="3"/>
              <a:endCxn id="151" idx="1"/>
            </p:cNvCxnSpPr>
            <p:nvPr/>
          </p:nvCxnSpPr>
          <p:spPr>
            <a:xfrm flipV="1">
              <a:off x="6777141" y="3446068"/>
              <a:ext cx="232301" cy="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>
              <a:extLst>
                <a:ext uri="{FF2B5EF4-FFF2-40B4-BE49-F238E27FC236}">
                  <a16:creationId xmlns:a16="http://schemas.microsoft.com/office/drawing/2014/main" id="{88B2C44D-718B-492B-85AB-356AF2879A2F}"/>
                </a:ext>
              </a:extLst>
            </p:cNvPr>
            <p:cNvCxnSpPr>
              <a:stCxn id="151" idx="1"/>
            </p:cNvCxnSpPr>
            <p:nvPr/>
          </p:nvCxnSpPr>
          <p:spPr>
            <a:xfrm flipH="1">
              <a:off x="6777140" y="3446068"/>
              <a:ext cx="232302" cy="281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>
              <a:extLst>
                <a:ext uri="{FF2B5EF4-FFF2-40B4-BE49-F238E27FC236}">
                  <a16:creationId xmlns:a16="http://schemas.microsoft.com/office/drawing/2014/main" id="{DBB68729-1163-4596-ADB0-1402F134290C}"/>
                </a:ext>
              </a:extLst>
            </p:cNvPr>
            <p:cNvCxnSpPr>
              <a:stCxn id="150" idx="3"/>
              <a:endCxn id="152" idx="1"/>
            </p:cNvCxnSpPr>
            <p:nvPr/>
          </p:nvCxnSpPr>
          <p:spPr>
            <a:xfrm>
              <a:off x="7258018" y="2564957"/>
              <a:ext cx="534139" cy="485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>
              <a:extLst>
                <a:ext uri="{FF2B5EF4-FFF2-40B4-BE49-F238E27FC236}">
                  <a16:creationId xmlns:a16="http://schemas.microsoft.com/office/drawing/2014/main" id="{54484EDB-5F7F-4E15-B262-D2A98933A6AD}"/>
                </a:ext>
              </a:extLst>
            </p:cNvPr>
            <p:cNvCxnSpPr>
              <a:stCxn id="151" idx="3"/>
              <a:endCxn id="152" idx="1"/>
            </p:cNvCxnSpPr>
            <p:nvPr/>
          </p:nvCxnSpPr>
          <p:spPr>
            <a:xfrm flipV="1">
              <a:off x="7258017" y="3050880"/>
              <a:ext cx="534140" cy="395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>
              <a:extLst>
                <a:ext uri="{FF2B5EF4-FFF2-40B4-BE49-F238E27FC236}">
                  <a16:creationId xmlns:a16="http://schemas.microsoft.com/office/drawing/2014/main" id="{B84F1E40-07B7-4323-B88C-0F4859D285A1}"/>
                </a:ext>
              </a:extLst>
            </p:cNvPr>
            <p:cNvCxnSpPr>
              <a:stCxn id="152" idx="3"/>
            </p:cNvCxnSpPr>
            <p:nvPr/>
          </p:nvCxnSpPr>
          <p:spPr>
            <a:xfrm flipV="1">
              <a:off x="8040732" y="3050879"/>
              <a:ext cx="3477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>
              <a:extLst>
                <a:ext uri="{FF2B5EF4-FFF2-40B4-BE49-F238E27FC236}">
                  <a16:creationId xmlns:a16="http://schemas.microsoft.com/office/drawing/2014/main" id="{C7A6A598-6768-4736-BFEC-118D1B6B0CFF}"/>
                </a:ext>
              </a:extLst>
            </p:cNvPr>
            <p:cNvCxnSpPr>
              <a:cxnSpLocks/>
              <a:endCxn id="145" idx="1"/>
            </p:cNvCxnSpPr>
            <p:nvPr/>
          </p:nvCxnSpPr>
          <p:spPr>
            <a:xfrm>
              <a:off x="6041624" y="2276246"/>
              <a:ext cx="90625" cy="119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>
              <a:extLst>
                <a:ext uri="{FF2B5EF4-FFF2-40B4-BE49-F238E27FC236}">
                  <a16:creationId xmlns:a16="http://schemas.microsoft.com/office/drawing/2014/main" id="{9E8D788B-D277-4FDA-9F09-F81817133694}"/>
                </a:ext>
              </a:extLst>
            </p:cNvPr>
            <p:cNvCxnSpPr>
              <a:cxnSpLocks/>
              <a:endCxn id="146" idx="1"/>
            </p:cNvCxnSpPr>
            <p:nvPr/>
          </p:nvCxnSpPr>
          <p:spPr>
            <a:xfrm>
              <a:off x="6059753" y="2540869"/>
              <a:ext cx="72495" cy="16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>
              <a:extLst>
                <a:ext uri="{FF2B5EF4-FFF2-40B4-BE49-F238E27FC236}">
                  <a16:creationId xmlns:a16="http://schemas.microsoft.com/office/drawing/2014/main" id="{A0207B85-BE50-4CE4-9C83-CA59768C7E6D}"/>
                </a:ext>
              </a:extLst>
            </p:cNvPr>
            <p:cNvCxnSpPr>
              <a:cxnSpLocks/>
              <a:endCxn id="147" idx="1"/>
            </p:cNvCxnSpPr>
            <p:nvPr/>
          </p:nvCxnSpPr>
          <p:spPr>
            <a:xfrm>
              <a:off x="6041624" y="2807663"/>
              <a:ext cx="90623" cy="202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>
              <a:extLst>
                <a:ext uri="{FF2B5EF4-FFF2-40B4-BE49-F238E27FC236}">
                  <a16:creationId xmlns:a16="http://schemas.microsoft.com/office/drawing/2014/main" id="{A831B940-28B0-4BB0-863C-9EE73EDD6EE4}"/>
                </a:ext>
              </a:extLst>
            </p:cNvPr>
            <p:cNvCxnSpPr>
              <a:endCxn id="148" idx="1"/>
            </p:cNvCxnSpPr>
            <p:nvPr/>
          </p:nvCxnSpPr>
          <p:spPr>
            <a:xfrm>
              <a:off x="6275556" y="3179274"/>
              <a:ext cx="253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>
              <a:extLst>
                <a:ext uri="{FF2B5EF4-FFF2-40B4-BE49-F238E27FC236}">
                  <a16:creationId xmlns:a16="http://schemas.microsoft.com/office/drawing/2014/main" id="{E552A0DA-3BD9-40C9-BDC4-9FABDDD95B10}"/>
                </a:ext>
              </a:extLst>
            </p:cNvPr>
            <p:cNvCxnSpPr>
              <a:endCxn id="149" idx="1"/>
            </p:cNvCxnSpPr>
            <p:nvPr/>
          </p:nvCxnSpPr>
          <p:spPr>
            <a:xfrm flipV="1">
              <a:off x="6275556" y="3450570"/>
              <a:ext cx="253010" cy="5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>
              <a:extLst>
                <a:ext uri="{FF2B5EF4-FFF2-40B4-BE49-F238E27FC236}">
                  <a16:creationId xmlns:a16="http://schemas.microsoft.com/office/drawing/2014/main" id="{275A854B-4524-434D-AFBE-499610CA903E}"/>
                </a:ext>
              </a:extLst>
            </p:cNvPr>
            <p:cNvCxnSpPr/>
            <p:nvPr/>
          </p:nvCxnSpPr>
          <p:spPr>
            <a:xfrm>
              <a:off x="6275556" y="3727369"/>
              <a:ext cx="253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D974F58E-FA98-45C2-8FB3-68058E698983}"/>
                </a:ext>
              </a:extLst>
            </p:cNvPr>
            <p:cNvSpPr/>
            <p:nvPr/>
          </p:nvSpPr>
          <p:spPr>
            <a:xfrm>
              <a:off x="6526936" y="3588970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</p:grpSp>
      <p:sp>
        <p:nvSpPr>
          <p:cNvPr id="189" name="矩形 188">
            <a:extLst>
              <a:ext uri="{FF2B5EF4-FFF2-40B4-BE49-F238E27FC236}">
                <a16:creationId xmlns:a16="http://schemas.microsoft.com/office/drawing/2014/main" id="{D86DE358-A3C3-41F2-BFC2-6CA2876A8A89}"/>
              </a:ext>
            </a:extLst>
          </p:cNvPr>
          <p:cNvSpPr/>
          <p:nvPr/>
        </p:nvSpPr>
        <p:spPr>
          <a:xfrm>
            <a:off x="9316452" y="280805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0</a:t>
            </a:r>
            <a:endParaRPr lang="zh-TW" altLang="en-US" sz="1400" dirty="0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07EA3134-16AF-4EDB-89E1-37EE01F96FBD}"/>
              </a:ext>
            </a:extLst>
          </p:cNvPr>
          <p:cNvSpPr/>
          <p:nvPr/>
        </p:nvSpPr>
        <p:spPr>
          <a:xfrm>
            <a:off x="9316451" y="552101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3BD9E10C-6B0F-44AA-84EC-A590B6825959}"/>
              </a:ext>
            </a:extLst>
          </p:cNvPr>
          <p:cNvSpPr/>
          <p:nvPr/>
        </p:nvSpPr>
        <p:spPr>
          <a:xfrm>
            <a:off x="9316450" y="828900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3F133C05-AF56-42C2-8B41-F22B0EEBEBAA}"/>
              </a:ext>
            </a:extLst>
          </p:cNvPr>
          <p:cNvSpPr/>
          <p:nvPr/>
        </p:nvSpPr>
        <p:spPr>
          <a:xfrm>
            <a:off x="8921763" y="1170053"/>
            <a:ext cx="643263" cy="206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3- 1</a:t>
            </a:r>
            <a:endParaRPr lang="zh-TW" altLang="en-US" sz="1400" dirty="0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B9AFF921-C66C-4ABF-A6B9-B97BA308115E}"/>
              </a:ext>
            </a:extLst>
          </p:cNvPr>
          <p:cNvSpPr/>
          <p:nvPr/>
        </p:nvSpPr>
        <p:spPr>
          <a:xfrm>
            <a:off x="8921761" y="1441349"/>
            <a:ext cx="643263" cy="2373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4- 1</a:t>
            </a:r>
            <a:endParaRPr lang="zh-TW" altLang="en-US" sz="1400" dirty="0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BAAA0A61-D75F-4B2F-A0C9-6207E59D060E}"/>
              </a:ext>
            </a:extLst>
          </p:cNvPr>
          <p:cNvSpPr/>
          <p:nvPr/>
        </p:nvSpPr>
        <p:spPr>
          <a:xfrm>
            <a:off x="8921762" y="1718148"/>
            <a:ext cx="643262" cy="247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5- 1</a:t>
            </a:r>
            <a:endParaRPr lang="zh-TW" altLang="en-US" sz="1400" dirty="0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DE01205C-29E9-4E14-B5D3-C21E250BBBAC}"/>
              </a:ext>
            </a:extLst>
          </p:cNvPr>
          <p:cNvSpPr/>
          <p:nvPr/>
        </p:nvSpPr>
        <p:spPr>
          <a:xfrm>
            <a:off x="9797326" y="555735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53C5850E-18BD-4342-A096-AE9789D95379}"/>
              </a:ext>
            </a:extLst>
          </p:cNvPr>
          <p:cNvSpPr/>
          <p:nvPr/>
        </p:nvSpPr>
        <p:spPr>
          <a:xfrm>
            <a:off x="9797325" y="1436846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2BD33E12-F963-4A84-B9BF-CBBC7EDE4764}"/>
              </a:ext>
            </a:extLst>
          </p:cNvPr>
          <p:cNvSpPr/>
          <p:nvPr/>
        </p:nvSpPr>
        <p:spPr>
          <a:xfrm>
            <a:off x="10270403" y="1006335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cxnSp>
        <p:nvCxnSpPr>
          <p:cNvPr id="198" name="直線接點 197">
            <a:extLst>
              <a:ext uri="{FF2B5EF4-FFF2-40B4-BE49-F238E27FC236}">
                <a16:creationId xmlns:a16="http://schemas.microsoft.com/office/drawing/2014/main" id="{8A23865F-FE00-4273-9CAE-16A0C4243FF8}"/>
              </a:ext>
            </a:extLst>
          </p:cNvPr>
          <p:cNvCxnSpPr>
            <a:stCxn id="189" idx="3"/>
            <a:endCxn id="195" idx="1"/>
          </p:cNvCxnSpPr>
          <p:nvPr/>
        </p:nvCxnSpPr>
        <p:spPr>
          <a:xfrm>
            <a:off x="9565027" y="419205"/>
            <a:ext cx="232299" cy="274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接點 198">
            <a:extLst>
              <a:ext uri="{FF2B5EF4-FFF2-40B4-BE49-F238E27FC236}">
                <a16:creationId xmlns:a16="http://schemas.microsoft.com/office/drawing/2014/main" id="{97D222D7-C878-496B-99CE-53A8B74A0865}"/>
              </a:ext>
            </a:extLst>
          </p:cNvPr>
          <p:cNvCxnSpPr>
            <a:stCxn id="190" idx="3"/>
            <a:endCxn id="195" idx="1"/>
          </p:cNvCxnSpPr>
          <p:nvPr/>
        </p:nvCxnSpPr>
        <p:spPr>
          <a:xfrm>
            <a:off x="9565026" y="690501"/>
            <a:ext cx="232300" cy="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接點 199">
            <a:extLst>
              <a:ext uri="{FF2B5EF4-FFF2-40B4-BE49-F238E27FC236}">
                <a16:creationId xmlns:a16="http://schemas.microsoft.com/office/drawing/2014/main" id="{9DDC7927-5252-4D62-97DF-153304F9DEFC}"/>
              </a:ext>
            </a:extLst>
          </p:cNvPr>
          <p:cNvCxnSpPr>
            <a:stCxn id="195" idx="1"/>
            <a:endCxn id="191" idx="3"/>
          </p:cNvCxnSpPr>
          <p:nvPr/>
        </p:nvCxnSpPr>
        <p:spPr>
          <a:xfrm flipH="1">
            <a:off x="9565025" y="694135"/>
            <a:ext cx="232301" cy="27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>
            <a:extLst>
              <a:ext uri="{FF2B5EF4-FFF2-40B4-BE49-F238E27FC236}">
                <a16:creationId xmlns:a16="http://schemas.microsoft.com/office/drawing/2014/main" id="{6DD81DF3-56C1-4338-BDBA-5C091B6FE173}"/>
              </a:ext>
            </a:extLst>
          </p:cNvPr>
          <p:cNvCxnSpPr>
            <a:cxnSpLocks/>
            <a:stCxn id="192" idx="3"/>
            <a:endCxn id="196" idx="1"/>
          </p:cNvCxnSpPr>
          <p:nvPr/>
        </p:nvCxnSpPr>
        <p:spPr>
          <a:xfrm>
            <a:off x="9565026" y="1273524"/>
            <a:ext cx="232299" cy="301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接點 201">
            <a:extLst>
              <a:ext uri="{FF2B5EF4-FFF2-40B4-BE49-F238E27FC236}">
                <a16:creationId xmlns:a16="http://schemas.microsoft.com/office/drawing/2014/main" id="{B8ED8F60-9CE3-4B82-A606-B43E0CC1282B}"/>
              </a:ext>
            </a:extLst>
          </p:cNvPr>
          <p:cNvCxnSpPr>
            <a:cxnSpLocks/>
            <a:stCxn id="193" idx="3"/>
            <a:endCxn id="196" idx="1"/>
          </p:cNvCxnSpPr>
          <p:nvPr/>
        </p:nvCxnSpPr>
        <p:spPr>
          <a:xfrm>
            <a:off x="9565024" y="1560033"/>
            <a:ext cx="232301" cy="15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>
            <a:extLst>
              <a:ext uri="{FF2B5EF4-FFF2-40B4-BE49-F238E27FC236}">
                <a16:creationId xmlns:a16="http://schemas.microsoft.com/office/drawing/2014/main" id="{92D627D4-E226-41EF-8EEE-E1BCFAD2009A}"/>
              </a:ext>
            </a:extLst>
          </p:cNvPr>
          <p:cNvCxnSpPr>
            <a:cxnSpLocks/>
            <a:stCxn id="196" idx="1"/>
            <a:endCxn id="194" idx="3"/>
          </p:cNvCxnSpPr>
          <p:nvPr/>
        </p:nvCxnSpPr>
        <p:spPr>
          <a:xfrm flipH="1">
            <a:off x="9565024" y="1575246"/>
            <a:ext cx="232301" cy="266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接點 203">
            <a:extLst>
              <a:ext uri="{FF2B5EF4-FFF2-40B4-BE49-F238E27FC236}">
                <a16:creationId xmlns:a16="http://schemas.microsoft.com/office/drawing/2014/main" id="{F3F86146-937C-4B0E-B009-5C34D8A83038}"/>
              </a:ext>
            </a:extLst>
          </p:cNvPr>
          <p:cNvCxnSpPr>
            <a:stCxn id="195" idx="3"/>
            <a:endCxn id="197" idx="1"/>
          </p:cNvCxnSpPr>
          <p:nvPr/>
        </p:nvCxnSpPr>
        <p:spPr>
          <a:xfrm>
            <a:off x="10045901" y="694135"/>
            <a:ext cx="224502" cy="45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>
            <a:extLst>
              <a:ext uri="{FF2B5EF4-FFF2-40B4-BE49-F238E27FC236}">
                <a16:creationId xmlns:a16="http://schemas.microsoft.com/office/drawing/2014/main" id="{55389CD0-F4CD-4119-AFD8-400E60393E87}"/>
              </a:ext>
            </a:extLst>
          </p:cNvPr>
          <p:cNvCxnSpPr>
            <a:stCxn id="196" idx="3"/>
            <a:endCxn id="197" idx="1"/>
          </p:cNvCxnSpPr>
          <p:nvPr/>
        </p:nvCxnSpPr>
        <p:spPr>
          <a:xfrm flipV="1">
            <a:off x="10045900" y="1144735"/>
            <a:ext cx="224503" cy="430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>
            <a:extLst>
              <a:ext uri="{FF2B5EF4-FFF2-40B4-BE49-F238E27FC236}">
                <a16:creationId xmlns:a16="http://schemas.microsoft.com/office/drawing/2014/main" id="{CF9C077C-F5ED-44AD-A6F8-25626E2465D8}"/>
              </a:ext>
            </a:extLst>
          </p:cNvPr>
          <p:cNvCxnSpPr>
            <a:stCxn id="197" idx="3"/>
          </p:cNvCxnSpPr>
          <p:nvPr/>
        </p:nvCxnSpPr>
        <p:spPr>
          <a:xfrm flipV="1">
            <a:off x="10518978" y="1144734"/>
            <a:ext cx="34770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接點 206">
            <a:extLst>
              <a:ext uri="{FF2B5EF4-FFF2-40B4-BE49-F238E27FC236}">
                <a16:creationId xmlns:a16="http://schemas.microsoft.com/office/drawing/2014/main" id="{02BDCCF0-7833-4AB7-A0E9-6A74F04054AE}"/>
              </a:ext>
            </a:extLst>
          </p:cNvPr>
          <p:cNvCxnSpPr>
            <a:endCxn id="189" idx="1"/>
          </p:cNvCxnSpPr>
          <p:nvPr/>
        </p:nvCxnSpPr>
        <p:spPr>
          <a:xfrm>
            <a:off x="9063439" y="419205"/>
            <a:ext cx="253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接點 207">
            <a:extLst>
              <a:ext uri="{FF2B5EF4-FFF2-40B4-BE49-F238E27FC236}">
                <a16:creationId xmlns:a16="http://schemas.microsoft.com/office/drawing/2014/main" id="{0C4D51E2-AF7E-4974-919F-AEAE82B7036D}"/>
              </a:ext>
            </a:extLst>
          </p:cNvPr>
          <p:cNvCxnSpPr>
            <a:cxnSpLocks/>
            <a:endCxn id="190" idx="1"/>
          </p:cNvCxnSpPr>
          <p:nvPr/>
        </p:nvCxnSpPr>
        <p:spPr>
          <a:xfrm>
            <a:off x="9063439" y="690501"/>
            <a:ext cx="253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接點 208">
            <a:extLst>
              <a:ext uri="{FF2B5EF4-FFF2-40B4-BE49-F238E27FC236}">
                <a16:creationId xmlns:a16="http://schemas.microsoft.com/office/drawing/2014/main" id="{03B67A20-66A4-4886-9A07-7C20ECDDACAA}"/>
              </a:ext>
            </a:extLst>
          </p:cNvPr>
          <p:cNvCxnSpPr>
            <a:endCxn id="191" idx="1"/>
          </p:cNvCxnSpPr>
          <p:nvPr/>
        </p:nvCxnSpPr>
        <p:spPr>
          <a:xfrm>
            <a:off x="9063439" y="967300"/>
            <a:ext cx="253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>
            <a:extLst>
              <a:ext uri="{FF2B5EF4-FFF2-40B4-BE49-F238E27FC236}">
                <a16:creationId xmlns:a16="http://schemas.microsoft.com/office/drawing/2014/main" id="{A151AA99-EAD2-4E85-A9DC-388823873C4C}"/>
              </a:ext>
            </a:extLst>
          </p:cNvPr>
          <p:cNvCxnSpPr>
            <a:cxnSpLocks/>
            <a:endCxn id="192" idx="1"/>
          </p:cNvCxnSpPr>
          <p:nvPr/>
        </p:nvCxnSpPr>
        <p:spPr>
          <a:xfrm>
            <a:off x="8814866" y="1273524"/>
            <a:ext cx="1068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>
            <a:extLst>
              <a:ext uri="{FF2B5EF4-FFF2-40B4-BE49-F238E27FC236}">
                <a16:creationId xmlns:a16="http://schemas.microsoft.com/office/drawing/2014/main" id="{815109C4-3254-4912-BFA5-D491035A28ED}"/>
              </a:ext>
            </a:extLst>
          </p:cNvPr>
          <p:cNvCxnSpPr>
            <a:cxnSpLocks/>
            <a:endCxn id="193" idx="1"/>
          </p:cNvCxnSpPr>
          <p:nvPr/>
        </p:nvCxnSpPr>
        <p:spPr>
          <a:xfrm>
            <a:off x="8831137" y="1560033"/>
            <a:ext cx="90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>
            <a:extLst>
              <a:ext uri="{FF2B5EF4-FFF2-40B4-BE49-F238E27FC236}">
                <a16:creationId xmlns:a16="http://schemas.microsoft.com/office/drawing/2014/main" id="{94C70FBA-39D9-4A6C-B321-033601578596}"/>
              </a:ext>
            </a:extLst>
          </p:cNvPr>
          <p:cNvCxnSpPr>
            <a:cxnSpLocks/>
            <a:endCxn id="194" idx="1"/>
          </p:cNvCxnSpPr>
          <p:nvPr/>
        </p:nvCxnSpPr>
        <p:spPr>
          <a:xfrm>
            <a:off x="8814866" y="1841687"/>
            <a:ext cx="106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矩形 212">
            <a:extLst>
              <a:ext uri="{FF2B5EF4-FFF2-40B4-BE49-F238E27FC236}">
                <a16:creationId xmlns:a16="http://schemas.microsoft.com/office/drawing/2014/main" id="{0281B063-88DD-4E91-9187-D1D7F50364EF}"/>
              </a:ext>
            </a:extLst>
          </p:cNvPr>
          <p:cNvSpPr/>
          <p:nvPr/>
        </p:nvSpPr>
        <p:spPr>
          <a:xfrm>
            <a:off x="8921762" y="2003224"/>
            <a:ext cx="644896" cy="273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3- 2+3</a:t>
            </a:r>
            <a:endParaRPr lang="zh-TW" altLang="en-US" sz="1400" dirty="0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F2A7D2B7-A006-44FC-A055-6155F01C78F5}"/>
              </a:ext>
            </a:extLst>
          </p:cNvPr>
          <p:cNvSpPr/>
          <p:nvPr/>
        </p:nvSpPr>
        <p:spPr>
          <a:xfrm>
            <a:off x="8921761" y="2274519"/>
            <a:ext cx="644896" cy="268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4- 2+3</a:t>
            </a:r>
            <a:endParaRPr lang="zh-TW" altLang="en-US" sz="1400" dirty="0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E9BFF0FA-D9AA-4CE5-87D3-59E0DA060EE1}"/>
              </a:ext>
            </a:extLst>
          </p:cNvPr>
          <p:cNvSpPr/>
          <p:nvPr/>
        </p:nvSpPr>
        <p:spPr>
          <a:xfrm>
            <a:off x="8921760" y="2551319"/>
            <a:ext cx="644896" cy="2563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5- 2+3</a:t>
            </a:r>
            <a:endParaRPr lang="zh-TW" altLang="en-US" sz="1400" dirty="0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106A2A34-3D32-4DC4-B83A-32CA5B80AD17}"/>
              </a:ext>
            </a:extLst>
          </p:cNvPr>
          <p:cNvSpPr/>
          <p:nvPr/>
        </p:nvSpPr>
        <p:spPr>
          <a:xfrm>
            <a:off x="9318080" y="2892470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6</a:t>
            </a:r>
            <a:endParaRPr lang="zh-TW" altLang="en-US" sz="1400" dirty="0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2919CA52-22EE-4881-A88D-D256BFEB5CD9}"/>
              </a:ext>
            </a:extLst>
          </p:cNvPr>
          <p:cNvSpPr/>
          <p:nvPr/>
        </p:nvSpPr>
        <p:spPr>
          <a:xfrm>
            <a:off x="9318079" y="3163766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0C9E8C6E-BB8D-4244-9D3B-C174A681682E}"/>
              </a:ext>
            </a:extLst>
          </p:cNvPr>
          <p:cNvSpPr/>
          <p:nvPr/>
        </p:nvSpPr>
        <p:spPr>
          <a:xfrm>
            <a:off x="9798956" y="2278153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20B31564-D23A-4875-88E6-342968541685}"/>
              </a:ext>
            </a:extLst>
          </p:cNvPr>
          <p:cNvSpPr/>
          <p:nvPr/>
        </p:nvSpPr>
        <p:spPr>
          <a:xfrm>
            <a:off x="9798955" y="3159264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E960B5FE-D5B3-48D8-9EDC-65BAD80D6ABC}"/>
              </a:ext>
            </a:extLst>
          </p:cNvPr>
          <p:cNvSpPr/>
          <p:nvPr/>
        </p:nvSpPr>
        <p:spPr>
          <a:xfrm>
            <a:off x="10313244" y="2709487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cxnSp>
        <p:nvCxnSpPr>
          <p:cNvPr id="221" name="直線接點 220">
            <a:extLst>
              <a:ext uri="{FF2B5EF4-FFF2-40B4-BE49-F238E27FC236}">
                <a16:creationId xmlns:a16="http://schemas.microsoft.com/office/drawing/2014/main" id="{AECB1C6C-9C9F-46CF-A847-7751D33E85F5}"/>
              </a:ext>
            </a:extLst>
          </p:cNvPr>
          <p:cNvCxnSpPr>
            <a:cxnSpLocks/>
            <a:stCxn id="213" idx="3"/>
            <a:endCxn id="218" idx="1"/>
          </p:cNvCxnSpPr>
          <p:nvPr/>
        </p:nvCxnSpPr>
        <p:spPr>
          <a:xfrm>
            <a:off x="9566658" y="2139806"/>
            <a:ext cx="232298" cy="276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>
            <a:extLst>
              <a:ext uri="{FF2B5EF4-FFF2-40B4-BE49-F238E27FC236}">
                <a16:creationId xmlns:a16="http://schemas.microsoft.com/office/drawing/2014/main" id="{89F50317-A4A5-4404-B83A-052F36A59352}"/>
              </a:ext>
            </a:extLst>
          </p:cNvPr>
          <p:cNvCxnSpPr>
            <a:cxnSpLocks/>
            <a:stCxn id="214" idx="3"/>
            <a:endCxn id="218" idx="1"/>
          </p:cNvCxnSpPr>
          <p:nvPr/>
        </p:nvCxnSpPr>
        <p:spPr>
          <a:xfrm>
            <a:off x="9566657" y="2408851"/>
            <a:ext cx="232299" cy="7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>
            <a:extLst>
              <a:ext uri="{FF2B5EF4-FFF2-40B4-BE49-F238E27FC236}">
                <a16:creationId xmlns:a16="http://schemas.microsoft.com/office/drawing/2014/main" id="{FED1CE62-A744-4E76-A3A8-B39D91466B8E}"/>
              </a:ext>
            </a:extLst>
          </p:cNvPr>
          <p:cNvCxnSpPr>
            <a:cxnSpLocks/>
            <a:stCxn id="218" idx="1"/>
            <a:endCxn id="215" idx="3"/>
          </p:cNvCxnSpPr>
          <p:nvPr/>
        </p:nvCxnSpPr>
        <p:spPr>
          <a:xfrm flipH="1">
            <a:off x="9566656" y="2416553"/>
            <a:ext cx="232300" cy="26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接點 223">
            <a:extLst>
              <a:ext uri="{FF2B5EF4-FFF2-40B4-BE49-F238E27FC236}">
                <a16:creationId xmlns:a16="http://schemas.microsoft.com/office/drawing/2014/main" id="{EBF87D35-A617-401F-AC93-95BAACB2F051}"/>
              </a:ext>
            </a:extLst>
          </p:cNvPr>
          <p:cNvCxnSpPr>
            <a:stCxn id="216" idx="3"/>
            <a:endCxn id="219" idx="1"/>
          </p:cNvCxnSpPr>
          <p:nvPr/>
        </p:nvCxnSpPr>
        <p:spPr>
          <a:xfrm>
            <a:off x="9566655" y="3030870"/>
            <a:ext cx="232300" cy="266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接點 224">
            <a:extLst>
              <a:ext uri="{FF2B5EF4-FFF2-40B4-BE49-F238E27FC236}">
                <a16:creationId xmlns:a16="http://schemas.microsoft.com/office/drawing/2014/main" id="{A5A4C57B-3E79-42BF-9B5A-8960CFED9AA5}"/>
              </a:ext>
            </a:extLst>
          </p:cNvPr>
          <p:cNvCxnSpPr>
            <a:stCxn id="217" idx="3"/>
            <a:endCxn id="219" idx="1"/>
          </p:cNvCxnSpPr>
          <p:nvPr/>
        </p:nvCxnSpPr>
        <p:spPr>
          <a:xfrm flipV="1">
            <a:off x="9566654" y="3297664"/>
            <a:ext cx="232301" cy="4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接點 225">
            <a:extLst>
              <a:ext uri="{FF2B5EF4-FFF2-40B4-BE49-F238E27FC236}">
                <a16:creationId xmlns:a16="http://schemas.microsoft.com/office/drawing/2014/main" id="{FE561CC8-36F1-43F9-B73C-7866A31F2AB7}"/>
              </a:ext>
            </a:extLst>
          </p:cNvPr>
          <p:cNvCxnSpPr>
            <a:stCxn id="219" idx="1"/>
          </p:cNvCxnSpPr>
          <p:nvPr/>
        </p:nvCxnSpPr>
        <p:spPr>
          <a:xfrm flipH="1">
            <a:off x="9566653" y="3297664"/>
            <a:ext cx="232302" cy="28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接點 226">
            <a:extLst>
              <a:ext uri="{FF2B5EF4-FFF2-40B4-BE49-F238E27FC236}">
                <a16:creationId xmlns:a16="http://schemas.microsoft.com/office/drawing/2014/main" id="{B2C35A24-9DD2-4E55-BA12-A5127BD99A41}"/>
              </a:ext>
            </a:extLst>
          </p:cNvPr>
          <p:cNvCxnSpPr>
            <a:stCxn id="218" idx="3"/>
            <a:endCxn id="220" idx="1"/>
          </p:cNvCxnSpPr>
          <p:nvPr/>
        </p:nvCxnSpPr>
        <p:spPr>
          <a:xfrm>
            <a:off x="10047531" y="2416553"/>
            <a:ext cx="265713" cy="431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接點 227">
            <a:extLst>
              <a:ext uri="{FF2B5EF4-FFF2-40B4-BE49-F238E27FC236}">
                <a16:creationId xmlns:a16="http://schemas.microsoft.com/office/drawing/2014/main" id="{31D3FF7C-F74C-4E9D-B1FD-2B89B6910F6D}"/>
              </a:ext>
            </a:extLst>
          </p:cNvPr>
          <p:cNvCxnSpPr>
            <a:stCxn id="219" idx="3"/>
            <a:endCxn id="220" idx="1"/>
          </p:cNvCxnSpPr>
          <p:nvPr/>
        </p:nvCxnSpPr>
        <p:spPr>
          <a:xfrm flipV="1">
            <a:off x="10047530" y="2847887"/>
            <a:ext cx="265714" cy="449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接點 228">
            <a:extLst>
              <a:ext uri="{FF2B5EF4-FFF2-40B4-BE49-F238E27FC236}">
                <a16:creationId xmlns:a16="http://schemas.microsoft.com/office/drawing/2014/main" id="{12FEBFFF-55B3-4AEA-B683-3F7B383B894D}"/>
              </a:ext>
            </a:extLst>
          </p:cNvPr>
          <p:cNvCxnSpPr>
            <a:stCxn id="220" idx="3"/>
          </p:cNvCxnSpPr>
          <p:nvPr/>
        </p:nvCxnSpPr>
        <p:spPr>
          <a:xfrm flipV="1">
            <a:off x="10561819" y="2847886"/>
            <a:ext cx="34770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接點 229">
            <a:extLst>
              <a:ext uri="{FF2B5EF4-FFF2-40B4-BE49-F238E27FC236}">
                <a16:creationId xmlns:a16="http://schemas.microsoft.com/office/drawing/2014/main" id="{44C77ECC-BAD9-4CF6-B03E-996C878F4A0F}"/>
              </a:ext>
            </a:extLst>
          </p:cNvPr>
          <p:cNvCxnSpPr>
            <a:cxnSpLocks/>
            <a:endCxn id="213" idx="1"/>
          </p:cNvCxnSpPr>
          <p:nvPr/>
        </p:nvCxnSpPr>
        <p:spPr>
          <a:xfrm>
            <a:off x="8831137" y="2127842"/>
            <a:ext cx="90625" cy="11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接點 230">
            <a:extLst>
              <a:ext uri="{FF2B5EF4-FFF2-40B4-BE49-F238E27FC236}">
                <a16:creationId xmlns:a16="http://schemas.microsoft.com/office/drawing/2014/main" id="{5FA0904D-3DE9-429D-A607-1540DDEDFF5B}"/>
              </a:ext>
            </a:extLst>
          </p:cNvPr>
          <p:cNvCxnSpPr>
            <a:cxnSpLocks/>
            <a:endCxn id="214" idx="1"/>
          </p:cNvCxnSpPr>
          <p:nvPr/>
        </p:nvCxnSpPr>
        <p:spPr>
          <a:xfrm>
            <a:off x="8849266" y="2392465"/>
            <a:ext cx="72495" cy="16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接點 231">
            <a:extLst>
              <a:ext uri="{FF2B5EF4-FFF2-40B4-BE49-F238E27FC236}">
                <a16:creationId xmlns:a16="http://schemas.microsoft.com/office/drawing/2014/main" id="{78A091C6-D953-49DE-8D85-498C883225FB}"/>
              </a:ext>
            </a:extLst>
          </p:cNvPr>
          <p:cNvCxnSpPr>
            <a:cxnSpLocks/>
            <a:endCxn id="215" idx="1"/>
          </p:cNvCxnSpPr>
          <p:nvPr/>
        </p:nvCxnSpPr>
        <p:spPr>
          <a:xfrm>
            <a:off x="8831137" y="2659259"/>
            <a:ext cx="90623" cy="20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接點 232">
            <a:extLst>
              <a:ext uri="{FF2B5EF4-FFF2-40B4-BE49-F238E27FC236}">
                <a16:creationId xmlns:a16="http://schemas.microsoft.com/office/drawing/2014/main" id="{48B1189A-0FDB-49A0-A334-0E495FFC9D60}"/>
              </a:ext>
            </a:extLst>
          </p:cNvPr>
          <p:cNvCxnSpPr>
            <a:endCxn id="216" idx="1"/>
          </p:cNvCxnSpPr>
          <p:nvPr/>
        </p:nvCxnSpPr>
        <p:spPr>
          <a:xfrm>
            <a:off x="9065069" y="3030870"/>
            <a:ext cx="253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>
            <a:extLst>
              <a:ext uri="{FF2B5EF4-FFF2-40B4-BE49-F238E27FC236}">
                <a16:creationId xmlns:a16="http://schemas.microsoft.com/office/drawing/2014/main" id="{C220FC78-0A63-40DB-9CD6-9E818C3D61AF}"/>
              </a:ext>
            </a:extLst>
          </p:cNvPr>
          <p:cNvCxnSpPr>
            <a:endCxn id="217" idx="1"/>
          </p:cNvCxnSpPr>
          <p:nvPr/>
        </p:nvCxnSpPr>
        <p:spPr>
          <a:xfrm flipV="1">
            <a:off x="9065069" y="3302166"/>
            <a:ext cx="253010" cy="5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接點 234">
            <a:extLst>
              <a:ext uri="{FF2B5EF4-FFF2-40B4-BE49-F238E27FC236}">
                <a16:creationId xmlns:a16="http://schemas.microsoft.com/office/drawing/2014/main" id="{0D1917F9-F606-4BF0-B738-9975AC60B51E}"/>
              </a:ext>
            </a:extLst>
          </p:cNvPr>
          <p:cNvCxnSpPr/>
          <p:nvPr/>
        </p:nvCxnSpPr>
        <p:spPr>
          <a:xfrm>
            <a:off x="9065069" y="3578965"/>
            <a:ext cx="253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矩形 235">
            <a:extLst>
              <a:ext uri="{FF2B5EF4-FFF2-40B4-BE49-F238E27FC236}">
                <a16:creationId xmlns:a16="http://schemas.microsoft.com/office/drawing/2014/main" id="{FB83F428-2FCF-4363-A3B6-A4078B765699}"/>
              </a:ext>
            </a:extLst>
          </p:cNvPr>
          <p:cNvSpPr/>
          <p:nvPr/>
        </p:nvSpPr>
        <p:spPr>
          <a:xfrm>
            <a:off x="9316449" y="3440566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8</a:t>
            </a:r>
            <a:endParaRPr lang="zh-TW" altLang="en-US" sz="1400" dirty="0"/>
          </a:p>
        </p:txBody>
      </p:sp>
      <p:grpSp>
        <p:nvGrpSpPr>
          <p:cNvPr id="430" name="群組 429">
            <a:extLst>
              <a:ext uri="{FF2B5EF4-FFF2-40B4-BE49-F238E27FC236}">
                <a16:creationId xmlns:a16="http://schemas.microsoft.com/office/drawing/2014/main" id="{5027B99D-B37C-47F8-A06E-650636B48BEA}"/>
              </a:ext>
            </a:extLst>
          </p:cNvPr>
          <p:cNvGrpSpPr/>
          <p:nvPr/>
        </p:nvGrpSpPr>
        <p:grpSpPr>
          <a:xfrm>
            <a:off x="424004" y="2626957"/>
            <a:ext cx="2172873" cy="3439378"/>
            <a:chOff x="424004" y="2626957"/>
            <a:chExt cx="2172873" cy="3439378"/>
          </a:xfrm>
        </p:grpSpPr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2414CD82-41F3-4D72-80C8-F225734181B0}"/>
                </a:ext>
              </a:extLst>
            </p:cNvPr>
            <p:cNvSpPr/>
            <p:nvPr/>
          </p:nvSpPr>
          <p:spPr>
            <a:xfrm>
              <a:off x="617220" y="3473515"/>
              <a:ext cx="512237" cy="239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0 -3</a:t>
              </a:r>
              <a:endParaRPr lang="zh-TW" altLang="en-US" sz="1400" dirty="0"/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949C391C-3747-4DF4-B786-3CC486762275}"/>
                </a:ext>
              </a:extLst>
            </p:cNvPr>
            <p:cNvSpPr/>
            <p:nvPr/>
          </p:nvSpPr>
          <p:spPr>
            <a:xfrm>
              <a:off x="617219" y="3744811"/>
              <a:ext cx="512237" cy="24289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1 -3</a:t>
              </a:r>
              <a:endParaRPr lang="zh-TW" altLang="en-US" sz="1400" dirty="0"/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3016120C-075E-4A5F-B344-C1C9F1195B36}"/>
                </a:ext>
              </a:extLst>
            </p:cNvPr>
            <p:cNvSpPr/>
            <p:nvPr/>
          </p:nvSpPr>
          <p:spPr>
            <a:xfrm>
              <a:off x="617218" y="4021610"/>
              <a:ext cx="512237" cy="2475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2 -3</a:t>
              </a:r>
              <a:endParaRPr lang="zh-TW" altLang="en-US" sz="1400" dirty="0"/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4D251E7E-6FB1-4E91-992D-8A3B23B63A68}"/>
                </a:ext>
              </a:extLst>
            </p:cNvPr>
            <p:cNvSpPr/>
            <p:nvPr/>
          </p:nvSpPr>
          <p:spPr>
            <a:xfrm>
              <a:off x="935699" y="4362761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A3101458-7FBA-411C-97E6-331B71F5059B}"/>
                </a:ext>
              </a:extLst>
            </p:cNvPr>
            <p:cNvSpPr/>
            <p:nvPr/>
          </p:nvSpPr>
          <p:spPr>
            <a:xfrm>
              <a:off x="935698" y="4634057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DC650F3E-79D3-4AB0-98CD-BAF2A2E356ED}"/>
                </a:ext>
              </a:extLst>
            </p:cNvPr>
            <p:cNvSpPr/>
            <p:nvPr/>
          </p:nvSpPr>
          <p:spPr>
            <a:xfrm>
              <a:off x="935697" y="4910856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3C2C0236-55AF-4E2F-B4E7-693498E94746}"/>
                </a:ext>
              </a:extLst>
            </p:cNvPr>
            <p:cNvSpPr/>
            <p:nvPr/>
          </p:nvSpPr>
          <p:spPr>
            <a:xfrm>
              <a:off x="935697" y="5239519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28DE2430-EA69-4C49-95DA-C01B456E674E}"/>
                </a:ext>
              </a:extLst>
            </p:cNvPr>
            <p:cNvSpPr/>
            <p:nvPr/>
          </p:nvSpPr>
          <p:spPr>
            <a:xfrm>
              <a:off x="935696" y="5510815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CC6A5E54-810A-4477-AC4D-2C5C1E9CBB7F}"/>
                </a:ext>
              </a:extLst>
            </p:cNvPr>
            <p:cNvSpPr/>
            <p:nvPr/>
          </p:nvSpPr>
          <p:spPr>
            <a:xfrm>
              <a:off x="935695" y="5787614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61CA1186-0714-4093-8D07-B423CCAA1F30}"/>
                </a:ext>
              </a:extLst>
            </p:cNvPr>
            <p:cNvSpPr/>
            <p:nvPr/>
          </p:nvSpPr>
          <p:spPr>
            <a:xfrm>
              <a:off x="1416575" y="3748444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EA6DB81F-6CD3-49B9-B5AB-1D8058FF67B6}"/>
                </a:ext>
              </a:extLst>
            </p:cNvPr>
            <p:cNvSpPr/>
            <p:nvPr/>
          </p:nvSpPr>
          <p:spPr>
            <a:xfrm>
              <a:off x="1416574" y="4629555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723DB8B6-AA30-4388-8A1C-B71DD8C02099}"/>
                </a:ext>
              </a:extLst>
            </p:cNvPr>
            <p:cNvSpPr/>
            <p:nvPr/>
          </p:nvSpPr>
          <p:spPr>
            <a:xfrm>
              <a:off x="1416573" y="5510815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B69DB11A-4789-4554-9337-DAA52AFCCD5C}"/>
                </a:ext>
              </a:extLst>
            </p:cNvPr>
            <p:cNvSpPr/>
            <p:nvPr/>
          </p:nvSpPr>
          <p:spPr>
            <a:xfrm>
              <a:off x="1914333" y="4656343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250" name="直線接點 249">
              <a:extLst>
                <a:ext uri="{FF2B5EF4-FFF2-40B4-BE49-F238E27FC236}">
                  <a16:creationId xmlns:a16="http://schemas.microsoft.com/office/drawing/2014/main" id="{051BACB6-BD69-4EF6-9478-BB861DF34F87}"/>
                </a:ext>
              </a:extLst>
            </p:cNvPr>
            <p:cNvCxnSpPr>
              <a:cxnSpLocks/>
              <a:stCxn id="237" idx="3"/>
              <a:endCxn id="246" idx="1"/>
            </p:cNvCxnSpPr>
            <p:nvPr/>
          </p:nvCxnSpPr>
          <p:spPr>
            <a:xfrm>
              <a:off x="1129457" y="3593170"/>
              <a:ext cx="287118" cy="2946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線接點 250">
              <a:extLst>
                <a:ext uri="{FF2B5EF4-FFF2-40B4-BE49-F238E27FC236}">
                  <a16:creationId xmlns:a16="http://schemas.microsoft.com/office/drawing/2014/main" id="{7A106374-A6D9-4C0B-A59E-41180358E188}"/>
                </a:ext>
              </a:extLst>
            </p:cNvPr>
            <p:cNvCxnSpPr>
              <a:cxnSpLocks/>
              <a:stCxn id="238" idx="3"/>
              <a:endCxn id="246" idx="1"/>
            </p:cNvCxnSpPr>
            <p:nvPr/>
          </p:nvCxnSpPr>
          <p:spPr>
            <a:xfrm>
              <a:off x="1129456" y="3866257"/>
              <a:ext cx="287119" cy="215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線接點 251">
              <a:extLst>
                <a:ext uri="{FF2B5EF4-FFF2-40B4-BE49-F238E27FC236}">
                  <a16:creationId xmlns:a16="http://schemas.microsoft.com/office/drawing/2014/main" id="{B7B4F4FC-F48A-4C04-90A2-CD96BC8064BC}"/>
                </a:ext>
              </a:extLst>
            </p:cNvPr>
            <p:cNvCxnSpPr>
              <a:cxnSpLocks/>
              <a:stCxn id="246" idx="1"/>
              <a:endCxn id="239" idx="3"/>
            </p:cNvCxnSpPr>
            <p:nvPr/>
          </p:nvCxnSpPr>
          <p:spPr>
            <a:xfrm flipH="1">
              <a:off x="1129455" y="3887805"/>
              <a:ext cx="287120" cy="2575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線接點 252">
              <a:extLst>
                <a:ext uri="{FF2B5EF4-FFF2-40B4-BE49-F238E27FC236}">
                  <a16:creationId xmlns:a16="http://schemas.microsoft.com/office/drawing/2014/main" id="{813DCD9D-A009-4C3F-9503-FB753E668767}"/>
                </a:ext>
              </a:extLst>
            </p:cNvPr>
            <p:cNvCxnSpPr>
              <a:stCxn id="240" idx="3"/>
              <a:endCxn id="247" idx="1"/>
            </p:cNvCxnSpPr>
            <p:nvPr/>
          </p:nvCxnSpPr>
          <p:spPr>
            <a:xfrm>
              <a:off x="1129455" y="4502122"/>
              <a:ext cx="287119" cy="266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線接點 253">
              <a:extLst>
                <a:ext uri="{FF2B5EF4-FFF2-40B4-BE49-F238E27FC236}">
                  <a16:creationId xmlns:a16="http://schemas.microsoft.com/office/drawing/2014/main" id="{D85EE6D6-CFDB-44C5-BE46-14EBBCFEA0CD}"/>
                </a:ext>
              </a:extLst>
            </p:cNvPr>
            <p:cNvCxnSpPr>
              <a:stCxn id="241" idx="3"/>
              <a:endCxn id="247" idx="1"/>
            </p:cNvCxnSpPr>
            <p:nvPr/>
          </p:nvCxnSpPr>
          <p:spPr>
            <a:xfrm flipV="1">
              <a:off x="1129454" y="4768916"/>
              <a:ext cx="287120" cy="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線接點 254">
              <a:extLst>
                <a:ext uri="{FF2B5EF4-FFF2-40B4-BE49-F238E27FC236}">
                  <a16:creationId xmlns:a16="http://schemas.microsoft.com/office/drawing/2014/main" id="{002658A7-C703-4EEF-A746-4A2F70FB5C6A}"/>
                </a:ext>
              </a:extLst>
            </p:cNvPr>
            <p:cNvCxnSpPr>
              <a:stCxn id="247" idx="1"/>
              <a:endCxn id="242" idx="3"/>
            </p:cNvCxnSpPr>
            <p:nvPr/>
          </p:nvCxnSpPr>
          <p:spPr>
            <a:xfrm flipH="1">
              <a:off x="1129453" y="4768916"/>
              <a:ext cx="287121" cy="281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線接點 255">
              <a:extLst>
                <a:ext uri="{FF2B5EF4-FFF2-40B4-BE49-F238E27FC236}">
                  <a16:creationId xmlns:a16="http://schemas.microsoft.com/office/drawing/2014/main" id="{524574AB-BCCC-4EAD-BBB8-C56BA3903BA3}"/>
                </a:ext>
              </a:extLst>
            </p:cNvPr>
            <p:cNvCxnSpPr>
              <a:stCxn id="243" idx="3"/>
              <a:endCxn id="248" idx="1"/>
            </p:cNvCxnSpPr>
            <p:nvPr/>
          </p:nvCxnSpPr>
          <p:spPr>
            <a:xfrm>
              <a:off x="1129453" y="5378880"/>
              <a:ext cx="287120" cy="271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線接點 256">
              <a:extLst>
                <a:ext uri="{FF2B5EF4-FFF2-40B4-BE49-F238E27FC236}">
                  <a16:creationId xmlns:a16="http://schemas.microsoft.com/office/drawing/2014/main" id="{23095269-B877-483A-8EC0-5B10D61861F4}"/>
                </a:ext>
              </a:extLst>
            </p:cNvPr>
            <p:cNvCxnSpPr>
              <a:stCxn id="244" idx="3"/>
              <a:endCxn id="248" idx="1"/>
            </p:cNvCxnSpPr>
            <p:nvPr/>
          </p:nvCxnSpPr>
          <p:spPr>
            <a:xfrm>
              <a:off x="1129452" y="5650176"/>
              <a:ext cx="2871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線接點 257">
              <a:extLst>
                <a:ext uri="{FF2B5EF4-FFF2-40B4-BE49-F238E27FC236}">
                  <a16:creationId xmlns:a16="http://schemas.microsoft.com/office/drawing/2014/main" id="{A157B9F9-3178-4978-A492-5CDF5072C53D}"/>
                </a:ext>
              </a:extLst>
            </p:cNvPr>
            <p:cNvCxnSpPr>
              <a:stCxn id="245" idx="3"/>
              <a:endCxn id="248" idx="1"/>
            </p:cNvCxnSpPr>
            <p:nvPr/>
          </p:nvCxnSpPr>
          <p:spPr>
            <a:xfrm flipV="1">
              <a:off x="1129451" y="5650176"/>
              <a:ext cx="287122" cy="276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線接點 258">
              <a:extLst>
                <a:ext uri="{FF2B5EF4-FFF2-40B4-BE49-F238E27FC236}">
                  <a16:creationId xmlns:a16="http://schemas.microsoft.com/office/drawing/2014/main" id="{82687E0D-3CF6-4BFD-AB5C-373BA57467BD}"/>
                </a:ext>
              </a:extLst>
            </p:cNvPr>
            <p:cNvCxnSpPr>
              <a:stCxn id="246" idx="3"/>
              <a:endCxn id="249" idx="1"/>
            </p:cNvCxnSpPr>
            <p:nvPr/>
          </p:nvCxnSpPr>
          <p:spPr>
            <a:xfrm>
              <a:off x="1610331" y="3887805"/>
              <a:ext cx="304002" cy="907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線接點 259">
              <a:extLst>
                <a:ext uri="{FF2B5EF4-FFF2-40B4-BE49-F238E27FC236}">
                  <a16:creationId xmlns:a16="http://schemas.microsoft.com/office/drawing/2014/main" id="{7F49FD5A-DD57-41F7-8822-B46DAE8C1F95}"/>
                </a:ext>
              </a:extLst>
            </p:cNvPr>
            <p:cNvCxnSpPr>
              <a:stCxn id="247" idx="3"/>
              <a:endCxn id="249" idx="1"/>
            </p:cNvCxnSpPr>
            <p:nvPr/>
          </p:nvCxnSpPr>
          <p:spPr>
            <a:xfrm>
              <a:off x="1610330" y="4768916"/>
              <a:ext cx="304003" cy="267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線接點 260">
              <a:extLst>
                <a:ext uri="{FF2B5EF4-FFF2-40B4-BE49-F238E27FC236}">
                  <a16:creationId xmlns:a16="http://schemas.microsoft.com/office/drawing/2014/main" id="{410E81D9-1CC4-4FFC-A22F-C0ED54350B94}"/>
                </a:ext>
              </a:extLst>
            </p:cNvPr>
            <p:cNvCxnSpPr>
              <a:stCxn id="249" idx="1"/>
              <a:endCxn id="248" idx="3"/>
            </p:cNvCxnSpPr>
            <p:nvPr/>
          </p:nvCxnSpPr>
          <p:spPr>
            <a:xfrm flipH="1">
              <a:off x="1610329" y="4795704"/>
              <a:ext cx="304004" cy="854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線接點 261">
              <a:extLst>
                <a:ext uri="{FF2B5EF4-FFF2-40B4-BE49-F238E27FC236}">
                  <a16:creationId xmlns:a16="http://schemas.microsoft.com/office/drawing/2014/main" id="{72780171-1C0C-48C2-8EAF-6EDBF151BCCF}"/>
                </a:ext>
              </a:extLst>
            </p:cNvPr>
            <p:cNvCxnSpPr>
              <a:stCxn id="249" idx="3"/>
            </p:cNvCxnSpPr>
            <p:nvPr/>
          </p:nvCxnSpPr>
          <p:spPr>
            <a:xfrm flipV="1">
              <a:off x="2108089" y="4794743"/>
              <a:ext cx="402527" cy="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線接點 262">
              <a:extLst>
                <a:ext uri="{FF2B5EF4-FFF2-40B4-BE49-F238E27FC236}">
                  <a16:creationId xmlns:a16="http://schemas.microsoft.com/office/drawing/2014/main" id="{096FFF3E-2E0F-4274-81FC-2019A8E5D58B}"/>
                </a:ext>
              </a:extLst>
            </p:cNvPr>
            <p:cNvCxnSpPr>
              <a:cxnSpLocks/>
              <a:endCxn id="237" idx="1"/>
            </p:cNvCxnSpPr>
            <p:nvPr/>
          </p:nvCxnSpPr>
          <p:spPr>
            <a:xfrm flipV="1">
              <a:off x="487680" y="3593170"/>
              <a:ext cx="129540" cy="14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接點 263">
              <a:extLst>
                <a:ext uri="{FF2B5EF4-FFF2-40B4-BE49-F238E27FC236}">
                  <a16:creationId xmlns:a16="http://schemas.microsoft.com/office/drawing/2014/main" id="{800B657D-EAC2-46DB-9BF0-226F3EA772F4}"/>
                </a:ext>
              </a:extLst>
            </p:cNvPr>
            <p:cNvCxnSpPr>
              <a:cxnSpLocks/>
              <a:endCxn id="238" idx="1"/>
            </p:cNvCxnSpPr>
            <p:nvPr/>
          </p:nvCxnSpPr>
          <p:spPr>
            <a:xfrm>
              <a:off x="548640" y="3850264"/>
              <a:ext cx="68579" cy="159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接點 264">
              <a:extLst>
                <a:ext uri="{FF2B5EF4-FFF2-40B4-BE49-F238E27FC236}">
                  <a16:creationId xmlns:a16="http://schemas.microsoft.com/office/drawing/2014/main" id="{75F763A6-5467-487B-81AF-A8673E03012C}"/>
                </a:ext>
              </a:extLst>
            </p:cNvPr>
            <p:cNvCxnSpPr>
              <a:cxnSpLocks/>
              <a:endCxn id="239" idx="1"/>
            </p:cNvCxnSpPr>
            <p:nvPr/>
          </p:nvCxnSpPr>
          <p:spPr>
            <a:xfrm>
              <a:off x="548640" y="4136592"/>
              <a:ext cx="68578" cy="8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線接點 265">
              <a:extLst>
                <a:ext uri="{FF2B5EF4-FFF2-40B4-BE49-F238E27FC236}">
                  <a16:creationId xmlns:a16="http://schemas.microsoft.com/office/drawing/2014/main" id="{643079CF-347C-4AD0-8740-3D33ACE354CB}"/>
                </a:ext>
              </a:extLst>
            </p:cNvPr>
            <p:cNvCxnSpPr>
              <a:endCxn id="240" idx="1"/>
            </p:cNvCxnSpPr>
            <p:nvPr/>
          </p:nvCxnSpPr>
          <p:spPr>
            <a:xfrm>
              <a:off x="682687" y="4501161"/>
              <a:ext cx="253012" cy="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線接點 266">
              <a:extLst>
                <a:ext uri="{FF2B5EF4-FFF2-40B4-BE49-F238E27FC236}">
                  <a16:creationId xmlns:a16="http://schemas.microsoft.com/office/drawing/2014/main" id="{D81B7F0E-82F4-453E-BD64-299DD5221B15}"/>
                </a:ext>
              </a:extLst>
            </p:cNvPr>
            <p:cNvCxnSpPr>
              <a:endCxn id="241" idx="1"/>
            </p:cNvCxnSpPr>
            <p:nvPr/>
          </p:nvCxnSpPr>
          <p:spPr>
            <a:xfrm flipV="1">
              <a:off x="682687" y="4773418"/>
              <a:ext cx="253011" cy="4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接點 267">
              <a:extLst>
                <a:ext uri="{FF2B5EF4-FFF2-40B4-BE49-F238E27FC236}">
                  <a16:creationId xmlns:a16="http://schemas.microsoft.com/office/drawing/2014/main" id="{F6AE22E2-E55F-44BF-8306-15E63CCEACA8}"/>
                </a:ext>
              </a:extLst>
            </p:cNvPr>
            <p:cNvCxnSpPr>
              <a:endCxn id="242" idx="1"/>
            </p:cNvCxnSpPr>
            <p:nvPr/>
          </p:nvCxnSpPr>
          <p:spPr>
            <a:xfrm>
              <a:off x="682687" y="5049256"/>
              <a:ext cx="253010" cy="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>
              <a:extLst>
                <a:ext uri="{FF2B5EF4-FFF2-40B4-BE49-F238E27FC236}">
                  <a16:creationId xmlns:a16="http://schemas.microsoft.com/office/drawing/2014/main" id="{1FFB16D7-3D37-4B66-ABCE-6F8C3FD7BF4B}"/>
                </a:ext>
              </a:extLst>
            </p:cNvPr>
            <p:cNvCxnSpPr>
              <a:endCxn id="243" idx="1"/>
            </p:cNvCxnSpPr>
            <p:nvPr/>
          </p:nvCxnSpPr>
          <p:spPr>
            <a:xfrm>
              <a:off x="682687" y="5377919"/>
              <a:ext cx="253010" cy="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線接點 269">
              <a:extLst>
                <a:ext uri="{FF2B5EF4-FFF2-40B4-BE49-F238E27FC236}">
                  <a16:creationId xmlns:a16="http://schemas.microsoft.com/office/drawing/2014/main" id="{B705C8FB-96DF-4DC7-A94B-E6A505A7E1E0}"/>
                </a:ext>
              </a:extLst>
            </p:cNvPr>
            <p:cNvCxnSpPr>
              <a:endCxn id="244" idx="1"/>
            </p:cNvCxnSpPr>
            <p:nvPr/>
          </p:nvCxnSpPr>
          <p:spPr>
            <a:xfrm>
              <a:off x="682687" y="5649215"/>
              <a:ext cx="253009" cy="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接點 270">
              <a:extLst>
                <a:ext uri="{FF2B5EF4-FFF2-40B4-BE49-F238E27FC236}">
                  <a16:creationId xmlns:a16="http://schemas.microsoft.com/office/drawing/2014/main" id="{13742A02-2854-4409-B47E-43518188D2AD}"/>
                </a:ext>
              </a:extLst>
            </p:cNvPr>
            <p:cNvCxnSpPr>
              <a:endCxn id="245" idx="1"/>
            </p:cNvCxnSpPr>
            <p:nvPr/>
          </p:nvCxnSpPr>
          <p:spPr>
            <a:xfrm>
              <a:off x="682687" y="5926014"/>
              <a:ext cx="253008" cy="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2B9E48C4-D848-475A-BFD7-5815FD72193E}"/>
                </a:ext>
              </a:extLst>
            </p:cNvPr>
            <p:cNvSpPr/>
            <p:nvPr/>
          </p:nvSpPr>
          <p:spPr>
            <a:xfrm>
              <a:off x="530901" y="2626957"/>
              <a:ext cx="643263" cy="2069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0- 1+2</a:t>
              </a:r>
              <a:endParaRPr lang="zh-TW" altLang="en-US" sz="1400" dirty="0"/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CF714928-5D3A-4A35-905E-BBDF17F4DF67}"/>
                </a:ext>
              </a:extLst>
            </p:cNvPr>
            <p:cNvSpPr/>
            <p:nvPr/>
          </p:nvSpPr>
          <p:spPr>
            <a:xfrm>
              <a:off x="530899" y="2898253"/>
              <a:ext cx="643263" cy="23736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1- 1+2</a:t>
              </a:r>
              <a:endParaRPr lang="zh-TW" altLang="en-US" sz="1400" dirty="0"/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B4B21E1F-C37A-45EC-B855-331BE2A91774}"/>
                </a:ext>
              </a:extLst>
            </p:cNvPr>
            <p:cNvSpPr/>
            <p:nvPr/>
          </p:nvSpPr>
          <p:spPr>
            <a:xfrm>
              <a:off x="530900" y="3175052"/>
              <a:ext cx="643262" cy="2470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2- 1+2</a:t>
              </a:r>
              <a:endParaRPr lang="zh-TW" altLang="en-US" sz="1400" dirty="0"/>
            </a:p>
          </p:txBody>
        </p:sp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F1C6D16A-B8F1-430B-AC30-27C5AEEE11A4}"/>
                </a:ext>
              </a:extLst>
            </p:cNvPr>
            <p:cNvSpPr/>
            <p:nvPr/>
          </p:nvSpPr>
          <p:spPr>
            <a:xfrm>
              <a:off x="1406463" y="2893750"/>
              <a:ext cx="193756" cy="3137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318" name="直線接點 317">
              <a:extLst>
                <a:ext uri="{FF2B5EF4-FFF2-40B4-BE49-F238E27FC236}">
                  <a16:creationId xmlns:a16="http://schemas.microsoft.com/office/drawing/2014/main" id="{59957D8D-6637-4899-8C8E-BD37E4DA8198}"/>
                </a:ext>
              </a:extLst>
            </p:cNvPr>
            <p:cNvCxnSpPr>
              <a:cxnSpLocks/>
              <a:stCxn id="314" idx="3"/>
              <a:endCxn id="317" idx="1"/>
            </p:cNvCxnSpPr>
            <p:nvPr/>
          </p:nvCxnSpPr>
          <p:spPr>
            <a:xfrm>
              <a:off x="1174164" y="2730428"/>
              <a:ext cx="232299" cy="320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接點 318">
              <a:extLst>
                <a:ext uri="{FF2B5EF4-FFF2-40B4-BE49-F238E27FC236}">
                  <a16:creationId xmlns:a16="http://schemas.microsoft.com/office/drawing/2014/main" id="{0F4E05A4-3D3E-472A-A779-CB157306B086}"/>
                </a:ext>
              </a:extLst>
            </p:cNvPr>
            <p:cNvCxnSpPr>
              <a:cxnSpLocks/>
              <a:stCxn id="315" idx="3"/>
              <a:endCxn id="317" idx="1"/>
            </p:cNvCxnSpPr>
            <p:nvPr/>
          </p:nvCxnSpPr>
          <p:spPr>
            <a:xfrm>
              <a:off x="1174162" y="3016937"/>
              <a:ext cx="232301" cy="337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線接點 319">
              <a:extLst>
                <a:ext uri="{FF2B5EF4-FFF2-40B4-BE49-F238E27FC236}">
                  <a16:creationId xmlns:a16="http://schemas.microsoft.com/office/drawing/2014/main" id="{24CA8581-1BC3-41BF-A38C-45CAA51CCA09}"/>
                </a:ext>
              </a:extLst>
            </p:cNvPr>
            <p:cNvCxnSpPr>
              <a:cxnSpLocks/>
              <a:stCxn id="317" idx="1"/>
              <a:endCxn id="316" idx="3"/>
            </p:cNvCxnSpPr>
            <p:nvPr/>
          </p:nvCxnSpPr>
          <p:spPr>
            <a:xfrm flipH="1">
              <a:off x="1174162" y="3050649"/>
              <a:ext cx="232301" cy="247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接點 320">
              <a:extLst>
                <a:ext uri="{FF2B5EF4-FFF2-40B4-BE49-F238E27FC236}">
                  <a16:creationId xmlns:a16="http://schemas.microsoft.com/office/drawing/2014/main" id="{83176C50-F546-4583-A790-D1D4FC8201BA}"/>
                </a:ext>
              </a:extLst>
            </p:cNvPr>
            <p:cNvCxnSpPr>
              <a:cxnSpLocks/>
              <a:stCxn id="317" idx="3"/>
            </p:cNvCxnSpPr>
            <p:nvPr/>
          </p:nvCxnSpPr>
          <p:spPr>
            <a:xfrm flipV="1">
              <a:off x="1600219" y="3046659"/>
              <a:ext cx="674997" cy="3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接點 322">
              <a:extLst>
                <a:ext uri="{FF2B5EF4-FFF2-40B4-BE49-F238E27FC236}">
                  <a16:creationId xmlns:a16="http://schemas.microsoft.com/office/drawing/2014/main" id="{46032373-D36E-495D-A05C-277E74CB3596}"/>
                </a:ext>
              </a:extLst>
            </p:cNvPr>
            <p:cNvCxnSpPr>
              <a:cxnSpLocks/>
              <a:endCxn id="314" idx="1"/>
            </p:cNvCxnSpPr>
            <p:nvPr/>
          </p:nvCxnSpPr>
          <p:spPr>
            <a:xfrm>
              <a:off x="424004" y="2730428"/>
              <a:ext cx="1068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接點 323">
              <a:extLst>
                <a:ext uri="{FF2B5EF4-FFF2-40B4-BE49-F238E27FC236}">
                  <a16:creationId xmlns:a16="http://schemas.microsoft.com/office/drawing/2014/main" id="{8E63BADC-1075-4DED-A351-10E13736737B}"/>
                </a:ext>
              </a:extLst>
            </p:cNvPr>
            <p:cNvCxnSpPr>
              <a:cxnSpLocks/>
              <a:endCxn id="315" idx="1"/>
            </p:cNvCxnSpPr>
            <p:nvPr/>
          </p:nvCxnSpPr>
          <p:spPr>
            <a:xfrm>
              <a:off x="440275" y="3016937"/>
              <a:ext cx="906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線接點 324">
              <a:extLst>
                <a:ext uri="{FF2B5EF4-FFF2-40B4-BE49-F238E27FC236}">
                  <a16:creationId xmlns:a16="http://schemas.microsoft.com/office/drawing/2014/main" id="{47C2FACD-6439-46AB-82BF-E9C2114CA96B}"/>
                </a:ext>
              </a:extLst>
            </p:cNvPr>
            <p:cNvCxnSpPr>
              <a:cxnSpLocks/>
              <a:endCxn id="316" idx="1"/>
            </p:cNvCxnSpPr>
            <p:nvPr/>
          </p:nvCxnSpPr>
          <p:spPr>
            <a:xfrm>
              <a:off x="424004" y="3298591"/>
              <a:ext cx="1068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接點 334">
              <a:extLst>
                <a:ext uri="{FF2B5EF4-FFF2-40B4-BE49-F238E27FC236}">
                  <a16:creationId xmlns:a16="http://schemas.microsoft.com/office/drawing/2014/main" id="{FFFC5694-5A67-4826-ABEE-E47C39CF34BC}"/>
                </a:ext>
              </a:extLst>
            </p:cNvPr>
            <p:cNvCxnSpPr>
              <a:cxnSpLocks/>
            </p:cNvCxnSpPr>
            <p:nvPr/>
          </p:nvCxnSpPr>
          <p:spPr>
            <a:xfrm>
              <a:off x="2489980" y="3613683"/>
              <a:ext cx="1068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4" name="矩形 363">
            <a:extLst>
              <a:ext uri="{FF2B5EF4-FFF2-40B4-BE49-F238E27FC236}">
                <a16:creationId xmlns:a16="http://schemas.microsoft.com/office/drawing/2014/main" id="{B2471E6D-9CE3-460D-948E-8C188D393FF9}"/>
              </a:ext>
            </a:extLst>
          </p:cNvPr>
          <p:cNvSpPr/>
          <p:nvPr/>
        </p:nvSpPr>
        <p:spPr>
          <a:xfrm>
            <a:off x="8687829" y="4157134"/>
            <a:ext cx="644896" cy="268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1- 2+3</a:t>
            </a:r>
            <a:endParaRPr lang="zh-TW" altLang="en-US" sz="1400" dirty="0"/>
          </a:p>
        </p:txBody>
      </p:sp>
      <p:sp>
        <p:nvSpPr>
          <p:cNvPr id="365" name="矩形 364">
            <a:extLst>
              <a:ext uri="{FF2B5EF4-FFF2-40B4-BE49-F238E27FC236}">
                <a16:creationId xmlns:a16="http://schemas.microsoft.com/office/drawing/2014/main" id="{5ECE7C67-3976-4846-B5CA-F3CE31148FF4}"/>
              </a:ext>
            </a:extLst>
          </p:cNvPr>
          <p:cNvSpPr/>
          <p:nvPr/>
        </p:nvSpPr>
        <p:spPr>
          <a:xfrm>
            <a:off x="8687828" y="4433934"/>
            <a:ext cx="644896" cy="2563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2- 2+3</a:t>
            </a:r>
            <a:endParaRPr lang="zh-TW" altLang="en-US" sz="1400" dirty="0"/>
          </a:p>
        </p:txBody>
      </p:sp>
      <p:sp>
        <p:nvSpPr>
          <p:cNvPr id="366" name="矩形 365">
            <a:extLst>
              <a:ext uri="{FF2B5EF4-FFF2-40B4-BE49-F238E27FC236}">
                <a16:creationId xmlns:a16="http://schemas.microsoft.com/office/drawing/2014/main" id="{A5DD55C0-3E9B-4305-99A0-D58D62DE2936}"/>
              </a:ext>
            </a:extLst>
          </p:cNvPr>
          <p:cNvSpPr/>
          <p:nvPr/>
        </p:nvSpPr>
        <p:spPr>
          <a:xfrm>
            <a:off x="9084148" y="4775085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6</a:t>
            </a:r>
            <a:endParaRPr lang="zh-TW" altLang="en-US" sz="1400" dirty="0"/>
          </a:p>
        </p:txBody>
      </p:sp>
      <p:sp>
        <p:nvSpPr>
          <p:cNvPr id="367" name="矩形 366">
            <a:extLst>
              <a:ext uri="{FF2B5EF4-FFF2-40B4-BE49-F238E27FC236}">
                <a16:creationId xmlns:a16="http://schemas.microsoft.com/office/drawing/2014/main" id="{B494E825-30C1-4B63-AC11-871DBFBAFABF}"/>
              </a:ext>
            </a:extLst>
          </p:cNvPr>
          <p:cNvSpPr/>
          <p:nvPr/>
        </p:nvSpPr>
        <p:spPr>
          <a:xfrm>
            <a:off x="9084147" y="5046381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368" name="矩形 367">
            <a:extLst>
              <a:ext uri="{FF2B5EF4-FFF2-40B4-BE49-F238E27FC236}">
                <a16:creationId xmlns:a16="http://schemas.microsoft.com/office/drawing/2014/main" id="{CC723D99-0049-4B5D-82BE-D402C0732675}"/>
              </a:ext>
            </a:extLst>
          </p:cNvPr>
          <p:cNvSpPr/>
          <p:nvPr/>
        </p:nvSpPr>
        <p:spPr>
          <a:xfrm>
            <a:off x="9565024" y="4160768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369" name="矩形 368">
            <a:extLst>
              <a:ext uri="{FF2B5EF4-FFF2-40B4-BE49-F238E27FC236}">
                <a16:creationId xmlns:a16="http://schemas.microsoft.com/office/drawing/2014/main" id="{DAA5F2B0-1AB8-44DC-92C2-E6A6CC4A96F2}"/>
              </a:ext>
            </a:extLst>
          </p:cNvPr>
          <p:cNvSpPr/>
          <p:nvPr/>
        </p:nvSpPr>
        <p:spPr>
          <a:xfrm>
            <a:off x="9565023" y="5041879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370" name="矩形 369">
            <a:extLst>
              <a:ext uri="{FF2B5EF4-FFF2-40B4-BE49-F238E27FC236}">
                <a16:creationId xmlns:a16="http://schemas.microsoft.com/office/drawing/2014/main" id="{889E19CF-9DC6-4982-8E1C-E5AB05B3C2A3}"/>
              </a:ext>
            </a:extLst>
          </p:cNvPr>
          <p:cNvSpPr/>
          <p:nvPr/>
        </p:nvSpPr>
        <p:spPr>
          <a:xfrm>
            <a:off x="10347738" y="4646691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cxnSp>
        <p:nvCxnSpPr>
          <p:cNvPr id="371" name="直線接點 370">
            <a:extLst>
              <a:ext uri="{FF2B5EF4-FFF2-40B4-BE49-F238E27FC236}">
                <a16:creationId xmlns:a16="http://schemas.microsoft.com/office/drawing/2014/main" id="{AA330B3E-BD0E-475D-A44A-D46AD0D5C9E8}"/>
              </a:ext>
            </a:extLst>
          </p:cNvPr>
          <p:cNvCxnSpPr>
            <a:cxnSpLocks/>
            <a:endCxn id="368" idx="1"/>
          </p:cNvCxnSpPr>
          <p:nvPr/>
        </p:nvCxnSpPr>
        <p:spPr>
          <a:xfrm>
            <a:off x="9332726" y="4022421"/>
            <a:ext cx="232298" cy="276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接點 371">
            <a:extLst>
              <a:ext uri="{FF2B5EF4-FFF2-40B4-BE49-F238E27FC236}">
                <a16:creationId xmlns:a16="http://schemas.microsoft.com/office/drawing/2014/main" id="{D6FB2574-4CDC-4E42-9B45-EC813EA3AC78}"/>
              </a:ext>
            </a:extLst>
          </p:cNvPr>
          <p:cNvCxnSpPr>
            <a:cxnSpLocks/>
            <a:stCxn id="364" idx="3"/>
            <a:endCxn id="368" idx="1"/>
          </p:cNvCxnSpPr>
          <p:nvPr/>
        </p:nvCxnSpPr>
        <p:spPr>
          <a:xfrm>
            <a:off x="9332725" y="4291466"/>
            <a:ext cx="232299" cy="7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接點 372">
            <a:extLst>
              <a:ext uri="{FF2B5EF4-FFF2-40B4-BE49-F238E27FC236}">
                <a16:creationId xmlns:a16="http://schemas.microsoft.com/office/drawing/2014/main" id="{AA0B06E6-356E-4E73-BC34-9C9F4E903128}"/>
              </a:ext>
            </a:extLst>
          </p:cNvPr>
          <p:cNvCxnSpPr>
            <a:cxnSpLocks/>
            <a:stCxn id="368" idx="1"/>
            <a:endCxn id="365" idx="3"/>
          </p:cNvCxnSpPr>
          <p:nvPr/>
        </p:nvCxnSpPr>
        <p:spPr>
          <a:xfrm flipH="1">
            <a:off x="9332724" y="4299168"/>
            <a:ext cx="232300" cy="26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線接點 373">
            <a:extLst>
              <a:ext uri="{FF2B5EF4-FFF2-40B4-BE49-F238E27FC236}">
                <a16:creationId xmlns:a16="http://schemas.microsoft.com/office/drawing/2014/main" id="{E1D2A341-0810-4ED8-83E8-9FCBD3338801}"/>
              </a:ext>
            </a:extLst>
          </p:cNvPr>
          <p:cNvCxnSpPr>
            <a:stCxn id="366" idx="3"/>
            <a:endCxn id="369" idx="1"/>
          </p:cNvCxnSpPr>
          <p:nvPr/>
        </p:nvCxnSpPr>
        <p:spPr>
          <a:xfrm>
            <a:off x="9332723" y="4913485"/>
            <a:ext cx="232300" cy="266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接點 374">
            <a:extLst>
              <a:ext uri="{FF2B5EF4-FFF2-40B4-BE49-F238E27FC236}">
                <a16:creationId xmlns:a16="http://schemas.microsoft.com/office/drawing/2014/main" id="{07D63E1A-26E8-4238-844B-4AC66CA6A7B3}"/>
              </a:ext>
            </a:extLst>
          </p:cNvPr>
          <p:cNvCxnSpPr>
            <a:stCxn id="367" idx="3"/>
            <a:endCxn id="369" idx="1"/>
          </p:cNvCxnSpPr>
          <p:nvPr/>
        </p:nvCxnSpPr>
        <p:spPr>
          <a:xfrm flipV="1">
            <a:off x="9332722" y="5180279"/>
            <a:ext cx="232301" cy="4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接點 375">
            <a:extLst>
              <a:ext uri="{FF2B5EF4-FFF2-40B4-BE49-F238E27FC236}">
                <a16:creationId xmlns:a16="http://schemas.microsoft.com/office/drawing/2014/main" id="{F6506CD0-36F0-41E4-8001-AE18013A181D}"/>
              </a:ext>
            </a:extLst>
          </p:cNvPr>
          <p:cNvCxnSpPr>
            <a:stCxn id="369" idx="1"/>
          </p:cNvCxnSpPr>
          <p:nvPr/>
        </p:nvCxnSpPr>
        <p:spPr>
          <a:xfrm flipH="1">
            <a:off x="9332721" y="5180279"/>
            <a:ext cx="232302" cy="28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接點 376">
            <a:extLst>
              <a:ext uri="{FF2B5EF4-FFF2-40B4-BE49-F238E27FC236}">
                <a16:creationId xmlns:a16="http://schemas.microsoft.com/office/drawing/2014/main" id="{AEEFE239-5F34-4F53-A209-D840E0C9A244}"/>
              </a:ext>
            </a:extLst>
          </p:cNvPr>
          <p:cNvCxnSpPr>
            <a:stCxn id="368" idx="3"/>
            <a:endCxn id="370" idx="1"/>
          </p:cNvCxnSpPr>
          <p:nvPr/>
        </p:nvCxnSpPr>
        <p:spPr>
          <a:xfrm>
            <a:off x="9813599" y="4299168"/>
            <a:ext cx="534139" cy="485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接點 377">
            <a:extLst>
              <a:ext uri="{FF2B5EF4-FFF2-40B4-BE49-F238E27FC236}">
                <a16:creationId xmlns:a16="http://schemas.microsoft.com/office/drawing/2014/main" id="{9B53885D-F434-4969-9DA3-5F4950BE3862}"/>
              </a:ext>
            </a:extLst>
          </p:cNvPr>
          <p:cNvCxnSpPr>
            <a:stCxn id="369" idx="3"/>
            <a:endCxn id="370" idx="1"/>
          </p:cNvCxnSpPr>
          <p:nvPr/>
        </p:nvCxnSpPr>
        <p:spPr>
          <a:xfrm flipV="1">
            <a:off x="9813598" y="4785091"/>
            <a:ext cx="534140" cy="395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接點 378">
            <a:extLst>
              <a:ext uri="{FF2B5EF4-FFF2-40B4-BE49-F238E27FC236}">
                <a16:creationId xmlns:a16="http://schemas.microsoft.com/office/drawing/2014/main" id="{C7D3C324-16FB-4C79-9B7C-751E082AB28A}"/>
              </a:ext>
            </a:extLst>
          </p:cNvPr>
          <p:cNvCxnSpPr>
            <a:stCxn id="370" idx="3"/>
          </p:cNvCxnSpPr>
          <p:nvPr/>
        </p:nvCxnSpPr>
        <p:spPr>
          <a:xfrm flipV="1">
            <a:off x="10596313" y="4785090"/>
            <a:ext cx="34770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接點 379">
            <a:extLst>
              <a:ext uri="{FF2B5EF4-FFF2-40B4-BE49-F238E27FC236}">
                <a16:creationId xmlns:a16="http://schemas.microsoft.com/office/drawing/2014/main" id="{71120B59-22A9-4225-B650-7CBA0E4B329B}"/>
              </a:ext>
            </a:extLst>
          </p:cNvPr>
          <p:cNvCxnSpPr>
            <a:cxnSpLocks/>
          </p:cNvCxnSpPr>
          <p:nvPr/>
        </p:nvCxnSpPr>
        <p:spPr>
          <a:xfrm>
            <a:off x="8597205" y="4010457"/>
            <a:ext cx="90625" cy="11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接點 380">
            <a:extLst>
              <a:ext uri="{FF2B5EF4-FFF2-40B4-BE49-F238E27FC236}">
                <a16:creationId xmlns:a16="http://schemas.microsoft.com/office/drawing/2014/main" id="{B82D419E-28F0-40D5-8720-3A731051654E}"/>
              </a:ext>
            </a:extLst>
          </p:cNvPr>
          <p:cNvCxnSpPr>
            <a:cxnSpLocks/>
            <a:endCxn id="364" idx="1"/>
          </p:cNvCxnSpPr>
          <p:nvPr/>
        </p:nvCxnSpPr>
        <p:spPr>
          <a:xfrm>
            <a:off x="8615334" y="4275080"/>
            <a:ext cx="72495" cy="16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接點 381">
            <a:extLst>
              <a:ext uri="{FF2B5EF4-FFF2-40B4-BE49-F238E27FC236}">
                <a16:creationId xmlns:a16="http://schemas.microsoft.com/office/drawing/2014/main" id="{27C234B7-585B-4D1B-B789-622701F8A391}"/>
              </a:ext>
            </a:extLst>
          </p:cNvPr>
          <p:cNvCxnSpPr>
            <a:cxnSpLocks/>
            <a:endCxn id="365" idx="1"/>
          </p:cNvCxnSpPr>
          <p:nvPr/>
        </p:nvCxnSpPr>
        <p:spPr>
          <a:xfrm>
            <a:off x="8597205" y="4541874"/>
            <a:ext cx="90623" cy="20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接點 382">
            <a:extLst>
              <a:ext uri="{FF2B5EF4-FFF2-40B4-BE49-F238E27FC236}">
                <a16:creationId xmlns:a16="http://schemas.microsoft.com/office/drawing/2014/main" id="{FF1E49B3-5000-4F35-B1C6-9D6A93924FB9}"/>
              </a:ext>
            </a:extLst>
          </p:cNvPr>
          <p:cNvCxnSpPr>
            <a:endCxn id="366" idx="1"/>
          </p:cNvCxnSpPr>
          <p:nvPr/>
        </p:nvCxnSpPr>
        <p:spPr>
          <a:xfrm>
            <a:off x="8831137" y="4913485"/>
            <a:ext cx="253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接點 383">
            <a:extLst>
              <a:ext uri="{FF2B5EF4-FFF2-40B4-BE49-F238E27FC236}">
                <a16:creationId xmlns:a16="http://schemas.microsoft.com/office/drawing/2014/main" id="{F912F7B5-CA61-40C6-BFF8-C9FEDDB3FE8F}"/>
              </a:ext>
            </a:extLst>
          </p:cNvPr>
          <p:cNvCxnSpPr>
            <a:endCxn id="367" idx="1"/>
          </p:cNvCxnSpPr>
          <p:nvPr/>
        </p:nvCxnSpPr>
        <p:spPr>
          <a:xfrm flipV="1">
            <a:off x="8831137" y="5184781"/>
            <a:ext cx="253010" cy="5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接點 384">
            <a:extLst>
              <a:ext uri="{FF2B5EF4-FFF2-40B4-BE49-F238E27FC236}">
                <a16:creationId xmlns:a16="http://schemas.microsoft.com/office/drawing/2014/main" id="{08660D04-A520-4F2E-AA5F-18DF73986DD4}"/>
              </a:ext>
            </a:extLst>
          </p:cNvPr>
          <p:cNvCxnSpPr/>
          <p:nvPr/>
        </p:nvCxnSpPr>
        <p:spPr>
          <a:xfrm>
            <a:off x="8831137" y="5461580"/>
            <a:ext cx="253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矩形 385">
            <a:extLst>
              <a:ext uri="{FF2B5EF4-FFF2-40B4-BE49-F238E27FC236}">
                <a16:creationId xmlns:a16="http://schemas.microsoft.com/office/drawing/2014/main" id="{B47F08C9-0321-4E27-BDFE-4FA8D269E329}"/>
              </a:ext>
            </a:extLst>
          </p:cNvPr>
          <p:cNvSpPr/>
          <p:nvPr/>
        </p:nvSpPr>
        <p:spPr>
          <a:xfrm>
            <a:off x="9082517" y="5323181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8</a:t>
            </a:r>
            <a:endParaRPr lang="zh-TW" altLang="en-US" sz="1400" dirty="0"/>
          </a:p>
        </p:txBody>
      </p:sp>
      <p:sp>
        <p:nvSpPr>
          <p:cNvPr id="388" name="矩形 387">
            <a:extLst>
              <a:ext uri="{FF2B5EF4-FFF2-40B4-BE49-F238E27FC236}">
                <a16:creationId xmlns:a16="http://schemas.microsoft.com/office/drawing/2014/main" id="{4CB041A0-269B-4E05-970E-AAC54AE6EC53}"/>
              </a:ext>
            </a:extLst>
          </p:cNvPr>
          <p:cNvSpPr/>
          <p:nvPr/>
        </p:nvSpPr>
        <p:spPr>
          <a:xfrm>
            <a:off x="8681097" y="3865312"/>
            <a:ext cx="644896" cy="273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0- 2+3</a:t>
            </a:r>
            <a:endParaRPr lang="zh-TW" altLang="en-US" sz="1400" dirty="0"/>
          </a:p>
        </p:txBody>
      </p:sp>
      <p:grpSp>
        <p:nvGrpSpPr>
          <p:cNvPr id="478" name="群組 477">
            <a:extLst>
              <a:ext uri="{FF2B5EF4-FFF2-40B4-BE49-F238E27FC236}">
                <a16:creationId xmlns:a16="http://schemas.microsoft.com/office/drawing/2014/main" id="{8C9295A1-1E60-4444-AA87-1E10B4E9DF33}"/>
              </a:ext>
            </a:extLst>
          </p:cNvPr>
          <p:cNvGrpSpPr/>
          <p:nvPr/>
        </p:nvGrpSpPr>
        <p:grpSpPr>
          <a:xfrm>
            <a:off x="3852386" y="3072818"/>
            <a:ext cx="1804254" cy="3369685"/>
            <a:chOff x="3852386" y="3072818"/>
            <a:chExt cx="1804254" cy="3369685"/>
          </a:xfrm>
        </p:grpSpPr>
        <p:sp>
          <p:nvSpPr>
            <p:cNvPr id="327" name="矩形 326">
              <a:extLst>
                <a:ext uri="{FF2B5EF4-FFF2-40B4-BE49-F238E27FC236}">
                  <a16:creationId xmlns:a16="http://schemas.microsoft.com/office/drawing/2014/main" id="{AABB6A34-E998-4A34-880A-0092C56F8DD1}"/>
                </a:ext>
              </a:extLst>
            </p:cNvPr>
            <p:cNvSpPr/>
            <p:nvPr/>
          </p:nvSpPr>
          <p:spPr>
            <a:xfrm>
              <a:off x="3994239" y="3072818"/>
              <a:ext cx="643263" cy="2069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0- 1</a:t>
              </a:r>
              <a:endParaRPr lang="zh-TW" altLang="en-US" sz="1400" dirty="0"/>
            </a:p>
          </p:txBody>
        </p:sp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209BB95A-5BD0-42DC-B75B-238D8C26F02F}"/>
                </a:ext>
              </a:extLst>
            </p:cNvPr>
            <p:cNvSpPr/>
            <p:nvPr/>
          </p:nvSpPr>
          <p:spPr>
            <a:xfrm>
              <a:off x="3994237" y="3344114"/>
              <a:ext cx="643263" cy="23736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1- 1</a:t>
              </a:r>
              <a:endParaRPr lang="zh-TW" altLang="en-US" sz="1400" dirty="0"/>
            </a:p>
          </p:txBody>
        </p:sp>
        <p:sp>
          <p:nvSpPr>
            <p:cNvPr id="329" name="矩形 328">
              <a:extLst>
                <a:ext uri="{FF2B5EF4-FFF2-40B4-BE49-F238E27FC236}">
                  <a16:creationId xmlns:a16="http://schemas.microsoft.com/office/drawing/2014/main" id="{88BAB2F9-01DA-460C-B29A-50CBF15D05AA}"/>
                </a:ext>
              </a:extLst>
            </p:cNvPr>
            <p:cNvSpPr/>
            <p:nvPr/>
          </p:nvSpPr>
          <p:spPr>
            <a:xfrm>
              <a:off x="3994238" y="3620913"/>
              <a:ext cx="643262" cy="2470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2- 1</a:t>
              </a:r>
              <a:endParaRPr lang="zh-TW" altLang="en-US" sz="1400" dirty="0"/>
            </a:p>
          </p:txBody>
        </p:sp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C76C6DA5-742E-4B54-B747-8370E1DA22B8}"/>
                </a:ext>
              </a:extLst>
            </p:cNvPr>
            <p:cNvSpPr/>
            <p:nvPr/>
          </p:nvSpPr>
          <p:spPr>
            <a:xfrm>
              <a:off x="4869801" y="3339611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331" name="直線接點 330">
              <a:extLst>
                <a:ext uri="{FF2B5EF4-FFF2-40B4-BE49-F238E27FC236}">
                  <a16:creationId xmlns:a16="http://schemas.microsoft.com/office/drawing/2014/main" id="{2D52EEB0-7DA4-4BE2-9D3D-B9CD0B21E997}"/>
                </a:ext>
              </a:extLst>
            </p:cNvPr>
            <p:cNvCxnSpPr>
              <a:cxnSpLocks/>
              <a:stCxn id="327" idx="3"/>
              <a:endCxn id="330" idx="1"/>
            </p:cNvCxnSpPr>
            <p:nvPr/>
          </p:nvCxnSpPr>
          <p:spPr>
            <a:xfrm>
              <a:off x="4637502" y="3176289"/>
              <a:ext cx="232299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線接點 331">
              <a:extLst>
                <a:ext uri="{FF2B5EF4-FFF2-40B4-BE49-F238E27FC236}">
                  <a16:creationId xmlns:a16="http://schemas.microsoft.com/office/drawing/2014/main" id="{0D735D88-C275-481E-8001-30331667D8E8}"/>
                </a:ext>
              </a:extLst>
            </p:cNvPr>
            <p:cNvCxnSpPr>
              <a:cxnSpLocks/>
              <a:stCxn id="328" idx="3"/>
              <a:endCxn id="330" idx="1"/>
            </p:cNvCxnSpPr>
            <p:nvPr/>
          </p:nvCxnSpPr>
          <p:spPr>
            <a:xfrm>
              <a:off x="4637500" y="3462798"/>
              <a:ext cx="232301" cy="15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線接點 332">
              <a:extLst>
                <a:ext uri="{FF2B5EF4-FFF2-40B4-BE49-F238E27FC236}">
                  <a16:creationId xmlns:a16="http://schemas.microsoft.com/office/drawing/2014/main" id="{47DCD94E-2880-454A-BE3E-CC094470AFFA}"/>
                </a:ext>
              </a:extLst>
            </p:cNvPr>
            <p:cNvCxnSpPr>
              <a:cxnSpLocks/>
              <a:stCxn id="330" idx="1"/>
              <a:endCxn id="329" idx="3"/>
            </p:cNvCxnSpPr>
            <p:nvPr/>
          </p:nvCxnSpPr>
          <p:spPr>
            <a:xfrm flipH="1">
              <a:off x="4637500" y="3478011"/>
              <a:ext cx="232301" cy="266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接點 333">
              <a:extLst>
                <a:ext uri="{FF2B5EF4-FFF2-40B4-BE49-F238E27FC236}">
                  <a16:creationId xmlns:a16="http://schemas.microsoft.com/office/drawing/2014/main" id="{69B5F6E1-B26D-4DA3-A4E8-20B79AA93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8376" y="3485617"/>
              <a:ext cx="43514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線接點 335">
              <a:extLst>
                <a:ext uri="{FF2B5EF4-FFF2-40B4-BE49-F238E27FC236}">
                  <a16:creationId xmlns:a16="http://schemas.microsoft.com/office/drawing/2014/main" id="{D0F51DF2-3D2A-4F51-8956-2BBD809EA155}"/>
                </a:ext>
              </a:extLst>
            </p:cNvPr>
            <p:cNvCxnSpPr>
              <a:cxnSpLocks/>
              <a:endCxn id="328" idx="1"/>
            </p:cNvCxnSpPr>
            <p:nvPr/>
          </p:nvCxnSpPr>
          <p:spPr>
            <a:xfrm>
              <a:off x="3903613" y="3462798"/>
              <a:ext cx="906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線接點 336">
              <a:extLst>
                <a:ext uri="{FF2B5EF4-FFF2-40B4-BE49-F238E27FC236}">
                  <a16:creationId xmlns:a16="http://schemas.microsoft.com/office/drawing/2014/main" id="{31AB3436-EE2A-4AC6-85CD-D30E2B6719C0}"/>
                </a:ext>
              </a:extLst>
            </p:cNvPr>
            <p:cNvCxnSpPr>
              <a:cxnSpLocks/>
              <a:endCxn id="329" idx="1"/>
            </p:cNvCxnSpPr>
            <p:nvPr/>
          </p:nvCxnSpPr>
          <p:spPr>
            <a:xfrm>
              <a:off x="3887342" y="3744452"/>
              <a:ext cx="1068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矩形 430">
              <a:extLst>
                <a:ext uri="{FF2B5EF4-FFF2-40B4-BE49-F238E27FC236}">
                  <a16:creationId xmlns:a16="http://schemas.microsoft.com/office/drawing/2014/main" id="{CBF4D848-49F0-4862-A164-9B40303CD446}"/>
                </a:ext>
              </a:extLst>
            </p:cNvPr>
            <p:cNvSpPr/>
            <p:nvPr/>
          </p:nvSpPr>
          <p:spPr>
            <a:xfrm>
              <a:off x="3943011" y="3931091"/>
              <a:ext cx="644896" cy="2731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0- 2+3</a:t>
              </a:r>
              <a:endParaRPr lang="zh-TW" altLang="en-US" sz="1400" dirty="0"/>
            </a:p>
          </p:txBody>
        </p:sp>
        <p:sp>
          <p:nvSpPr>
            <p:cNvPr id="432" name="矩形 431">
              <a:extLst>
                <a:ext uri="{FF2B5EF4-FFF2-40B4-BE49-F238E27FC236}">
                  <a16:creationId xmlns:a16="http://schemas.microsoft.com/office/drawing/2014/main" id="{CEAC3BEE-4B59-4471-93D4-28F4AB5C113C}"/>
                </a:ext>
              </a:extLst>
            </p:cNvPr>
            <p:cNvSpPr/>
            <p:nvPr/>
          </p:nvSpPr>
          <p:spPr>
            <a:xfrm>
              <a:off x="3943010" y="4202386"/>
              <a:ext cx="644896" cy="2686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1- 2+3</a:t>
              </a:r>
              <a:endParaRPr lang="zh-TW" altLang="en-US" sz="1400" dirty="0"/>
            </a:p>
          </p:txBody>
        </p:sp>
        <p:sp>
          <p:nvSpPr>
            <p:cNvPr id="433" name="矩形 432">
              <a:extLst>
                <a:ext uri="{FF2B5EF4-FFF2-40B4-BE49-F238E27FC236}">
                  <a16:creationId xmlns:a16="http://schemas.microsoft.com/office/drawing/2014/main" id="{3A947190-0CEB-4B2E-BDB5-8037FFBBE2FD}"/>
                </a:ext>
              </a:extLst>
            </p:cNvPr>
            <p:cNvSpPr/>
            <p:nvPr/>
          </p:nvSpPr>
          <p:spPr>
            <a:xfrm>
              <a:off x="3943009" y="4479186"/>
              <a:ext cx="644896" cy="25634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2- 2+3</a:t>
              </a:r>
              <a:endParaRPr lang="zh-TW" altLang="en-US" sz="1400" dirty="0"/>
            </a:p>
          </p:txBody>
        </p:sp>
        <p:sp>
          <p:nvSpPr>
            <p:cNvPr id="434" name="矩形 433">
              <a:extLst>
                <a:ext uri="{FF2B5EF4-FFF2-40B4-BE49-F238E27FC236}">
                  <a16:creationId xmlns:a16="http://schemas.microsoft.com/office/drawing/2014/main" id="{B489B1F5-1F86-4B59-A59A-1E723E204536}"/>
                </a:ext>
              </a:extLst>
            </p:cNvPr>
            <p:cNvSpPr/>
            <p:nvPr/>
          </p:nvSpPr>
          <p:spPr>
            <a:xfrm>
              <a:off x="4321729" y="5617608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435" name="矩形 434">
              <a:extLst>
                <a:ext uri="{FF2B5EF4-FFF2-40B4-BE49-F238E27FC236}">
                  <a16:creationId xmlns:a16="http://schemas.microsoft.com/office/drawing/2014/main" id="{6EB12B97-5B67-4865-BC13-9CDFDA63A39A}"/>
                </a:ext>
              </a:extLst>
            </p:cNvPr>
            <p:cNvSpPr/>
            <p:nvPr/>
          </p:nvSpPr>
          <p:spPr>
            <a:xfrm>
              <a:off x="4321728" y="588890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436" name="矩形 435">
              <a:extLst>
                <a:ext uri="{FF2B5EF4-FFF2-40B4-BE49-F238E27FC236}">
                  <a16:creationId xmlns:a16="http://schemas.microsoft.com/office/drawing/2014/main" id="{E5F85F3E-FED7-42EB-9D83-4BAC017FFB10}"/>
                </a:ext>
              </a:extLst>
            </p:cNvPr>
            <p:cNvSpPr/>
            <p:nvPr/>
          </p:nvSpPr>
          <p:spPr>
            <a:xfrm>
              <a:off x="4820205" y="4206020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437" name="矩形 436">
              <a:extLst>
                <a:ext uri="{FF2B5EF4-FFF2-40B4-BE49-F238E27FC236}">
                  <a16:creationId xmlns:a16="http://schemas.microsoft.com/office/drawing/2014/main" id="{0C2C0C0A-4DAA-457C-9749-CADF060F3AA0}"/>
                </a:ext>
              </a:extLst>
            </p:cNvPr>
            <p:cNvSpPr/>
            <p:nvPr/>
          </p:nvSpPr>
          <p:spPr>
            <a:xfrm>
              <a:off x="4802604" y="5884402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438" name="矩形 437">
              <a:extLst>
                <a:ext uri="{FF2B5EF4-FFF2-40B4-BE49-F238E27FC236}">
                  <a16:creationId xmlns:a16="http://schemas.microsoft.com/office/drawing/2014/main" id="{A2E370E3-3866-4C5A-B361-6BF95441C562}"/>
                </a:ext>
              </a:extLst>
            </p:cNvPr>
            <p:cNvSpPr/>
            <p:nvPr/>
          </p:nvSpPr>
          <p:spPr>
            <a:xfrm>
              <a:off x="5274399" y="5019741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439" name="直線接點 438">
              <a:extLst>
                <a:ext uri="{FF2B5EF4-FFF2-40B4-BE49-F238E27FC236}">
                  <a16:creationId xmlns:a16="http://schemas.microsoft.com/office/drawing/2014/main" id="{3255994E-A16D-4A2A-B5DF-68784DCA3E11}"/>
                </a:ext>
              </a:extLst>
            </p:cNvPr>
            <p:cNvCxnSpPr>
              <a:cxnSpLocks/>
              <a:stCxn id="431" idx="3"/>
              <a:endCxn id="436" idx="1"/>
            </p:cNvCxnSpPr>
            <p:nvPr/>
          </p:nvCxnSpPr>
          <p:spPr>
            <a:xfrm>
              <a:off x="4587907" y="4067673"/>
              <a:ext cx="232298" cy="276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線接點 439">
              <a:extLst>
                <a:ext uri="{FF2B5EF4-FFF2-40B4-BE49-F238E27FC236}">
                  <a16:creationId xmlns:a16="http://schemas.microsoft.com/office/drawing/2014/main" id="{14E0B3A6-E43A-4BDF-9730-59AF9121787E}"/>
                </a:ext>
              </a:extLst>
            </p:cNvPr>
            <p:cNvCxnSpPr>
              <a:cxnSpLocks/>
              <a:stCxn id="432" idx="3"/>
              <a:endCxn id="436" idx="1"/>
            </p:cNvCxnSpPr>
            <p:nvPr/>
          </p:nvCxnSpPr>
          <p:spPr>
            <a:xfrm>
              <a:off x="4587906" y="4336718"/>
              <a:ext cx="232299" cy="7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線接點 440">
              <a:extLst>
                <a:ext uri="{FF2B5EF4-FFF2-40B4-BE49-F238E27FC236}">
                  <a16:creationId xmlns:a16="http://schemas.microsoft.com/office/drawing/2014/main" id="{03668532-762A-4521-AB2C-0F47F51608EE}"/>
                </a:ext>
              </a:extLst>
            </p:cNvPr>
            <p:cNvCxnSpPr>
              <a:cxnSpLocks/>
              <a:stCxn id="436" idx="1"/>
              <a:endCxn id="433" idx="3"/>
            </p:cNvCxnSpPr>
            <p:nvPr/>
          </p:nvCxnSpPr>
          <p:spPr>
            <a:xfrm flipH="1">
              <a:off x="4587905" y="4344420"/>
              <a:ext cx="232300" cy="262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線接點 441">
              <a:extLst>
                <a:ext uri="{FF2B5EF4-FFF2-40B4-BE49-F238E27FC236}">
                  <a16:creationId xmlns:a16="http://schemas.microsoft.com/office/drawing/2014/main" id="{98DB24BC-A825-4C57-AE1C-9EC598F373D4}"/>
                </a:ext>
              </a:extLst>
            </p:cNvPr>
            <p:cNvCxnSpPr>
              <a:stCxn id="434" idx="3"/>
              <a:endCxn id="437" idx="1"/>
            </p:cNvCxnSpPr>
            <p:nvPr/>
          </p:nvCxnSpPr>
          <p:spPr>
            <a:xfrm>
              <a:off x="4570304" y="5756008"/>
              <a:ext cx="232300" cy="266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線接點 442">
              <a:extLst>
                <a:ext uri="{FF2B5EF4-FFF2-40B4-BE49-F238E27FC236}">
                  <a16:creationId xmlns:a16="http://schemas.microsoft.com/office/drawing/2014/main" id="{AF8A6D41-393E-49E7-A376-692C212ED084}"/>
                </a:ext>
              </a:extLst>
            </p:cNvPr>
            <p:cNvCxnSpPr>
              <a:stCxn id="435" idx="3"/>
              <a:endCxn id="437" idx="1"/>
            </p:cNvCxnSpPr>
            <p:nvPr/>
          </p:nvCxnSpPr>
          <p:spPr>
            <a:xfrm flipV="1">
              <a:off x="4570303" y="6022802"/>
              <a:ext cx="232301" cy="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直線接點 443">
              <a:extLst>
                <a:ext uri="{FF2B5EF4-FFF2-40B4-BE49-F238E27FC236}">
                  <a16:creationId xmlns:a16="http://schemas.microsoft.com/office/drawing/2014/main" id="{FB556044-7863-4946-9213-92102E5A82DD}"/>
                </a:ext>
              </a:extLst>
            </p:cNvPr>
            <p:cNvCxnSpPr>
              <a:stCxn id="437" idx="1"/>
            </p:cNvCxnSpPr>
            <p:nvPr/>
          </p:nvCxnSpPr>
          <p:spPr>
            <a:xfrm flipH="1">
              <a:off x="4570302" y="6022802"/>
              <a:ext cx="232302" cy="281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直線接點 444">
              <a:extLst>
                <a:ext uri="{FF2B5EF4-FFF2-40B4-BE49-F238E27FC236}">
                  <a16:creationId xmlns:a16="http://schemas.microsoft.com/office/drawing/2014/main" id="{FD4C173B-A43C-4EDE-BCB0-CABE5F3CC71B}"/>
                </a:ext>
              </a:extLst>
            </p:cNvPr>
            <p:cNvCxnSpPr>
              <a:cxnSpLocks/>
              <a:stCxn id="436" idx="3"/>
              <a:endCxn id="438" idx="1"/>
            </p:cNvCxnSpPr>
            <p:nvPr/>
          </p:nvCxnSpPr>
          <p:spPr>
            <a:xfrm>
              <a:off x="5068780" y="4344420"/>
              <a:ext cx="205619" cy="813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線接點 445">
              <a:extLst>
                <a:ext uri="{FF2B5EF4-FFF2-40B4-BE49-F238E27FC236}">
                  <a16:creationId xmlns:a16="http://schemas.microsoft.com/office/drawing/2014/main" id="{C0EC4F52-E49F-48E7-AAF6-7E962BB9531A}"/>
                </a:ext>
              </a:extLst>
            </p:cNvPr>
            <p:cNvCxnSpPr>
              <a:cxnSpLocks/>
              <a:stCxn id="437" idx="3"/>
              <a:endCxn id="438" idx="1"/>
            </p:cNvCxnSpPr>
            <p:nvPr/>
          </p:nvCxnSpPr>
          <p:spPr>
            <a:xfrm flipV="1">
              <a:off x="5051179" y="5158141"/>
              <a:ext cx="223220" cy="864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線接點 446">
              <a:extLst>
                <a:ext uri="{FF2B5EF4-FFF2-40B4-BE49-F238E27FC236}">
                  <a16:creationId xmlns:a16="http://schemas.microsoft.com/office/drawing/2014/main" id="{95218FD6-C9D4-4344-9D70-518F6321BF38}"/>
                </a:ext>
              </a:extLst>
            </p:cNvPr>
            <p:cNvCxnSpPr>
              <a:cxnSpLocks/>
              <a:endCxn id="431" idx="1"/>
            </p:cNvCxnSpPr>
            <p:nvPr/>
          </p:nvCxnSpPr>
          <p:spPr>
            <a:xfrm>
              <a:off x="3852386" y="4055709"/>
              <a:ext cx="90625" cy="119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線接點 447">
              <a:extLst>
                <a:ext uri="{FF2B5EF4-FFF2-40B4-BE49-F238E27FC236}">
                  <a16:creationId xmlns:a16="http://schemas.microsoft.com/office/drawing/2014/main" id="{C633FC85-3011-485C-B2B6-617EAA206593}"/>
                </a:ext>
              </a:extLst>
            </p:cNvPr>
            <p:cNvCxnSpPr>
              <a:cxnSpLocks/>
              <a:endCxn id="432" idx="1"/>
            </p:cNvCxnSpPr>
            <p:nvPr/>
          </p:nvCxnSpPr>
          <p:spPr>
            <a:xfrm>
              <a:off x="3870515" y="4320332"/>
              <a:ext cx="72495" cy="16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線接點 448">
              <a:extLst>
                <a:ext uri="{FF2B5EF4-FFF2-40B4-BE49-F238E27FC236}">
                  <a16:creationId xmlns:a16="http://schemas.microsoft.com/office/drawing/2014/main" id="{0D3A27C4-1D6A-4903-820D-B42B0CA51F6B}"/>
                </a:ext>
              </a:extLst>
            </p:cNvPr>
            <p:cNvCxnSpPr>
              <a:cxnSpLocks/>
              <a:endCxn id="433" idx="1"/>
            </p:cNvCxnSpPr>
            <p:nvPr/>
          </p:nvCxnSpPr>
          <p:spPr>
            <a:xfrm>
              <a:off x="3852386" y="4587126"/>
              <a:ext cx="90623" cy="202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直線接點 449">
              <a:extLst>
                <a:ext uri="{FF2B5EF4-FFF2-40B4-BE49-F238E27FC236}">
                  <a16:creationId xmlns:a16="http://schemas.microsoft.com/office/drawing/2014/main" id="{9957AC8B-CC33-452C-B1F3-F4C0FE96106B}"/>
                </a:ext>
              </a:extLst>
            </p:cNvPr>
            <p:cNvCxnSpPr>
              <a:endCxn id="434" idx="1"/>
            </p:cNvCxnSpPr>
            <p:nvPr/>
          </p:nvCxnSpPr>
          <p:spPr>
            <a:xfrm>
              <a:off x="4068718" y="5756008"/>
              <a:ext cx="253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線接點 450">
              <a:extLst>
                <a:ext uri="{FF2B5EF4-FFF2-40B4-BE49-F238E27FC236}">
                  <a16:creationId xmlns:a16="http://schemas.microsoft.com/office/drawing/2014/main" id="{4A9FA810-25F9-45E5-9FA1-DBC4BB9C0D8F}"/>
                </a:ext>
              </a:extLst>
            </p:cNvPr>
            <p:cNvCxnSpPr>
              <a:endCxn id="435" idx="1"/>
            </p:cNvCxnSpPr>
            <p:nvPr/>
          </p:nvCxnSpPr>
          <p:spPr>
            <a:xfrm flipV="1">
              <a:off x="4068718" y="6027304"/>
              <a:ext cx="253010" cy="5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線接點 451">
              <a:extLst>
                <a:ext uri="{FF2B5EF4-FFF2-40B4-BE49-F238E27FC236}">
                  <a16:creationId xmlns:a16="http://schemas.microsoft.com/office/drawing/2014/main" id="{F1A62414-4228-41BA-B3B4-FB2CC9FB9AFB}"/>
                </a:ext>
              </a:extLst>
            </p:cNvPr>
            <p:cNvCxnSpPr/>
            <p:nvPr/>
          </p:nvCxnSpPr>
          <p:spPr>
            <a:xfrm>
              <a:off x="4068718" y="6304103"/>
              <a:ext cx="253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3" name="矩形 452">
              <a:extLst>
                <a:ext uri="{FF2B5EF4-FFF2-40B4-BE49-F238E27FC236}">
                  <a16:creationId xmlns:a16="http://schemas.microsoft.com/office/drawing/2014/main" id="{B4948146-7318-4774-884C-D416768C7C5A}"/>
                </a:ext>
              </a:extLst>
            </p:cNvPr>
            <p:cNvSpPr/>
            <p:nvPr/>
          </p:nvSpPr>
          <p:spPr>
            <a:xfrm>
              <a:off x="4320098" y="616570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cxnSp>
          <p:nvCxnSpPr>
            <p:cNvPr id="457" name="直線接點 456">
              <a:extLst>
                <a:ext uri="{FF2B5EF4-FFF2-40B4-BE49-F238E27FC236}">
                  <a16:creationId xmlns:a16="http://schemas.microsoft.com/office/drawing/2014/main" id="{43B61EED-1DA7-4A78-8B32-F0F52648CDBE}"/>
                </a:ext>
              </a:extLst>
            </p:cNvPr>
            <p:cNvCxnSpPr>
              <a:endCxn id="327" idx="1"/>
            </p:cNvCxnSpPr>
            <p:nvPr/>
          </p:nvCxnSpPr>
          <p:spPr>
            <a:xfrm>
              <a:off x="3887342" y="3169269"/>
              <a:ext cx="106897" cy="7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8" name="矩形 457">
              <a:extLst>
                <a:ext uri="{FF2B5EF4-FFF2-40B4-BE49-F238E27FC236}">
                  <a16:creationId xmlns:a16="http://schemas.microsoft.com/office/drawing/2014/main" id="{C9193E6D-F8E9-4C55-8D96-2C87C9BE5EE6}"/>
                </a:ext>
              </a:extLst>
            </p:cNvPr>
            <p:cNvSpPr/>
            <p:nvPr/>
          </p:nvSpPr>
          <p:spPr>
            <a:xfrm>
              <a:off x="4312649" y="4752947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AF55EE2D-2331-49AA-9A50-28041CE85BDE}"/>
                </a:ext>
              </a:extLst>
            </p:cNvPr>
            <p:cNvSpPr/>
            <p:nvPr/>
          </p:nvSpPr>
          <p:spPr>
            <a:xfrm>
              <a:off x="4312648" y="5024243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9F1DA1F3-3130-4700-AF9C-B87071D32EC1}"/>
                </a:ext>
              </a:extLst>
            </p:cNvPr>
            <p:cNvSpPr/>
            <p:nvPr/>
          </p:nvSpPr>
          <p:spPr>
            <a:xfrm>
              <a:off x="4312647" y="5301042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637F099A-B6F9-4CD9-ACE2-0DC87ECDA25B}"/>
                </a:ext>
              </a:extLst>
            </p:cNvPr>
            <p:cNvSpPr/>
            <p:nvPr/>
          </p:nvSpPr>
          <p:spPr>
            <a:xfrm>
              <a:off x="4793524" y="5019741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462" name="直線接點 461">
              <a:extLst>
                <a:ext uri="{FF2B5EF4-FFF2-40B4-BE49-F238E27FC236}">
                  <a16:creationId xmlns:a16="http://schemas.microsoft.com/office/drawing/2014/main" id="{BA19F075-CBA1-42E4-BB83-C63A127753A9}"/>
                </a:ext>
              </a:extLst>
            </p:cNvPr>
            <p:cNvCxnSpPr>
              <a:stCxn id="458" idx="3"/>
              <a:endCxn id="461" idx="1"/>
            </p:cNvCxnSpPr>
            <p:nvPr/>
          </p:nvCxnSpPr>
          <p:spPr>
            <a:xfrm>
              <a:off x="4561224" y="4891347"/>
              <a:ext cx="232300" cy="266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直線接點 462">
              <a:extLst>
                <a:ext uri="{FF2B5EF4-FFF2-40B4-BE49-F238E27FC236}">
                  <a16:creationId xmlns:a16="http://schemas.microsoft.com/office/drawing/2014/main" id="{02644713-6D56-44D8-857D-B520A92BC56A}"/>
                </a:ext>
              </a:extLst>
            </p:cNvPr>
            <p:cNvCxnSpPr>
              <a:stCxn id="459" idx="3"/>
              <a:endCxn id="461" idx="1"/>
            </p:cNvCxnSpPr>
            <p:nvPr/>
          </p:nvCxnSpPr>
          <p:spPr>
            <a:xfrm flipV="1">
              <a:off x="4561223" y="5158141"/>
              <a:ext cx="232301" cy="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直線接點 463">
              <a:extLst>
                <a:ext uri="{FF2B5EF4-FFF2-40B4-BE49-F238E27FC236}">
                  <a16:creationId xmlns:a16="http://schemas.microsoft.com/office/drawing/2014/main" id="{A0D651B6-97F7-41E4-B52A-308DDCC1A155}"/>
                </a:ext>
              </a:extLst>
            </p:cNvPr>
            <p:cNvCxnSpPr>
              <a:stCxn id="461" idx="1"/>
              <a:endCxn id="460" idx="3"/>
            </p:cNvCxnSpPr>
            <p:nvPr/>
          </p:nvCxnSpPr>
          <p:spPr>
            <a:xfrm flipH="1">
              <a:off x="4561222" y="5158141"/>
              <a:ext cx="232302" cy="281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直線接點 464">
              <a:extLst>
                <a:ext uri="{FF2B5EF4-FFF2-40B4-BE49-F238E27FC236}">
                  <a16:creationId xmlns:a16="http://schemas.microsoft.com/office/drawing/2014/main" id="{BF7DC7A8-64DE-4ED8-8FC5-2B401B77BCA8}"/>
                </a:ext>
              </a:extLst>
            </p:cNvPr>
            <p:cNvCxnSpPr>
              <a:cxnSpLocks/>
              <a:stCxn id="461" idx="3"/>
              <a:endCxn id="438" idx="1"/>
            </p:cNvCxnSpPr>
            <p:nvPr/>
          </p:nvCxnSpPr>
          <p:spPr>
            <a:xfrm>
              <a:off x="5042099" y="5158141"/>
              <a:ext cx="2323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線接點 465">
              <a:extLst>
                <a:ext uri="{FF2B5EF4-FFF2-40B4-BE49-F238E27FC236}">
                  <a16:creationId xmlns:a16="http://schemas.microsoft.com/office/drawing/2014/main" id="{DDA46827-425D-43F7-AF55-2504E138D979}"/>
                </a:ext>
              </a:extLst>
            </p:cNvPr>
            <p:cNvCxnSpPr>
              <a:endCxn id="458" idx="1"/>
            </p:cNvCxnSpPr>
            <p:nvPr/>
          </p:nvCxnSpPr>
          <p:spPr>
            <a:xfrm>
              <a:off x="4059638" y="4891347"/>
              <a:ext cx="253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直線接點 466">
              <a:extLst>
                <a:ext uri="{FF2B5EF4-FFF2-40B4-BE49-F238E27FC236}">
                  <a16:creationId xmlns:a16="http://schemas.microsoft.com/office/drawing/2014/main" id="{7EFCFC88-A0A7-49FC-9588-54F14FA19E16}"/>
                </a:ext>
              </a:extLst>
            </p:cNvPr>
            <p:cNvCxnSpPr>
              <a:endCxn id="459" idx="1"/>
            </p:cNvCxnSpPr>
            <p:nvPr/>
          </p:nvCxnSpPr>
          <p:spPr>
            <a:xfrm flipV="1">
              <a:off x="4059638" y="5162643"/>
              <a:ext cx="253010" cy="5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直線接點 467">
              <a:extLst>
                <a:ext uri="{FF2B5EF4-FFF2-40B4-BE49-F238E27FC236}">
                  <a16:creationId xmlns:a16="http://schemas.microsoft.com/office/drawing/2014/main" id="{9BA308CC-C35C-4AA9-8AAB-30BE95F42E2C}"/>
                </a:ext>
              </a:extLst>
            </p:cNvPr>
            <p:cNvCxnSpPr>
              <a:cxnSpLocks/>
            </p:cNvCxnSpPr>
            <p:nvPr/>
          </p:nvCxnSpPr>
          <p:spPr>
            <a:xfrm>
              <a:off x="4061218" y="5461580"/>
              <a:ext cx="253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直線接點 473">
              <a:extLst>
                <a:ext uri="{FF2B5EF4-FFF2-40B4-BE49-F238E27FC236}">
                  <a16:creationId xmlns:a16="http://schemas.microsoft.com/office/drawing/2014/main" id="{1456D89E-CDD2-4F15-B726-9961B91A5FC4}"/>
                </a:ext>
              </a:extLst>
            </p:cNvPr>
            <p:cNvCxnSpPr>
              <a:cxnSpLocks/>
            </p:cNvCxnSpPr>
            <p:nvPr/>
          </p:nvCxnSpPr>
          <p:spPr>
            <a:xfrm>
              <a:off x="5512069" y="5146343"/>
              <a:ext cx="144571" cy="117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396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6D11A69-6FF7-4121-9A8A-88064188EAFC}"/>
              </a:ext>
            </a:extLst>
          </p:cNvPr>
          <p:cNvSpPr txBox="1"/>
          <p:nvPr/>
        </p:nvSpPr>
        <p:spPr>
          <a:xfrm>
            <a:off x="219058" y="108310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3*3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0FD2AF3-EA87-4FD5-9713-33FEEF15ECB8}"/>
              </a:ext>
            </a:extLst>
          </p:cNvPr>
          <p:cNvSpPr txBox="1"/>
          <p:nvPr/>
        </p:nvSpPr>
        <p:spPr>
          <a:xfrm>
            <a:off x="258049" y="2351687"/>
            <a:ext cx="3016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</a:p>
          <a:p>
            <a:r>
              <a:rPr lang="en-US" altLang="zh-TW" dirty="0"/>
              <a:t>1</a:t>
            </a:r>
          </a:p>
          <a:p>
            <a:r>
              <a:rPr lang="en-US" altLang="zh-TW" dirty="0"/>
              <a:t>2</a:t>
            </a:r>
          </a:p>
          <a:p>
            <a:r>
              <a:rPr lang="en-US" altLang="zh-TW" dirty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4AE10E6-94A8-4128-ADC2-8D57E30F70F6}"/>
              </a:ext>
            </a:extLst>
          </p:cNvPr>
          <p:cNvSpPr txBox="1"/>
          <p:nvPr/>
        </p:nvSpPr>
        <p:spPr>
          <a:xfrm>
            <a:off x="143813" y="458109"/>
            <a:ext cx="27222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NO3_0</a:t>
            </a:r>
            <a:r>
              <a:rPr lang="zh-TW" altLang="en-US" dirty="0"/>
              <a:t> </a:t>
            </a:r>
            <a:r>
              <a:rPr lang="en-US" altLang="zh-TW" dirty="0"/>
              <a:t>~NO3_</a:t>
            </a:r>
            <a:r>
              <a:rPr lang="zh-TW" altLang="en-US" dirty="0"/>
              <a:t> </a:t>
            </a:r>
            <a:r>
              <a:rPr lang="en-US" altLang="zh-TW" dirty="0"/>
              <a:t>5 :  1 + 2 + 3</a:t>
            </a:r>
          </a:p>
          <a:p>
            <a:r>
              <a:rPr lang="en-US" altLang="zh-TW" dirty="0"/>
              <a:t>NO3_6       :  3 , 1 + 2</a:t>
            </a:r>
          </a:p>
          <a:p>
            <a:r>
              <a:rPr lang="en-US" altLang="zh-TW" dirty="0"/>
              <a:t>NO3_7       :  1 , 2 + 3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9124DD3-8C7A-403E-A318-8EF079E17B6E}"/>
              </a:ext>
            </a:extLst>
          </p:cNvPr>
          <p:cNvSpPr txBox="1"/>
          <p:nvPr/>
        </p:nvSpPr>
        <p:spPr>
          <a:xfrm>
            <a:off x="138297" y="1377295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5*5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C23669-E0B5-4FD1-9975-98EA2DE5F6F3}"/>
              </a:ext>
            </a:extLst>
          </p:cNvPr>
          <p:cNvCxnSpPr/>
          <p:nvPr/>
        </p:nvCxnSpPr>
        <p:spPr>
          <a:xfrm>
            <a:off x="132595" y="3205624"/>
            <a:ext cx="1676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328248D-A0B6-4DB4-8E2A-2FEB3F60B73C}"/>
              </a:ext>
            </a:extLst>
          </p:cNvPr>
          <p:cNvSpPr txBox="1"/>
          <p:nvPr/>
        </p:nvSpPr>
        <p:spPr>
          <a:xfrm>
            <a:off x="559735" y="2455490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ID0,1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3C28863-56D6-418A-8CDD-93D6B844A7F0}"/>
              </a:ext>
            </a:extLst>
          </p:cNvPr>
          <p:cNvSpPr txBox="1"/>
          <p:nvPr/>
        </p:nvSpPr>
        <p:spPr>
          <a:xfrm>
            <a:off x="559735" y="3247584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ID2,3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5C6F861-1EE8-4B70-BB7E-2F802014E438}"/>
              </a:ext>
            </a:extLst>
          </p:cNvPr>
          <p:cNvSpPr txBox="1"/>
          <p:nvPr/>
        </p:nvSpPr>
        <p:spPr>
          <a:xfrm>
            <a:off x="138297" y="1675771"/>
            <a:ext cx="1901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Stride1,round1</a:t>
            </a:r>
          </a:p>
          <a:p>
            <a:r>
              <a:rPr lang="en-US" altLang="zh-TW" dirty="0"/>
              <a:t> (NO5_0 ~ NO5_3)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B1C49C3-26F3-4F88-8DA2-9827532F47D0}"/>
              </a:ext>
            </a:extLst>
          </p:cNvPr>
          <p:cNvSpPr txBox="1"/>
          <p:nvPr/>
        </p:nvSpPr>
        <p:spPr>
          <a:xfrm>
            <a:off x="3827559" y="2398677"/>
            <a:ext cx="3016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</a:p>
          <a:p>
            <a:r>
              <a:rPr lang="en-US" altLang="zh-TW" dirty="0"/>
              <a:t>5</a:t>
            </a:r>
          </a:p>
          <a:p>
            <a:r>
              <a:rPr lang="en-US" altLang="zh-TW" dirty="0"/>
              <a:t>6</a:t>
            </a:r>
          </a:p>
          <a:p>
            <a:r>
              <a:rPr lang="en-US" altLang="zh-TW" dirty="0"/>
              <a:t>7</a:t>
            </a:r>
          </a:p>
          <a:p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5DA2B18-889A-4C6F-80ED-45D479111CEC}"/>
              </a:ext>
            </a:extLst>
          </p:cNvPr>
          <p:cNvCxnSpPr/>
          <p:nvPr/>
        </p:nvCxnSpPr>
        <p:spPr>
          <a:xfrm>
            <a:off x="3827559" y="3229674"/>
            <a:ext cx="1676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3852364-78BD-44F3-BD7B-6C24A18EED9A}"/>
              </a:ext>
            </a:extLst>
          </p:cNvPr>
          <p:cNvSpPr txBox="1"/>
          <p:nvPr/>
        </p:nvSpPr>
        <p:spPr>
          <a:xfrm>
            <a:off x="4316635" y="2466869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ID0,1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AD1756B-7643-4786-A222-5EF9651FB192}"/>
              </a:ext>
            </a:extLst>
          </p:cNvPr>
          <p:cNvSpPr txBox="1"/>
          <p:nvPr/>
        </p:nvSpPr>
        <p:spPr>
          <a:xfrm>
            <a:off x="4327380" y="3229674"/>
            <a:ext cx="692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ID2,3</a:t>
            </a:r>
          </a:p>
          <a:p>
            <a:r>
              <a:rPr lang="en-US" altLang="zh-TW" dirty="0"/>
              <a:t>1 </a:t>
            </a:r>
          </a:p>
          <a:p>
            <a:r>
              <a:rPr lang="en-US" altLang="zh-TW" dirty="0"/>
              <a:t>2 + 3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68AFF72-A5FE-4346-9727-3FEDC1CB9FCE}"/>
              </a:ext>
            </a:extLst>
          </p:cNvPr>
          <p:cNvSpPr txBox="1"/>
          <p:nvPr/>
        </p:nvSpPr>
        <p:spPr>
          <a:xfrm>
            <a:off x="7971214" y="2377487"/>
            <a:ext cx="3016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</a:t>
            </a:r>
          </a:p>
          <a:p>
            <a:r>
              <a:rPr lang="en-US" altLang="zh-TW" dirty="0"/>
              <a:t>7</a:t>
            </a:r>
          </a:p>
          <a:p>
            <a:r>
              <a:rPr lang="en-US" altLang="zh-TW" dirty="0"/>
              <a:t>0</a:t>
            </a:r>
          </a:p>
          <a:p>
            <a:r>
              <a:rPr lang="en-US" altLang="zh-TW" dirty="0"/>
              <a:t>1</a:t>
            </a:r>
          </a:p>
          <a:p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4000509C-3D11-42D4-8871-B56D0BB3883E}"/>
              </a:ext>
            </a:extLst>
          </p:cNvPr>
          <p:cNvCxnSpPr/>
          <p:nvPr/>
        </p:nvCxnSpPr>
        <p:spPr>
          <a:xfrm>
            <a:off x="7971214" y="3224441"/>
            <a:ext cx="1676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77D89F3-D1A6-4FDD-B920-D5750A08D776}"/>
              </a:ext>
            </a:extLst>
          </p:cNvPr>
          <p:cNvSpPr txBox="1"/>
          <p:nvPr/>
        </p:nvSpPr>
        <p:spPr>
          <a:xfrm>
            <a:off x="8485673" y="2299283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ID0,1</a:t>
            </a:r>
          </a:p>
          <a:p>
            <a:r>
              <a:rPr lang="en-US" altLang="zh-TW" dirty="0"/>
              <a:t>1 + 2</a:t>
            </a:r>
          </a:p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E15E3B5-E232-4102-A064-C3CE20ADA312}"/>
              </a:ext>
            </a:extLst>
          </p:cNvPr>
          <p:cNvSpPr txBox="1"/>
          <p:nvPr/>
        </p:nvSpPr>
        <p:spPr>
          <a:xfrm>
            <a:off x="8471035" y="3208484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ID2,3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0D9F6E9-E350-443E-BE9E-BE22DA1892A2}"/>
              </a:ext>
            </a:extLst>
          </p:cNvPr>
          <p:cNvSpPr txBox="1"/>
          <p:nvPr/>
        </p:nvSpPr>
        <p:spPr>
          <a:xfrm>
            <a:off x="5988531" y="2356717"/>
            <a:ext cx="3016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</a:t>
            </a:r>
          </a:p>
          <a:p>
            <a:r>
              <a:rPr lang="en-US" altLang="zh-TW" dirty="0"/>
              <a:t>6</a:t>
            </a:r>
          </a:p>
          <a:p>
            <a:r>
              <a:rPr lang="en-US" altLang="zh-TW" dirty="0"/>
              <a:t>7</a:t>
            </a:r>
          </a:p>
          <a:p>
            <a:r>
              <a:rPr lang="en-US" altLang="zh-TW" dirty="0"/>
              <a:t>0</a:t>
            </a:r>
          </a:p>
          <a:p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ADB9FEE-5B78-424F-AE39-40154E99FE4F}"/>
              </a:ext>
            </a:extLst>
          </p:cNvPr>
          <p:cNvCxnSpPr/>
          <p:nvPr/>
        </p:nvCxnSpPr>
        <p:spPr>
          <a:xfrm>
            <a:off x="5855696" y="3222613"/>
            <a:ext cx="1676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FEEF738-A0D2-4307-900D-F08193463508}"/>
              </a:ext>
            </a:extLst>
          </p:cNvPr>
          <p:cNvSpPr txBox="1"/>
          <p:nvPr/>
        </p:nvSpPr>
        <p:spPr>
          <a:xfrm>
            <a:off x="6477607" y="2424909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ID0,1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F03D92E-8391-4336-82DA-9F79E3A31C88}"/>
              </a:ext>
            </a:extLst>
          </p:cNvPr>
          <p:cNvSpPr txBox="1"/>
          <p:nvPr/>
        </p:nvSpPr>
        <p:spPr>
          <a:xfrm>
            <a:off x="6488352" y="3187714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ID2,3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98253F3-46AF-4BD7-A4D1-B57525A697CF}"/>
              </a:ext>
            </a:extLst>
          </p:cNvPr>
          <p:cNvSpPr txBox="1"/>
          <p:nvPr/>
        </p:nvSpPr>
        <p:spPr>
          <a:xfrm>
            <a:off x="10149461" y="2391616"/>
            <a:ext cx="3016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</a:t>
            </a:r>
          </a:p>
          <a:p>
            <a:r>
              <a:rPr lang="en-US" altLang="zh-TW" dirty="0"/>
              <a:t>0</a:t>
            </a:r>
          </a:p>
          <a:p>
            <a:r>
              <a:rPr lang="en-US" altLang="zh-TW" dirty="0"/>
              <a:t>1</a:t>
            </a:r>
          </a:p>
          <a:p>
            <a:r>
              <a:rPr lang="en-US" altLang="zh-TW" dirty="0"/>
              <a:t>2</a:t>
            </a:r>
          </a:p>
          <a:p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A528C453-95F6-4FC1-AC5F-979B7E536889}"/>
              </a:ext>
            </a:extLst>
          </p:cNvPr>
          <p:cNvCxnSpPr/>
          <p:nvPr/>
        </p:nvCxnSpPr>
        <p:spPr>
          <a:xfrm>
            <a:off x="10149461" y="3247584"/>
            <a:ext cx="1676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6C16822-D4FC-49B3-9A00-7CDAF9F3DD50}"/>
              </a:ext>
            </a:extLst>
          </p:cNvPr>
          <p:cNvSpPr txBox="1"/>
          <p:nvPr/>
        </p:nvSpPr>
        <p:spPr>
          <a:xfrm>
            <a:off x="10663920" y="2282294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ID0,1</a:t>
            </a:r>
          </a:p>
          <a:p>
            <a:r>
              <a:rPr lang="en-US" altLang="zh-TW" dirty="0"/>
              <a:t>1 </a:t>
            </a:r>
          </a:p>
          <a:p>
            <a:r>
              <a:rPr lang="en-US" altLang="zh-TW" dirty="0"/>
              <a:t>2 + 3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CA24799-B22F-4E44-9A77-66C8E571B0E0}"/>
              </a:ext>
            </a:extLst>
          </p:cNvPr>
          <p:cNvSpPr txBox="1"/>
          <p:nvPr/>
        </p:nvSpPr>
        <p:spPr>
          <a:xfrm>
            <a:off x="10649282" y="3222613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ID2,3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EEFC17D-25D6-4C98-85C4-339BDB222CAE}"/>
              </a:ext>
            </a:extLst>
          </p:cNvPr>
          <p:cNvSpPr txBox="1"/>
          <p:nvPr/>
        </p:nvSpPr>
        <p:spPr>
          <a:xfrm>
            <a:off x="3827559" y="1647847"/>
            <a:ext cx="15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Stride1,round2</a:t>
            </a:r>
          </a:p>
          <a:p>
            <a:r>
              <a:rPr lang="en-US" altLang="zh-TW" dirty="0"/>
              <a:t>NO5_0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45C3F24-FFE2-402F-A952-36EC7E51B22E}"/>
              </a:ext>
            </a:extLst>
          </p:cNvPr>
          <p:cNvSpPr txBox="1"/>
          <p:nvPr/>
        </p:nvSpPr>
        <p:spPr>
          <a:xfrm>
            <a:off x="6139374" y="197101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NO5_1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CF9E728-479F-4AE7-B07C-23F593859385}"/>
              </a:ext>
            </a:extLst>
          </p:cNvPr>
          <p:cNvSpPr txBox="1"/>
          <p:nvPr/>
        </p:nvSpPr>
        <p:spPr>
          <a:xfrm>
            <a:off x="7942358" y="197101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NO5_2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032E5C5-72F4-495C-90FB-33EEC7EE0DAB}"/>
              </a:ext>
            </a:extLst>
          </p:cNvPr>
          <p:cNvSpPr txBox="1"/>
          <p:nvPr/>
        </p:nvSpPr>
        <p:spPr>
          <a:xfrm>
            <a:off x="10149622" y="1924846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NO5_3</a:t>
            </a:r>
            <a:endParaRPr lang="zh-TW" altLang="en-US" dirty="0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AC6C1BEE-49E3-4DA9-B180-A9AFBBAE0719}"/>
              </a:ext>
            </a:extLst>
          </p:cNvPr>
          <p:cNvCxnSpPr>
            <a:cxnSpLocks/>
          </p:cNvCxnSpPr>
          <p:nvPr/>
        </p:nvCxnSpPr>
        <p:spPr>
          <a:xfrm>
            <a:off x="2787589" y="1647847"/>
            <a:ext cx="0" cy="5099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02AFB614-76DE-42E6-9163-F2CF2A36ED84}"/>
              </a:ext>
            </a:extLst>
          </p:cNvPr>
          <p:cNvCxnSpPr/>
          <p:nvPr/>
        </p:nvCxnSpPr>
        <p:spPr>
          <a:xfrm>
            <a:off x="102243" y="1405184"/>
            <a:ext cx="11398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D71246EB-F95F-459F-BE5F-17A9A77B25D2}"/>
              </a:ext>
            </a:extLst>
          </p:cNvPr>
          <p:cNvSpPr txBox="1"/>
          <p:nvPr/>
        </p:nvSpPr>
        <p:spPr>
          <a:xfrm>
            <a:off x="5294788" y="273938"/>
            <a:ext cx="2310222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1:  FA(row1)’s output</a:t>
            </a:r>
          </a:p>
          <a:p>
            <a:r>
              <a:rPr lang="en-US" altLang="zh-TW" dirty="0"/>
              <a:t>2:  FA(row2)’s output</a:t>
            </a:r>
          </a:p>
          <a:p>
            <a:r>
              <a:rPr lang="en-US" altLang="zh-TW" dirty="0"/>
              <a:t>3:  FA(row3)’s output</a:t>
            </a:r>
          </a:p>
        </p:txBody>
      </p: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707AC965-203F-4700-8872-3F767EC31AC4}"/>
              </a:ext>
            </a:extLst>
          </p:cNvPr>
          <p:cNvGrpSpPr/>
          <p:nvPr/>
        </p:nvGrpSpPr>
        <p:grpSpPr>
          <a:xfrm>
            <a:off x="574280" y="4530040"/>
            <a:ext cx="1609601" cy="1194370"/>
            <a:chOff x="341789" y="547197"/>
            <a:chExt cx="2105490" cy="1294399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768A8D4F-8760-46B1-A1AE-6EF78865C8EE}"/>
                </a:ext>
              </a:extLst>
            </p:cNvPr>
            <p:cNvSpPr/>
            <p:nvPr/>
          </p:nvSpPr>
          <p:spPr>
            <a:xfrm>
              <a:off x="590362" y="547197"/>
              <a:ext cx="248576" cy="2108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0</a:t>
              </a:r>
              <a:endParaRPr lang="zh-TW" altLang="en-US" sz="1600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63BE302-D76D-4433-82F8-863FA01C6DF0}"/>
                </a:ext>
              </a:extLst>
            </p:cNvPr>
            <p:cNvSpPr/>
            <p:nvPr/>
          </p:nvSpPr>
          <p:spPr>
            <a:xfrm>
              <a:off x="590364" y="894906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2B5831D-DF48-44FF-BF6A-FBA8740F645B}"/>
                </a:ext>
              </a:extLst>
            </p:cNvPr>
            <p:cNvSpPr/>
            <p:nvPr/>
          </p:nvSpPr>
          <p:spPr>
            <a:xfrm>
              <a:off x="590364" y="1242615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7B434F4-EA97-4597-9826-D04A809342D7}"/>
                </a:ext>
              </a:extLst>
            </p:cNvPr>
            <p:cNvSpPr/>
            <p:nvPr/>
          </p:nvSpPr>
          <p:spPr>
            <a:xfrm>
              <a:off x="590364" y="1593021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0F9A9A90-48C3-4C0A-ADEE-7D5E861B0D54}"/>
                </a:ext>
              </a:extLst>
            </p:cNvPr>
            <p:cNvSpPr/>
            <p:nvPr/>
          </p:nvSpPr>
          <p:spPr>
            <a:xfrm>
              <a:off x="1260629" y="758041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CA004C9E-612E-4D55-9908-4BBE0E81E4D6}"/>
                </a:ext>
              </a:extLst>
            </p:cNvPr>
            <p:cNvCxnSpPr>
              <a:cxnSpLocks/>
              <a:stCxn id="64" idx="3"/>
            </p:cNvCxnSpPr>
            <p:nvPr/>
          </p:nvCxnSpPr>
          <p:spPr>
            <a:xfrm>
              <a:off x="838938" y="652602"/>
              <a:ext cx="421691" cy="242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B5576CE4-BC43-49DB-B4B9-16B339D51BAA}"/>
                </a:ext>
              </a:extLst>
            </p:cNvPr>
            <p:cNvCxnSpPr>
              <a:stCxn id="65" idx="3"/>
            </p:cNvCxnSpPr>
            <p:nvPr/>
          </p:nvCxnSpPr>
          <p:spPr>
            <a:xfrm flipV="1">
              <a:off x="838939" y="894906"/>
              <a:ext cx="430568" cy="1242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85DC5535-00FC-413C-9FE9-87BBFF303109}"/>
                </a:ext>
              </a:extLst>
            </p:cNvPr>
            <p:cNvSpPr/>
            <p:nvPr/>
          </p:nvSpPr>
          <p:spPr>
            <a:xfrm>
              <a:off x="1233997" y="1347408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25E3E396-5DD3-4834-BBAA-1170C8A9F493}"/>
                </a:ext>
              </a:extLst>
            </p:cNvPr>
            <p:cNvSpPr/>
            <p:nvPr/>
          </p:nvSpPr>
          <p:spPr>
            <a:xfrm>
              <a:off x="1803646" y="1088217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1D057D55-D33B-4760-A032-1808F0024E51}"/>
                </a:ext>
              </a:extLst>
            </p:cNvPr>
            <p:cNvCxnSpPr>
              <a:stCxn id="68" idx="3"/>
              <a:endCxn id="72" idx="1"/>
            </p:cNvCxnSpPr>
            <p:nvPr/>
          </p:nvCxnSpPr>
          <p:spPr>
            <a:xfrm>
              <a:off x="1509204" y="882329"/>
              <a:ext cx="294442" cy="330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1E5DA586-F9E7-4FB7-BC89-55DE8538C572}"/>
                </a:ext>
              </a:extLst>
            </p:cNvPr>
            <p:cNvCxnSpPr>
              <a:stCxn id="72" idx="1"/>
              <a:endCxn id="71" idx="3"/>
            </p:cNvCxnSpPr>
            <p:nvPr/>
          </p:nvCxnSpPr>
          <p:spPr>
            <a:xfrm flipH="1">
              <a:off x="1482572" y="1212505"/>
              <a:ext cx="321074" cy="259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6D929EA8-760D-4CB2-9AC5-AF9513895BF7}"/>
                </a:ext>
              </a:extLst>
            </p:cNvPr>
            <p:cNvCxnSpPr>
              <a:stCxn id="66" idx="3"/>
              <a:endCxn id="71" idx="1"/>
            </p:cNvCxnSpPr>
            <p:nvPr/>
          </p:nvCxnSpPr>
          <p:spPr>
            <a:xfrm>
              <a:off x="838939" y="1366903"/>
              <a:ext cx="395058" cy="104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6EE8ED7E-614A-40D9-ADB5-13DE904DE004}"/>
                </a:ext>
              </a:extLst>
            </p:cNvPr>
            <p:cNvCxnSpPr>
              <a:stCxn id="71" idx="1"/>
              <a:endCxn id="67" idx="3"/>
            </p:cNvCxnSpPr>
            <p:nvPr/>
          </p:nvCxnSpPr>
          <p:spPr>
            <a:xfrm flipH="1">
              <a:off x="838939" y="1471696"/>
              <a:ext cx="395058" cy="2456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6B097E94-283B-4E5B-B974-549B598BCF2A}"/>
                </a:ext>
              </a:extLst>
            </p:cNvPr>
            <p:cNvCxnSpPr>
              <a:stCxn id="72" idx="3"/>
            </p:cNvCxnSpPr>
            <p:nvPr/>
          </p:nvCxnSpPr>
          <p:spPr>
            <a:xfrm>
              <a:off x="2052221" y="1212505"/>
              <a:ext cx="395058" cy="30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76040169-6B78-40F1-A957-D9DC11A0AEE8}"/>
                </a:ext>
              </a:extLst>
            </p:cNvPr>
            <p:cNvCxnSpPr>
              <a:cxnSpLocks/>
              <a:stCxn id="64" idx="1"/>
              <a:endCxn id="64" idx="1"/>
            </p:cNvCxnSpPr>
            <p:nvPr/>
          </p:nvCxnSpPr>
          <p:spPr>
            <a:xfrm>
              <a:off x="590362" y="65260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291CAA49-BD36-4E19-A3ED-C57043E2BA20}"/>
                </a:ext>
              </a:extLst>
            </p:cNvPr>
            <p:cNvCxnSpPr>
              <a:cxnSpLocks/>
              <a:endCxn id="65" idx="1"/>
            </p:cNvCxnSpPr>
            <p:nvPr/>
          </p:nvCxnSpPr>
          <p:spPr>
            <a:xfrm flipV="1">
              <a:off x="341789" y="1019194"/>
              <a:ext cx="248575" cy="28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EA8E51BF-0528-4621-9362-0352E89EECFB}"/>
                </a:ext>
              </a:extLst>
            </p:cNvPr>
            <p:cNvCxnSpPr>
              <a:endCxn id="66" idx="1"/>
            </p:cNvCxnSpPr>
            <p:nvPr/>
          </p:nvCxnSpPr>
          <p:spPr>
            <a:xfrm>
              <a:off x="341789" y="1336792"/>
              <a:ext cx="248575" cy="30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0AE65D6A-ECEA-4123-85D4-6EF4C724FFAF}"/>
                </a:ext>
              </a:extLst>
            </p:cNvPr>
            <p:cNvCxnSpPr>
              <a:stCxn id="67" idx="1"/>
            </p:cNvCxnSpPr>
            <p:nvPr/>
          </p:nvCxnSpPr>
          <p:spPr>
            <a:xfrm flipH="1" flipV="1">
              <a:off x="341789" y="1717308"/>
              <a:ext cx="24857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08A6CBB3-6A59-4F24-A1B9-8DB2221BDE11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 flipV="1">
              <a:off x="438172" y="652602"/>
              <a:ext cx="152190" cy="21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431D0E9A-4287-46F3-B86D-BBDB143EDB9D}"/>
              </a:ext>
            </a:extLst>
          </p:cNvPr>
          <p:cNvGrpSpPr/>
          <p:nvPr/>
        </p:nvGrpSpPr>
        <p:grpSpPr>
          <a:xfrm>
            <a:off x="3162766" y="4646877"/>
            <a:ext cx="2531224" cy="1292290"/>
            <a:chOff x="2902997" y="478173"/>
            <a:chExt cx="2507945" cy="1921806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D59A639A-5958-4B87-A5C2-31DE61A48A62}"/>
                </a:ext>
              </a:extLst>
            </p:cNvPr>
            <p:cNvSpPr/>
            <p:nvPr/>
          </p:nvSpPr>
          <p:spPr>
            <a:xfrm>
              <a:off x="3530352" y="478173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85A5954C-26C7-4BE9-8BE7-5F96392E82BF}"/>
                </a:ext>
              </a:extLst>
            </p:cNvPr>
            <p:cNvSpPr/>
            <p:nvPr/>
          </p:nvSpPr>
          <p:spPr>
            <a:xfrm>
              <a:off x="3530352" y="825883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7E7F32B3-A912-4ADD-A525-321A131CC1DB}"/>
                </a:ext>
              </a:extLst>
            </p:cNvPr>
            <p:cNvSpPr/>
            <p:nvPr/>
          </p:nvSpPr>
          <p:spPr>
            <a:xfrm>
              <a:off x="3355762" y="1173592"/>
              <a:ext cx="423166" cy="2591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2-1</a:t>
              </a:r>
              <a:endParaRPr lang="zh-TW" altLang="en-US" sz="1400" dirty="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E9A2EC5B-CBAD-4D5F-BB12-1696940EEA5F}"/>
                </a:ext>
              </a:extLst>
            </p:cNvPr>
            <p:cNvSpPr/>
            <p:nvPr/>
          </p:nvSpPr>
          <p:spPr>
            <a:xfrm>
              <a:off x="3355762" y="1523999"/>
              <a:ext cx="423166" cy="22636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3-1</a:t>
              </a:r>
              <a:endParaRPr lang="zh-TW" altLang="en-US" sz="1400" dirty="0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C268C45C-DD42-4069-A1A7-1C0113E08B26}"/>
                </a:ext>
              </a:extLst>
            </p:cNvPr>
            <p:cNvSpPr/>
            <p:nvPr/>
          </p:nvSpPr>
          <p:spPr>
            <a:xfrm>
              <a:off x="4200617" y="689018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DA6559F3-D079-4BBA-A8F7-7CF79E84FA4C}"/>
                </a:ext>
              </a:extLst>
            </p:cNvPr>
            <p:cNvCxnSpPr>
              <a:cxnSpLocks/>
              <a:stCxn id="84" idx="3"/>
            </p:cNvCxnSpPr>
            <p:nvPr/>
          </p:nvCxnSpPr>
          <p:spPr>
            <a:xfrm>
              <a:off x="3778927" y="616573"/>
              <a:ext cx="421690" cy="209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A4C17EB8-B1D4-46AD-9B17-B309FC95E733}"/>
                </a:ext>
              </a:extLst>
            </p:cNvPr>
            <p:cNvCxnSpPr>
              <a:stCxn id="85" idx="3"/>
            </p:cNvCxnSpPr>
            <p:nvPr/>
          </p:nvCxnSpPr>
          <p:spPr>
            <a:xfrm flipV="1">
              <a:off x="3778927" y="825883"/>
              <a:ext cx="430568" cy="1242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82E93A8E-7F44-45C5-A831-0A1CA5D2CEB0}"/>
                </a:ext>
              </a:extLst>
            </p:cNvPr>
            <p:cNvSpPr/>
            <p:nvPr/>
          </p:nvSpPr>
          <p:spPr>
            <a:xfrm>
              <a:off x="4173985" y="1278385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679EF28C-8536-415D-8BA6-D9939706DCD5}"/>
                </a:ext>
              </a:extLst>
            </p:cNvPr>
            <p:cNvSpPr/>
            <p:nvPr/>
          </p:nvSpPr>
          <p:spPr>
            <a:xfrm>
              <a:off x="4743634" y="1019194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401986D-698B-4F7D-B3AA-23C51D9D577F}"/>
                </a:ext>
              </a:extLst>
            </p:cNvPr>
            <p:cNvCxnSpPr>
              <a:stCxn id="88" idx="3"/>
              <a:endCxn id="92" idx="1"/>
            </p:cNvCxnSpPr>
            <p:nvPr/>
          </p:nvCxnSpPr>
          <p:spPr>
            <a:xfrm>
              <a:off x="4449192" y="813306"/>
              <a:ext cx="294442" cy="330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C24F701C-59FE-4151-A7DD-F2C751F9C9FE}"/>
                </a:ext>
              </a:extLst>
            </p:cNvPr>
            <p:cNvCxnSpPr>
              <a:stCxn id="92" idx="1"/>
              <a:endCxn id="91" idx="3"/>
            </p:cNvCxnSpPr>
            <p:nvPr/>
          </p:nvCxnSpPr>
          <p:spPr>
            <a:xfrm flipH="1">
              <a:off x="4422560" y="1143482"/>
              <a:ext cx="321074" cy="259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7B94439E-ADE6-4338-8760-35FCE7B8E871}"/>
                </a:ext>
              </a:extLst>
            </p:cNvPr>
            <p:cNvCxnSpPr>
              <a:cxnSpLocks/>
              <a:stCxn id="86" idx="3"/>
              <a:endCxn id="91" idx="1"/>
            </p:cNvCxnSpPr>
            <p:nvPr/>
          </p:nvCxnSpPr>
          <p:spPr>
            <a:xfrm>
              <a:off x="3778928" y="1303180"/>
              <a:ext cx="395057" cy="99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6CAC3BD4-615E-4233-9921-02A9BE4F9D00}"/>
                </a:ext>
              </a:extLst>
            </p:cNvPr>
            <p:cNvCxnSpPr>
              <a:cxnSpLocks/>
              <a:stCxn id="91" idx="1"/>
              <a:endCxn id="87" idx="3"/>
            </p:cNvCxnSpPr>
            <p:nvPr/>
          </p:nvCxnSpPr>
          <p:spPr>
            <a:xfrm flipH="1">
              <a:off x="3778928" y="1402673"/>
              <a:ext cx="395057" cy="234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53131300-2C54-472D-BEE8-5A659E386059}"/>
                </a:ext>
              </a:extLst>
            </p:cNvPr>
            <p:cNvCxnSpPr>
              <a:stCxn id="92" idx="3"/>
            </p:cNvCxnSpPr>
            <p:nvPr/>
          </p:nvCxnSpPr>
          <p:spPr>
            <a:xfrm>
              <a:off x="4992209" y="1143482"/>
              <a:ext cx="395058" cy="30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9A7A5CD8-CC47-45D6-9B51-A2949F31825E}"/>
                </a:ext>
              </a:extLst>
            </p:cNvPr>
            <p:cNvCxnSpPr>
              <a:cxnSpLocks/>
            </p:cNvCxnSpPr>
            <p:nvPr/>
          </p:nvCxnSpPr>
          <p:spPr>
            <a:xfrm>
              <a:off x="3778927" y="6165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3A3EC8D1-1004-4F4C-8882-937EB964C385}"/>
                </a:ext>
              </a:extLst>
            </p:cNvPr>
            <p:cNvCxnSpPr>
              <a:cxnSpLocks/>
              <a:endCxn id="85" idx="1"/>
            </p:cNvCxnSpPr>
            <p:nvPr/>
          </p:nvCxnSpPr>
          <p:spPr>
            <a:xfrm>
              <a:off x="3281777" y="937593"/>
              <a:ext cx="248575" cy="12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6EB70267-5CD2-4508-ACC7-14BFD3F29E05}"/>
                </a:ext>
              </a:extLst>
            </p:cNvPr>
            <p:cNvCxnSpPr>
              <a:cxnSpLocks/>
              <a:endCxn id="86" idx="1"/>
            </p:cNvCxnSpPr>
            <p:nvPr/>
          </p:nvCxnSpPr>
          <p:spPr>
            <a:xfrm>
              <a:off x="3281777" y="1303180"/>
              <a:ext cx="739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D653704C-4827-4FA2-AB6A-6ADC10D800C9}"/>
                </a:ext>
              </a:extLst>
            </p:cNvPr>
            <p:cNvCxnSpPr>
              <a:cxnSpLocks/>
              <a:stCxn id="87" idx="1"/>
            </p:cNvCxnSpPr>
            <p:nvPr/>
          </p:nvCxnSpPr>
          <p:spPr>
            <a:xfrm flipH="1">
              <a:off x="3281778" y="1637182"/>
              <a:ext cx="73984" cy="11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C6827CA5-42C2-4955-85FF-5F2350F726D3}"/>
                </a:ext>
              </a:extLst>
            </p:cNvPr>
            <p:cNvCxnSpPr>
              <a:cxnSpLocks/>
              <a:endCxn id="84" idx="1"/>
            </p:cNvCxnSpPr>
            <p:nvPr/>
          </p:nvCxnSpPr>
          <p:spPr>
            <a:xfrm>
              <a:off x="3281777" y="616573"/>
              <a:ext cx="248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02BB5CB5-48E7-47F7-848A-BC8C28F2BB65}"/>
                </a:ext>
              </a:extLst>
            </p:cNvPr>
            <p:cNvSpPr/>
            <p:nvPr/>
          </p:nvSpPr>
          <p:spPr>
            <a:xfrm>
              <a:off x="3095348" y="1835929"/>
              <a:ext cx="692457" cy="2642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2- 2+3</a:t>
              </a:r>
              <a:endParaRPr lang="zh-TW" altLang="en-US" sz="1400" dirty="0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131907EB-874E-4E49-90F2-71977300F7E8}"/>
                </a:ext>
              </a:extLst>
            </p:cNvPr>
            <p:cNvSpPr/>
            <p:nvPr/>
          </p:nvSpPr>
          <p:spPr>
            <a:xfrm>
              <a:off x="3095349" y="2184376"/>
              <a:ext cx="683578" cy="2156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3- 2+3</a:t>
              </a:r>
              <a:endParaRPr lang="zh-TW" altLang="en-US" sz="1400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0F9B1073-19AD-4841-B103-02C5B05620EA}"/>
                </a:ext>
              </a:extLst>
            </p:cNvPr>
            <p:cNvSpPr/>
            <p:nvPr/>
          </p:nvSpPr>
          <p:spPr>
            <a:xfrm>
              <a:off x="4173985" y="2047511"/>
              <a:ext cx="248575" cy="2485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345B44B2-3943-4466-9829-060F6AD512F6}"/>
                </a:ext>
              </a:extLst>
            </p:cNvPr>
            <p:cNvCxnSpPr>
              <a:cxnSpLocks/>
              <a:stCxn id="103" idx="3"/>
            </p:cNvCxnSpPr>
            <p:nvPr/>
          </p:nvCxnSpPr>
          <p:spPr>
            <a:xfrm>
              <a:off x="3787805" y="1968036"/>
              <a:ext cx="421690" cy="2156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4BD3167F-4FE3-4502-9455-EE721A3171C3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 flipV="1">
              <a:off x="3778927" y="2184376"/>
              <a:ext cx="380261" cy="1078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>
              <a:extLst>
                <a:ext uri="{FF2B5EF4-FFF2-40B4-BE49-F238E27FC236}">
                  <a16:creationId xmlns:a16="http://schemas.microsoft.com/office/drawing/2014/main" id="{14FD43A5-6073-421B-B51B-E187C3C19232}"/>
                </a:ext>
              </a:extLst>
            </p:cNvPr>
            <p:cNvCxnSpPr>
              <a:cxnSpLocks/>
            </p:cNvCxnSpPr>
            <p:nvPr/>
          </p:nvCxnSpPr>
          <p:spPr>
            <a:xfrm>
              <a:off x="3728620" y="197506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>
              <a:extLst>
                <a:ext uri="{FF2B5EF4-FFF2-40B4-BE49-F238E27FC236}">
                  <a16:creationId xmlns:a16="http://schemas.microsoft.com/office/drawing/2014/main" id="{28FA5C30-586D-434F-A780-9836E84B011A}"/>
                </a:ext>
              </a:extLst>
            </p:cNvPr>
            <p:cNvCxnSpPr>
              <a:cxnSpLocks/>
            </p:cNvCxnSpPr>
            <p:nvPr/>
          </p:nvCxnSpPr>
          <p:spPr>
            <a:xfrm>
              <a:off x="2902997" y="2304755"/>
              <a:ext cx="177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>
              <a:extLst>
                <a:ext uri="{FF2B5EF4-FFF2-40B4-BE49-F238E27FC236}">
                  <a16:creationId xmlns:a16="http://schemas.microsoft.com/office/drawing/2014/main" id="{DB7D0FFD-8466-459A-983C-E69F1BDE7C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2997" y="1968036"/>
              <a:ext cx="195310" cy="6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268B35A8-B418-4B6B-BFD9-9DC1A9818323}"/>
                </a:ext>
              </a:extLst>
            </p:cNvPr>
            <p:cNvCxnSpPr>
              <a:stCxn id="105" idx="3"/>
            </p:cNvCxnSpPr>
            <p:nvPr/>
          </p:nvCxnSpPr>
          <p:spPr>
            <a:xfrm>
              <a:off x="4422560" y="2171798"/>
              <a:ext cx="988382" cy="12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A0E632E3-E141-4B4D-91D5-B0416B70D866}"/>
              </a:ext>
            </a:extLst>
          </p:cNvPr>
          <p:cNvGrpSpPr/>
          <p:nvPr/>
        </p:nvGrpSpPr>
        <p:grpSpPr>
          <a:xfrm>
            <a:off x="5823184" y="4583677"/>
            <a:ext cx="1807296" cy="1307847"/>
            <a:chOff x="5839879" y="4596984"/>
            <a:chExt cx="2118808" cy="1277916"/>
          </a:xfrm>
        </p:grpSpPr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5EEA5EBC-7D2F-420D-A85B-97BDA76F178A}"/>
                </a:ext>
              </a:extLst>
            </p:cNvPr>
            <p:cNvSpPr/>
            <p:nvPr/>
          </p:nvSpPr>
          <p:spPr>
            <a:xfrm>
              <a:off x="6041108" y="4596984"/>
              <a:ext cx="294442" cy="3056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C9651192-B917-40F9-9597-DC7690536D29}"/>
                </a:ext>
              </a:extLst>
            </p:cNvPr>
            <p:cNvSpPr/>
            <p:nvPr/>
          </p:nvSpPr>
          <p:spPr>
            <a:xfrm>
              <a:off x="6041108" y="4945432"/>
              <a:ext cx="285563" cy="262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A519B59B-A8FE-47D3-8411-B9B2A9412E45}"/>
                </a:ext>
              </a:extLst>
            </p:cNvPr>
            <p:cNvSpPr/>
            <p:nvPr/>
          </p:nvSpPr>
          <p:spPr>
            <a:xfrm>
              <a:off x="6721730" y="4808567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C0B57FEE-5FB2-4122-AB8E-827DCFFA4281}"/>
                </a:ext>
              </a:extLst>
            </p:cNvPr>
            <p:cNvCxnSpPr>
              <a:cxnSpLocks/>
              <a:stCxn id="112" idx="3"/>
            </p:cNvCxnSpPr>
            <p:nvPr/>
          </p:nvCxnSpPr>
          <p:spPr>
            <a:xfrm>
              <a:off x="6335550" y="4749797"/>
              <a:ext cx="421690" cy="1948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50FB3723-2DAF-43F5-9578-B3BBAAB8BC05}"/>
                </a:ext>
              </a:extLst>
            </p:cNvPr>
            <p:cNvCxnSpPr>
              <a:cxnSpLocks/>
              <a:stCxn id="113" idx="3"/>
            </p:cNvCxnSpPr>
            <p:nvPr/>
          </p:nvCxnSpPr>
          <p:spPr>
            <a:xfrm flipV="1">
              <a:off x="6326671" y="4945432"/>
              <a:ext cx="380262" cy="131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9E350877-7B97-449D-99E0-14B7E36568A0}"/>
                </a:ext>
              </a:extLst>
            </p:cNvPr>
            <p:cNvCxnSpPr>
              <a:cxnSpLocks/>
            </p:cNvCxnSpPr>
            <p:nvPr/>
          </p:nvCxnSpPr>
          <p:spPr>
            <a:xfrm>
              <a:off x="6276365" y="473612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074ABF5A-7BB3-4DB9-9562-401FA044A8DA}"/>
                </a:ext>
              </a:extLst>
            </p:cNvPr>
            <p:cNvCxnSpPr>
              <a:cxnSpLocks/>
            </p:cNvCxnSpPr>
            <p:nvPr/>
          </p:nvCxnSpPr>
          <p:spPr>
            <a:xfrm>
              <a:off x="5863553" y="5061476"/>
              <a:ext cx="177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693527A8-A2B0-466B-AD20-4CC4714587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39879" y="4743502"/>
              <a:ext cx="195310" cy="6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6FE2B176-3D4E-46CD-8D19-DA1993B84798}"/>
                </a:ext>
              </a:extLst>
            </p:cNvPr>
            <p:cNvCxnSpPr>
              <a:stCxn id="114" idx="3"/>
            </p:cNvCxnSpPr>
            <p:nvPr/>
          </p:nvCxnSpPr>
          <p:spPr>
            <a:xfrm>
              <a:off x="6970305" y="4932855"/>
              <a:ext cx="988382" cy="12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9FC31354-35FE-460D-8E51-50DA41BC41BE}"/>
                </a:ext>
              </a:extLst>
            </p:cNvPr>
            <p:cNvSpPr/>
            <p:nvPr/>
          </p:nvSpPr>
          <p:spPr>
            <a:xfrm>
              <a:off x="6041108" y="5264252"/>
              <a:ext cx="294442" cy="3056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C5D393A0-34B6-4A00-A67B-610DD66AE6DA}"/>
                </a:ext>
              </a:extLst>
            </p:cNvPr>
            <p:cNvSpPr/>
            <p:nvPr/>
          </p:nvSpPr>
          <p:spPr>
            <a:xfrm>
              <a:off x="6041108" y="5612700"/>
              <a:ext cx="285563" cy="262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D89D1ADB-0263-4670-B5CE-9324B164538B}"/>
                </a:ext>
              </a:extLst>
            </p:cNvPr>
            <p:cNvSpPr/>
            <p:nvPr/>
          </p:nvSpPr>
          <p:spPr>
            <a:xfrm>
              <a:off x="6721730" y="5475835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D3726949-53AB-421B-9D6F-AAC1BFCF222A}"/>
                </a:ext>
              </a:extLst>
            </p:cNvPr>
            <p:cNvCxnSpPr>
              <a:cxnSpLocks/>
              <a:stCxn id="121" idx="3"/>
            </p:cNvCxnSpPr>
            <p:nvPr/>
          </p:nvCxnSpPr>
          <p:spPr>
            <a:xfrm>
              <a:off x="6335550" y="5417065"/>
              <a:ext cx="421690" cy="1948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6C3D76B6-B3E6-4072-A165-B782B415D4C0}"/>
                </a:ext>
              </a:extLst>
            </p:cNvPr>
            <p:cNvCxnSpPr>
              <a:cxnSpLocks/>
              <a:stCxn id="122" idx="3"/>
            </p:cNvCxnSpPr>
            <p:nvPr/>
          </p:nvCxnSpPr>
          <p:spPr>
            <a:xfrm flipV="1">
              <a:off x="6326671" y="5612700"/>
              <a:ext cx="380262" cy="131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368348C8-DAD1-4311-86EC-4DD49BD5F748}"/>
                </a:ext>
              </a:extLst>
            </p:cNvPr>
            <p:cNvCxnSpPr>
              <a:cxnSpLocks/>
            </p:cNvCxnSpPr>
            <p:nvPr/>
          </p:nvCxnSpPr>
          <p:spPr>
            <a:xfrm>
              <a:off x="6276365" y="540339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接點 126">
              <a:extLst>
                <a:ext uri="{FF2B5EF4-FFF2-40B4-BE49-F238E27FC236}">
                  <a16:creationId xmlns:a16="http://schemas.microsoft.com/office/drawing/2014/main" id="{E5AD396B-347C-4ABF-A8B4-FBE3E0BDD528}"/>
                </a:ext>
              </a:extLst>
            </p:cNvPr>
            <p:cNvCxnSpPr>
              <a:cxnSpLocks/>
            </p:cNvCxnSpPr>
            <p:nvPr/>
          </p:nvCxnSpPr>
          <p:spPr>
            <a:xfrm>
              <a:off x="5863553" y="5728744"/>
              <a:ext cx="177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FBBBA987-E9FB-43D8-A64A-63B3254741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39879" y="5410770"/>
              <a:ext cx="195310" cy="6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>
              <a:extLst>
                <a:ext uri="{FF2B5EF4-FFF2-40B4-BE49-F238E27FC236}">
                  <a16:creationId xmlns:a16="http://schemas.microsoft.com/office/drawing/2014/main" id="{73A34043-623E-404C-BED5-B909ABFA442F}"/>
                </a:ext>
              </a:extLst>
            </p:cNvPr>
            <p:cNvCxnSpPr>
              <a:stCxn id="123" idx="3"/>
            </p:cNvCxnSpPr>
            <p:nvPr/>
          </p:nvCxnSpPr>
          <p:spPr>
            <a:xfrm>
              <a:off x="6970305" y="5600123"/>
              <a:ext cx="988382" cy="12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群組 159">
            <a:extLst>
              <a:ext uri="{FF2B5EF4-FFF2-40B4-BE49-F238E27FC236}">
                <a16:creationId xmlns:a16="http://schemas.microsoft.com/office/drawing/2014/main" id="{C19512A7-D68B-4566-AB64-5A4C28EEFCEA}"/>
              </a:ext>
            </a:extLst>
          </p:cNvPr>
          <p:cNvGrpSpPr/>
          <p:nvPr/>
        </p:nvGrpSpPr>
        <p:grpSpPr>
          <a:xfrm>
            <a:off x="7685124" y="4273517"/>
            <a:ext cx="2117597" cy="1681968"/>
            <a:chOff x="9397014" y="493922"/>
            <a:chExt cx="2200189" cy="1942683"/>
          </a:xfrm>
        </p:grpSpPr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56BB769A-1AED-486B-892C-7AAA4FA15451}"/>
                </a:ext>
              </a:extLst>
            </p:cNvPr>
            <p:cNvSpPr/>
            <p:nvPr/>
          </p:nvSpPr>
          <p:spPr>
            <a:xfrm>
              <a:off x="9589365" y="493922"/>
              <a:ext cx="692457" cy="2642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0- 1+2</a:t>
              </a:r>
              <a:endParaRPr lang="zh-TW" altLang="en-US" sz="1400" dirty="0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088D0F52-DACD-4A85-A2C0-E8799F3BD028}"/>
                </a:ext>
              </a:extLst>
            </p:cNvPr>
            <p:cNvSpPr/>
            <p:nvPr/>
          </p:nvSpPr>
          <p:spPr>
            <a:xfrm>
              <a:off x="9589366" y="842369"/>
              <a:ext cx="683578" cy="2156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1- 1+2</a:t>
              </a:r>
              <a:endParaRPr lang="zh-TW" altLang="en-US" sz="1400" dirty="0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C42965D8-2E79-4D3F-9F17-62009A334BD8}"/>
                </a:ext>
              </a:extLst>
            </p:cNvPr>
            <p:cNvSpPr/>
            <p:nvPr/>
          </p:nvSpPr>
          <p:spPr>
            <a:xfrm>
              <a:off x="10668002" y="705504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64" name="直線接點 163">
              <a:extLst>
                <a:ext uri="{FF2B5EF4-FFF2-40B4-BE49-F238E27FC236}">
                  <a16:creationId xmlns:a16="http://schemas.microsoft.com/office/drawing/2014/main" id="{0F92B4FA-3980-4484-8260-F8E18C7AAF37}"/>
                </a:ext>
              </a:extLst>
            </p:cNvPr>
            <p:cNvCxnSpPr>
              <a:cxnSpLocks/>
              <a:stCxn id="161" idx="3"/>
            </p:cNvCxnSpPr>
            <p:nvPr/>
          </p:nvCxnSpPr>
          <p:spPr>
            <a:xfrm>
              <a:off x="10281822" y="626029"/>
              <a:ext cx="421690" cy="2156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>
              <a:extLst>
                <a:ext uri="{FF2B5EF4-FFF2-40B4-BE49-F238E27FC236}">
                  <a16:creationId xmlns:a16="http://schemas.microsoft.com/office/drawing/2014/main" id="{A6C6477A-095B-46BC-B1D7-D15731E39CB0}"/>
                </a:ext>
              </a:extLst>
            </p:cNvPr>
            <p:cNvCxnSpPr>
              <a:cxnSpLocks/>
              <a:stCxn id="162" idx="3"/>
            </p:cNvCxnSpPr>
            <p:nvPr/>
          </p:nvCxnSpPr>
          <p:spPr>
            <a:xfrm flipV="1">
              <a:off x="10272944" y="842369"/>
              <a:ext cx="380261" cy="1078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>
              <a:extLst>
                <a:ext uri="{FF2B5EF4-FFF2-40B4-BE49-F238E27FC236}">
                  <a16:creationId xmlns:a16="http://schemas.microsoft.com/office/drawing/2014/main" id="{BAC60C4E-399D-4FA6-9519-5B297666CBD6}"/>
                </a:ext>
              </a:extLst>
            </p:cNvPr>
            <p:cNvCxnSpPr>
              <a:cxnSpLocks/>
            </p:cNvCxnSpPr>
            <p:nvPr/>
          </p:nvCxnSpPr>
          <p:spPr>
            <a:xfrm>
              <a:off x="10222637" y="633059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>
              <a:extLst>
                <a:ext uri="{FF2B5EF4-FFF2-40B4-BE49-F238E27FC236}">
                  <a16:creationId xmlns:a16="http://schemas.microsoft.com/office/drawing/2014/main" id="{9A4F1AC6-E3A0-478E-B686-D8EB46B4E900}"/>
                </a:ext>
              </a:extLst>
            </p:cNvPr>
            <p:cNvCxnSpPr>
              <a:cxnSpLocks/>
            </p:cNvCxnSpPr>
            <p:nvPr/>
          </p:nvCxnSpPr>
          <p:spPr>
            <a:xfrm>
              <a:off x="9397014" y="962748"/>
              <a:ext cx="177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>
              <a:extLst>
                <a:ext uri="{FF2B5EF4-FFF2-40B4-BE49-F238E27FC236}">
                  <a16:creationId xmlns:a16="http://schemas.microsoft.com/office/drawing/2014/main" id="{AC1AF548-EB12-412B-9215-D42C373471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97014" y="626029"/>
              <a:ext cx="195310" cy="6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>
              <a:extLst>
                <a:ext uri="{FF2B5EF4-FFF2-40B4-BE49-F238E27FC236}">
                  <a16:creationId xmlns:a16="http://schemas.microsoft.com/office/drawing/2014/main" id="{E188270D-5DB7-4C81-86C2-1BA317CE9F53}"/>
                </a:ext>
              </a:extLst>
            </p:cNvPr>
            <p:cNvCxnSpPr>
              <a:cxnSpLocks/>
              <a:stCxn id="163" idx="3"/>
            </p:cNvCxnSpPr>
            <p:nvPr/>
          </p:nvCxnSpPr>
          <p:spPr>
            <a:xfrm>
              <a:off x="10916577" y="829792"/>
              <a:ext cx="663560" cy="20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30EEB53C-B634-4E3B-AC64-24C4682E09B4}"/>
                </a:ext>
              </a:extLst>
            </p:cNvPr>
            <p:cNvSpPr/>
            <p:nvPr/>
          </p:nvSpPr>
          <p:spPr>
            <a:xfrm>
              <a:off x="9726971" y="1142205"/>
              <a:ext cx="497150" cy="2661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0-3</a:t>
              </a:r>
              <a:endParaRPr lang="zh-TW" altLang="en-US" sz="1400" dirty="0"/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8238E80E-93FC-4E7C-8EC1-9DECDC6D03C1}"/>
                </a:ext>
              </a:extLst>
            </p:cNvPr>
            <p:cNvSpPr/>
            <p:nvPr/>
          </p:nvSpPr>
          <p:spPr>
            <a:xfrm>
              <a:off x="9726970" y="1489915"/>
              <a:ext cx="497151" cy="22638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1-3</a:t>
              </a:r>
              <a:endParaRPr lang="zh-TW" altLang="en-US" sz="1400" dirty="0"/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48F41AEB-50F7-4BA1-AB2D-B8691376043B}"/>
                </a:ext>
              </a:extLst>
            </p:cNvPr>
            <p:cNvSpPr/>
            <p:nvPr/>
          </p:nvSpPr>
          <p:spPr>
            <a:xfrm>
              <a:off x="9975545" y="1837624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2AF7E2F0-002D-43CF-9E59-4253E5343789}"/>
                </a:ext>
              </a:extLst>
            </p:cNvPr>
            <p:cNvSpPr/>
            <p:nvPr/>
          </p:nvSpPr>
          <p:spPr>
            <a:xfrm>
              <a:off x="9975545" y="2188030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83ED9342-55A8-47C9-A1E3-7783BF43773B}"/>
                </a:ext>
              </a:extLst>
            </p:cNvPr>
            <p:cNvSpPr/>
            <p:nvPr/>
          </p:nvSpPr>
          <p:spPr>
            <a:xfrm>
              <a:off x="10645810" y="1353050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75" name="直線接點 174">
              <a:extLst>
                <a:ext uri="{FF2B5EF4-FFF2-40B4-BE49-F238E27FC236}">
                  <a16:creationId xmlns:a16="http://schemas.microsoft.com/office/drawing/2014/main" id="{9D50A770-20F6-4DA6-BAF7-9377685AC795}"/>
                </a:ext>
              </a:extLst>
            </p:cNvPr>
            <p:cNvCxnSpPr>
              <a:cxnSpLocks/>
              <a:stCxn id="170" idx="3"/>
            </p:cNvCxnSpPr>
            <p:nvPr/>
          </p:nvCxnSpPr>
          <p:spPr>
            <a:xfrm>
              <a:off x="10224121" y="1275292"/>
              <a:ext cx="421689" cy="2146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>
              <a:extLst>
                <a:ext uri="{FF2B5EF4-FFF2-40B4-BE49-F238E27FC236}">
                  <a16:creationId xmlns:a16="http://schemas.microsoft.com/office/drawing/2014/main" id="{B490AD7C-88AA-4C7F-8009-00FFB2BBBC87}"/>
                </a:ext>
              </a:extLst>
            </p:cNvPr>
            <p:cNvCxnSpPr>
              <a:cxnSpLocks/>
              <a:stCxn id="171" idx="3"/>
            </p:cNvCxnSpPr>
            <p:nvPr/>
          </p:nvCxnSpPr>
          <p:spPr>
            <a:xfrm flipV="1">
              <a:off x="10224121" y="1489917"/>
              <a:ext cx="430567" cy="11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80F890C1-9F94-4DB7-BE39-7E4EBBB397BA}"/>
                </a:ext>
              </a:extLst>
            </p:cNvPr>
            <p:cNvSpPr/>
            <p:nvPr/>
          </p:nvSpPr>
          <p:spPr>
            <a:xfrm>
              <a:off x="10619178" y="1942417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8F2F6C23-3BAF-4031-BC2A-849883CA6A00}"/>
                </a:ext>
              </a:extLst>
            </p:cNvPr>
            <p:cNvSpPr/>
            <p:nvPr/>
          </p:nvSpPr>
          <p:spPr>
            <a:xfrm>
              <a:off x="11188827" y="1683226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79" name="直線接點 178">
              <a:extLst>
                <a:ext uri="{FF2B5EF4-FFF2-40B4-BE49-F238E27FC236}">
                  <a16:creationId xmlns:a16="http://schemas.microsoft.com/office/drawing/2014/main" id="{0A0E6786-CB6F-44F3-B330-2C3D8CF8FF0D}"/>
                </a:ext>
              </a:extLst>
            </p:cNvPr>
            <p:cNvCxnSpPr>
              <a:stCxn id="174" idx="3"/>
              <a:endCxn id="178" idx="1"/>
            </p:cNvCxnSpPr>
            <p:nvPr/>
          </p:nvCxnSpPr>
          <p:spPr>
            <a:xfrm>
              <a:off x="10894385" y="1477338"/>
              <a:ext cx="294442" cy="330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接點 179">
              <a:extLst>
                <a:ext uri="{FF2B5EF4-FFF2-40B4-BE49-F238E27FC236}">
                  <a16:creationId xmlns:a16="http://schemas.microsoft.com/office/drawing/2014/main" id="{42792B74-589A-4745-B468-82C705FB23C1}"/>
                </a:ext>
              </a:extLst>
            </p:cNvPr>
            <p:cNvCxnSpPr>
              <a:stCxn id="178" idx="1"/>
              <a:endCxn id="177" idx="3"/>
            </p:cNvCxnSpPr>
            <p:nvPr/>
          </p:nvCxnSpPr>
          <p:spPr>
            <a:xfrm flipH="1">
              <a:off x="10867753" y="1807514"/>
              <a:ext cx="321074" cy="259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接點 180">
              <a:extLst>
                <a:ext uri="{FF2B5EF4-FFF2-40B4-BE49-F238E27FC236}">
                  <a16:creationId xmlns:a16="http://schemas.microsoft.com/office/drawing/2014/main" id="{293D81E8-7A80-47EF-82D4-56AAF408AB29}"/>
                </a:ext>
              </a:extLst>
            </p:cNvPr>
            <p:cNvCxnSpPr>
              <a:stCxn id="172" idx="3"/>
              <a:endCxn id="177" idx="1"/>
            </p:cNvCxnSpPr>
            <p:nvPr/>
          </p:nvCxnSpPr>
          <p:spPr>
            <a:xfrm>
              <a:off x="10224120" y="1961912"/>
              <a:ext cx="395058" cy="104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接點 181">
              <a:extLst>
                <a:ext uri="{FF2B5EF4-FFF2-40B4-BE49-F238E27FC236}">
                  <a16:creationId xmlns:a16="http://schemas.microsoft.com/office/drawing/2014/main" id="{50B50246-247A-431D-A2CB-601117513F7C}"/>
                </a:ext>
              </a:extLst>
            </p:cNvPr>
            <p:cNvCxnSpPr>
              <a:stCxn id="177" idx="1"/>
              <a:endCxn id="173" idx="3"/>
            </p:cNvCxnSpPr>
            <p:nvPr/>
          </p:nvCxnSpPr>
          <p:spPr>
            <a:xfrm flipH="1">
              <a:off x="10224120" y="2066705"/>
              <a:ext cx="395058" cy="2456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接點 182">
              <a:extLst>
                <a:ext uri="{FF2B5EF4-FFF2-40B4-BE49-F238E27FC236}">
                  <a16:creationId xmlns:a16="http://schemas.microsoft.com/office/drawing/2014/main" id="{BDD4F6F1-C6CF-46DC-ADA1-7D36D4256563}"/>
                </a:ext>
              </a:extLst>
            </p:cNvPr>
            <p:cNvCxnSpPr>
              <a:cxnSpLocks/>
              <a:stCxn id="178" idx="3"/>
            </p:cNvCxnSpPr>
            <p:nvPr/>
          </p:nvCxnSpPr>
          <p:spPr>
            <a:xfrm>
              <a:off x="11437402" y="1807514"/>
              <a:ext cx="159801" cy="73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接點 183">
              <a:extLst>
                <a:ext uri="{FF2B5EF4-FFF2-40B4-BE49-F238E27FC236}">
                  <a16:creationId xmlns:a16="http://schemas.microsoft.com/office/drawing/2014/main" id="{138E5430-A729-4C91-BFD0-13BABF2BF35F}"/>
                </a:ext>
              </a:extLst>
            </p:cNvPr>
            <p:cNvCxnSpPr>
              <a:cxnSpLocks/>
            </p:cNvCxnSpPr>
            <p:nvPr/>
          </p:nvCxnSpPr>
          <p:spPr>
            <a:xfrm>
              <a:off x="10224120" y="128060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接點 184">
              <a:extLst>
                <a:ext uri="{FF2B5EF4-FFF2-40B4-BE49-F238E27FC236}">
                  <a16:creationId xmlns:a16="http://schemas.microsoft.com/office/drawing/2014/main" id="{3EE6CC41-6065-4A66-91F2-7854977E97F2}"/>
                </a:ext>
              </a:extLst>
            </p:cNvPr>
            <p:cNvCxnSpPr>
              <a:cxnSpLocks/>
            </p:cNvCxnSpPr>
            <p:nvPr/>
          </p:nvCxnSpPr>
          <p:spPr>
            <a:xfrm>
              <a:off x="9444364" y="1293146"/>
              <a:ext cx="260409" cy="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接點 185">
              <a:extLst>
                <a:ext uri="{FF2B5EF4-FFF2-40B4-BE49-F238E27FC236}">
                  <a16:creationId xmlns:a16="http://schemas.microsoft.com/office/drawing/2014/main" id="{FA94E4D0-95A6-4E05-BC03-B344BD01C33F}"/>
                </a:ext>
              </a:extLst>
            </p:cNvPr>
            <p:cNvCxnSpPr>
              <a:cxnSpLocks/>
              <a:endCxn id="172" idx="1"/>
            </p:cNvCxnSpPr>
            <p:nvPr/>
          </p:nvCxnSpPr>
          <p:spPr>
            <a:xfrm>
              <a:off x="9726970" y="1931801"/>
              <a:ext cx="248575" cy="30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接點 186">
              <a:extLst>
                <a:ext uri="{FF2B5EF4-FFF2-40B4-BE49-F238E27FC236}">
                  <a16:creationId xmlns:a16="http://schemas.microsoft.com/office/drawing/2014/main" id="{1E7874CC-3CBE-4EE0-A329-3E0F26DFABEC}"/>
                </a:ext>
              </a:extLst>
            </p:cNvPr>
            <p:cNvCxnSpPr>
              <a:cxnSpLocks/>
              <a:stCxn id="173" idx="1"/>
            </p:cNvCxnSpPr>
            <p:nvPr/>
          </p:nvCxnSpPr>
          <p:spPr>
            <a:xfrm flipH="1">
              <a:off x="9726971" y="2312318"/>
              <a:ext cx="248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BE1339B7-A01D-41DB-916D-A6F6C5C3DFBB}"/>
                </a:ext>
              </a:extLst>
            </p:cNvPr>
            <p:cNvCxnSpPr>
              <a:cxnSpLocks/>
              <a:endCxn id="170" idx="1"/>
            </p:cNvCxnSpPr>
            <p:nvPr/>
          </p:nvCxnSpPr>
          <p:spPr>
            <a:xfrm flipV="1">
              <a:off x="9726970" y="1275292"/>
              <a:ext cx="1" cy="5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7636C554-3897-444D-B56D-0A3FB0DFFFA0}"/>
                </a:ext>
              </a:extLst>
            </p:cNvPr>
            <p:cNvCxnSpPr>
              <a:cxnSpLocks/>
            </p:cNvCxnSpPr>
            <p:nvPr/>
          </p:nvCxnSpPr>
          <p:spPr>
            <a:xfrm>
              <a:off x="9432528" y="1587720"/>
              <a:ext cx="260409" cy="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群組 189">
            <a:extLst>
              <a:ext uri="{FF2B5EF4-FFF2-40B4-BE49-F238E27FC236}">
                <a16:creationId xmlns:a16="http://schemas.microsoft.com/office/drawing/2014/main" id="{74CC5A27-7EAE-4D46-9026-89FBA892245A}"/>
              </a:ext>
            </a:extLst>
          </p:cNvPr>
          <p:cNvGrpSpPr/>
          <p:nvPr/>
        </p:nvGrpSpPr>
        <p:grpSpPr>
          <a:xfrm>
            <a:off x="9923059" y="4242391"/>
            <a:ext cx="2132627" cy="1694000"/>
            <a:chOff x="9472477" y="2685364"/>
            <a:chExt cx="2265616" cy="1982673"/>
          </a:xfrm>
        </p:grpSpPr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8CA9FD5D-1410-4B6C-BAEC-AE05884F8D51}"/>
                </a:ext>
              </a:extLst>
            </p:cNvPr>
            <p:cNvSpPr/>
            <p:nvPr/>
          </p:nvSpPr>
          <p:spPr>
            <a:xfrm>
              <a:off x="9664828" y="2685364"/>
              <a:ext cx="692457" cy="2642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0- 1</a:t>
              </a:r>
              <a:endParaRPr lang="zh-TW" altLang="en-US" sz="1400" dirty="0"/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D6C11F06-BE67-4A50-93B9-F4D040E49ADB}"/>
                </a:ext>
              </a:extLst>
            </p:cNvPr>
            <p:cNvSpPr/>
            <p:nvPr/>
          </p:nvSpPr>
          <p:spPr>
            <a:xfrm>
              <a:off x="9664829" y="3033811"/>
              <a:ext cx="683578" cy="2156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1- 1</a:t>
              </a:r>
              <a:endParaRPr lang="zh-TW" altLang="en-US" sz="1400" dirty="0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87E3D61F-D8C6-4227-9AC8-8E63565892E3}"/>
                </a:ext>
              </a:extLst>
            </p:cNvPr>
            <p:cNvSpPr/>
            <p:nvPr/>
          </p:nvSpPr>
          <p:spPr>
            <a:xfrm>
              <a:off x="10743465" y="2896946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CEE7EDFB-C725-486B-895C-F98B940597D6}"/>
                </a:ext>
              </a:extLst>
            </p:cNvPr>
            <p:cNvCxnSpPr>
              <a:cxnSpLocks/>
              <a:stCxn id="191" idx="3"/>
            </p:cNvCxnSpPr>
            <p:nvPr/>
          </p:nvCxnSpPr>
          <p:spPr>
            <a:xfrm>
              <a:off x="10357285" y="2817471"/>
              <a:ext cx="421690" cy="2156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>
              <a:extLst>
                <a:ext uri="{FF2B5EF4-FFF2-40B4-BE49-F238E27FC236}">
                  <a16:creationId xmlns:a16="http://schemas.microsoft.com/office/drawing/2014/main" id="{320D6129-2138-4EE5-853D-D63B77742BCB}"/>
                </a:ext>
              </a:extLst>
            </p:cNvPr>
            <p:cNvCxnSpPr>
              <a:cxnSpLocks/>
              <a:stCxn id="192" idx="3"/>
            </p:cNvCxnSpPr>
            <p:nvPr/>
          </p:nvCxnSpPr>
          <p:spPr>
            <a:xfrm flipV="1">
              <a:off x="10348407" y="3033811"/>
              <a:ext cx="380261" cy="1078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5C6A8C30-8C0F-4E50-9F1C-2DF4D6D116A4}"/>
                </a:ext>
              </a:extLst>
            </p:cNvPr>
            <p:cNvCxnSpPr>
              <a:cxnSpLocks/>
            </p:cNvCxnSpPr>
            <p:nvPr/>
          </p:nvCxnSpPr>
          <p:spPr>
            <a:xfrm>
              <a:off x="10298100" y="282450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4CB2333C-50E9-4585-A479-072BCA480475}"/>
                </a:ext>
              </a:extLst>
            </p:cNvPr>
            <p:cNvCxnSpPr>
              <a:cxnSpLocks/>
            </p:cNvCxnSpPr>
            <p:nvPr/>
          </p:nvCxnSpPr>
          <p:spPr>
            <a:xfrm>
              <a:off x="9472477" y="3154190"/>
              <a:ext cx="177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510E9791-B2CC-44F8-8288-772783F300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72477" y="2817471"/>
              <a:ext cx="195310" cy="6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>
              <a:extLst>
                <a:ext uri="{FF2B5EF4-FFF2-40B4-BE49-F238E27FC236}">
                  <a16:creationId xmlns:a16="http://schemas.microsoft.com/office/drawing/2014/main" id="{861518E4-DF11-4D15-B53D-9829C0F32A35}"/>
                </a:ext>
              </a:extLst>
            </p:cNvPr>
            <p:cNvCxnSpPr>
              <a:cxnSpLocks/>
              <a:stCxn id="193" idx="3"/>
            </p:cNvCxnSpPr>
            <p:nvPr/>
          </p:nvCxnSpPr>
          <p:spPr>
            <a:xfrm flipV="1">
              <a:off x="10992040" y="3021233"/>
              <a:ext cx="64254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CB8EBD4F-2D75-4C1C-8FAD-298892C54531}"/>
                </a:ext>
              </a:extLst>
            </p:cNvPr>
            <p:cNvCxnSpPr>
              <a:cxnSpLocks/>
            </p:cNvCxnSpPr>
            <p:nvPr/>
          </p:nvCxnSpPr>
          <p:spPr>
            <a:xfrm>
              <a:off x="10299583" y="3472047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1DE84E60-72C6-41C2-9CF4-8E9848DF50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2433" y="3466734"/>
              <a:ext cx="1" cy="5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0757565F-9FB0-4BD2-948B-91FB543648A5}"/>
                </a:ext>
              </a:extLst>
            </p:cNvPr>
            <p:cNvSpPr/>
            <p:nvPr/>
          </p:nvSpPr>
          <p:spPr>
            <a:xfrm>
              <a:off x="9650032" y="3362833"/>
              <a:ext cx="683580" cy="2583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0- 2+3</a:t>
              </a:r>
              <a:endParaRPr lang="zh-TW" altLang="en-US" sz="1400" dirty="0"/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D0DB3F63-8BE1-46E0-995D-8C9CF659C7B1}"/>
                </a:ext>
              </a:extLst>
            </p:cNvPr>
            <p:cNvSpPr/>
            <p:nvPr/>
          </p:nvSpPr>
          <p:spPr>
            <a:xfrm>
              <a:off x="9664829" y="3701852"/>
              <a:ext cx="683580" cy="24856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1-2+3</a:t>
              </a:r>
              <a:endParaRPr lang="zh-TW" altLang="en-US" sz="1400" dirty="0"/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090E7F71-35FA-4088-A272-C305FF69D119}"/>
                </a:ext>
              </a:extLst>
            </p:cNvPr>
            <p:cNvSpPr/>
            <p:nvPr/>
          </p:nvSpPr>
          <p:spPr>
            <a:xfrm>
              <a:off x="10099832" y="4049561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F73032B2-3F86-4B39-A040-76397D27545A}"/>
                </a:ext>
              </a:extLst>
            </p:cNvPr>
            <p:cNvSpPr/>
            <p:nvPr/>
          </p:nvSpPr>
          <p:spPr>
            <a:xfrm>
              <a:off x="10770097" y="3564987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FCD16F4A-4586-41F6-BC47-A23A4EAA06A4}"/>
                </a:ext>
              </a:extLst>
            </p:cNvPr>
            <p:cNvCxnSpPr>
              <a:cxnSpLocks/>
              <a:stCxn id="202" idx="3"/>
            </p:cNvCxnSpPr>
            <p:nvPr/>
          </p:nvCxnSpPr>
          <p:spPr>
            <a:xfrm>
              <a:off x="10333612" y="3492019"/>
              <a:ext cx="421689" cy="218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接點 206">
              <a:extLst>
                <a:ext uri="{FF2B5EF4-FFF2-40B4-BE49-F238E27FC236}">
                  <a16:creationId xmlns:a16="http://schemas.microsoft.com/office/drawing/2014/main" id="{7D31A803-888E-4881-88D6-33CA50F909EA}"/>
                </a:ext>
              </a:extLst>
            </p:cNvPr>
            <p:cNvCxnSpPr>
              <a:cxnSpLocks/>
              <a:stCxn id="203" idx="3"/>
            </p:cNvCxnSpPr>
            <p:nvPr/>
          </p:nvCxnSpPr>
          <p:spPr>
            <a:xfrm flipV="1">
              <a:off x="10348409" y="3701854"/>
              <a:ext cx="430566" cy="1242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85089FA0-EEE2-4A44-BCD4-AA265DCA6174}"/>
                </a:ext>
              </a:extLst>
            </p:cNvPr>
            <p:cNvSpPr/>
            <p:nvPr/>
          </p:nvSpPr>
          <p:spPr>
            <a:xfrm>
              <a:off x="10743465" y="4154354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7F8C5921-BCE2-4356-B226-3F7F123E8423}"/>
                </a:ext>
              </a:extLst>
            </p:cNvPr>
            <p:cNvSpPr/>
            <p:nvPr/>
          </p:nvSpPr>
          <p:spPr>
            <a:xfrm>
              <a:off x="11313114" y="3895163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58C4D522-4140-49B6-A537-D4619FB3BBAF}"/>
                </a:ext>
              </a:extLst>
            </p:cNvPr>
            <p:cNvCxnSpPr>
              <a:stCxn id="205" idx="3"/>
              <a:endCxn id="209" idx="1"/>
            </p:cNvCxnSpPr>
            <p:nvPr/>
          </p:nvCxnSpPr>
          <p:spPr>
            <a:xfrm>
              <a:off x="11018672" y="3689275"/>
              <a:ext cx="294442" cy="330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接點 210">
              <a:extLst>
                <a:ext uri="{FF2B5EF4-FFF2-40B4-BE49-F238E27FC236}">
                  <a16:creationId xmlns:a16="http://schemas.microsoft.com/office/drawing/2014/main" id="{FDE1B917-A21A-4BBD-9025-782AA4D6CECA}"/>
                </a:ext>
              </a:extLst>
            </p:cNvPr>
            <p:cNvCxnSpPr>
              <a:stCxn id="209" idx="1"/>
              <a:endCxn id="208" idx="3"/>
            </p:cNvCxnSpPr>
            <p:nvPr/>
          </p:nvCxnSpPr>
          <p:spPr>
            <a:xfrm flipH="1">
              <a:off x="10992040" y="4019451"/>
              <a:ext cx="321074" cy="259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F9499A77-8092-48A7-B439-4B7A75F6F072}"/>
                </a:ext>
              </a:extLst>
            </p:cNvPr>
            <p:cNvCxnSpPr>
              <a:stCxn id="204" idx="3"/>
              <a:endCxn id="208" idx="1"/>
            </p:cNvCxnSpPr>
            <p:nvPr/>
          </p:nvCxnSpPr>
          <p:spPr>
            <a:xfrm>
              <a:off x="10348407" y="4173849"/>
              <a:ext cx="395058" cy="104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C5579C6A-41A6-40C2-8E1A-742E926BE94B}"/>
                </a:ext>
              </a:extLst>
            </p:cNvPr>
            <p:cNvCxnSpPr>
              <a:stCxn id="208" idx="1"/>
            </p:cNvCxnSpPr>
            <p:nvPr/>
          </p:nvCxnSpPr>
          <p:spPr>
            <a:xfrm flipH="1">
              <a:off x="10348407" y="4278642"/>
              <a:ext cx="395058" cy="2456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0D269A46-13CE-4903-806B-DB5CE80D59EB}"/>
                </a:ext>
              </a:extLst>
            </p:cNvPr>
            <p:cNvCxnSpPr>
              <a:cxnSpLocks/>
            </p:cNvCxnSpPr>
            <p:nvPr/>
          </p:nvCxnSpPr>
          <p:spPr>
            <a:xfrm>
              <a:off x="10348407" y="349254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接點 214">
              <a:extLst>
                <a:ext uri="{FF2B5EF4-FFF2-40B4-BE49-F238E27FC236}">
                  <a16:creationId xmlns:a16="http://schemas.microsoft.com/office/drawing/2014/main" id="{0A704AB0-3B76-4509-AD56-EE1FF43B3878}"/>
                </a:ext>
              </a:extLst>
            </p:cNvPr>
            <p:cNvCxnSpPr>
              <a:cxnSpLocks/>
              <a:endCxn id="204" idx="1"/>
            </p:cNvCxnSpPr>
            <p:nvPr/>
          </p:nvCxnSpPr>
          <p:spPr>
            <a:xfrm>
              <a:off x="9851257" y="4143738"/>
              <a:ext cx="248575" cy="30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73DBC75A-A2A3-44F1-BF63-999B023DB3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51258" y="4524255"/>
              <a:ext cx="248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B662C8F6-B115-4846-86C6-CDAB45D1C85F}"/>
                </a:ext>
              </a:extLst>
            </p:cNvPr>
            <p:cNvCxnSpPr>
              <a:cxnSpLocks/>
              <a:endCxn id="202" idx="1"/>
            </p:cNvCxnSpPr>
            <p:nvPr/>
          </p:nvCxnSpPr>
          <p:spPr>
            <a:xfrm>
              <a:off x="9472477" y="3492019"/>
              <a:ext cx="177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366EF600-4E89-4D27-BB99-21F925BA8EEA}"/>
                </a:ext>
              </a:extLst>
            </p:cNvPr>
            <p:cNvCxnSpPr>
              <a:cxnSpLocks/>
              <a:endCxn id="203" idx="1"/>
            </p:cNvCxnSpPr>
            <p:nvPr/>
          </p:nvCxnSpPr>
          <p:spPr>
            <a:xfrm>
              <a:off x="9556815" y="3799657"/>
              <a:ext cx="108014" cy="26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723AB886-8B71-4E2A-8AA1-97F8BF1B3519}"/>
                </a:ext>
              </a:extLst>
            </p:cNvPr>
            <p:cNvSpPr/>
            <p:nvPr/>
          </p:nvSpPr>
          <p:spPr>
            <a:xfrm>
              <a:off x="10099832" y="4419462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cxnSp>
          <p:nvCxnSpPr>
            <p:cNvPr id="220" name="直線接點 219">
              <a:extLst>
                <a:ext uri="{FF2B5EF4-FFF2-40B4-BE49-F238E27FC236}">
                  <a16:creationId xmlns:a16="http://schemas.microsoft.com/office/drawing/2014/main" id="{2C38CB1F-6863-4D5C-B7D0-14E7FAC16221}"/>
                </a:ext>
              </a:extLst>
            </p:cNvPr>
            <p:cNvCxnSpPr>
              <a:cxnSpLocks/>
            </p:cNvCxnSpPr>
            <p:nvPr/>
          </p:nvCxnSpPr>
          <p:spPr>
            <a:xfrm>
              <a:off x="11561688" y="4034506"/>
              <a:ext cx="1764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275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0319717-ACCB-46AB-8B82-D3B24AC08B84}"/>
              </a:ext>
            </a:extLst>
          </p:cNvPr>
          <p:cNvSpPr txBox="1"/>
          <p:nvPr/>
        </p:nvSpPr>
        <p:spPr>
          <a:xfrm>
            <a:off x="591302" y="265133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Stride2</a:t>
            </a:r>
          </a:p>
          <a:p>
            <a:r>
              <a:rPr lang="en-US" altLang="zh-TW" dirty="0"/>
              <a:t>NO5_0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5625889-48A3-4F90-BF2B-053993BD0BD6}"/>
              </a:ext>
            </a:extLst>
          </p:cNvPr>
          <p:cNvSpPr txBox="1"/>
          <p:nvPr/>
        </p:nvSpPr>
        <p:spPr>
          <a:xfrm>
            <a:off x="767178" y="820922"/>
            <a:ext cx="3016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</a:p>
          <a:p>
            <a:r>
              <a:rPr lang="en-US" altLang="zh-TW" dirty="0"/>
              <a:t>1</a:t>
            </a:r>
          </a:p>
          <a:p>
            <a:r>
              <a:rPr lang="en-US" altLang="zh-TW" dirty="0"/>
              <a:t>2</a:t>
            </a:r>
          </a:p>
          <a:p>
            <a:r>
              <a:rPr lang="en-US" altLang="zh-TW" dirty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414AAA79-D469-494D-8D03-CEEFAEE573E1}"/>
              </a:ext>
            </a:extLst>
          </p:cNvPr>
          <p:cNvCxnSpPr/>
          <p:nvPr/>
        </p:nvCxnSpPr>
        <p:spPr>
          <a:xfrm>
            <a:off x="641724" y="1674859"/>
            <a:ext cx="1676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DA44B5B8-DE7F-42EC-9B19-F8EB8729ABA1}"/>
              </a:ext>
            </a:extLst>
          </p:cNvPr>
          <p:cNvSpPr txBox="1"/>
          <p:nvPr/>
        </p:nvSpPr>
        <p:spPr>
          <a:xfrm>
            <a:off x="1068864" y="924725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ID0,1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C976FD3-BEB7-47BD-9E44-F7BDF2F6C29B}"/>
              </a:ext>
            </a:extLst>
          </p:cNvPr>
          <p:cNvSpPr txBox="1"/>
          <p:nvPr/>
        </p:nvSpPr>
        <p:spPr>
          <a:xfrm>
            <a:off x="1068864" y="1716819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ID2,3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8CACF9-6B0C-4A86-A662-0DEFC6712DB3}"/>
              </a:ext>
            </a:extLst>
          </p:cNvPr>
          <p:cNvSpPr txBox="1"/>
          <p:nvPr/>
        </p:nvSpPr>
        <p:spPr>
          <a:xfrm>
            <a:off x="3641759" y="525340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NO5_1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84CDA2A-D37B-4693-9C50-36EF8D2C70B6}"/>
              </a:ext>
            </a:extLst>
          </p:cNvPr>
          <p:cNvSpPr txBox="1"/>
          <p:nvPr/>
        </p:nvSpPr>
        <p:spPr>
          <a:xfrm>
            <a:off x="3597385" y="811848"/>
            <a:ext cx="3016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</a:p>
          <a:p>
            <a:r>
              <a:rPr lang="en-US" altLang="zh-TW" dirty="0"/>
              <a:t>3</a:t>
            </a:r>
          </a:p>
          <a:p>
            <a:r>
              <a:rPr lang="en-US" altLang="zh-TW" dirty="0"/>
              <a:t>4</a:t>
            </a:r>
          </a:p>
          <a:p>
            <a:r>
              <a:rPr lang="en-US" altLang="zh-TW" dirty="0"/>
              <a:t>5</a:t>
            </a:r>
          </a:p>
          <a:p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1BD0FB4-03D3-4601-9E4E-0DA8B4D722A8}"/>
              </a:ext>
            </a:extLst>
          </p:cNvPr>
          <p:cNvCxnSpPr/>
          <p:nvPr/>
        </p:nvCxnSpPr>
        <p:spPr>
          <a:xfrm>
            <a:off x="3471931" y="1665785"/>
            <a:ext cx="1676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DD9A9B5-E6EE-4798-80CB-3AD2F2C0C92F}"/>
              </a:ext>
            </a:extLst>
          </p:cNvPr>
          <p:cNvSpPr txBox="1"/>
          <p:nvPr/>
        </p:nvSpPr>
        <p:spPr>
          <a:xfrm>
            <a:off x="3899071" y="915651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ID0,1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0CD5D63-A6DE-4E0E-A086-D5B4173B57B3}"/>
              </a:ext>
            </a:extLst>
          </p:cNvPr>
          <p:cNvSpPr txBox="1"/>
          <p:nvPr/>
        </p:nvSpPr>
        <p:spPr>
          <a:xfrm>
            <a:off x="3899071" y="1707745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ID2,3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80D8354-556A-4762-945F-E39840E572BA}"/>
              </a:ext>
            </a:extLst>
          </p:cNvPr>
          <p:cNvSpPr txBox="1"/>
          <p:nvPr/>
        </p:nvSpPr>
        <p:spPr>
          <a:xfrm>
            <a:off x="5938516" y="815415"/>
            <a:ext cx="3016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</a:p>
          <a:p>
            <a:r>
              <a:rPr lang="en-US" altLang="zh-TW" dirty="0"/>
              <a:t>5</a:t>
            </a:r>
          </a:p>
          <a:p>
            <a:r>
              <a:rPr lang="en-US" altLang="zh-TW" dirty="0"/>
              <a:t>6</a:t>
            </a:r>
          </a:p>
          <a:p>
            <a:r>
              <a:rPr lang="en-US" altLang="zh-TW" dirty="0"/>
              <a:t>7</a:t>
            </a:r>
          </a:p>
          <a:p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5B07F14-3543-412C-A76A-16B39951DE58}"/>
              </a:ext>
            </a:extLst>
          </p:cNvPr>
          <p:cNvCxnSpPr/>
          <p:nvPr/>
        </p:nvCxnSpPr>
        <p:spPr>
          <a:xfrm>
            <a:off x="5938516" y="1646412"/>
            <a:ext cx="1676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CC41C83-33A8-46D7-8EE5-96DF25677751}"/>
              </a:ext>
            </a:extLst>
          </p:cNvPr>
          <p:cNvSpPr txBox="1"/>
          <p:nvPr/>
        </p:nvSpPr>
        <p:spPr>
          <a:xfrm>
            <a:off x="6427592" y="883607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ID0,1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349D300-DCBA-4834-9B40-90EAA2A8F49A}"/>
              </a:ext>
            </a:extLst>
          </p:cNvPr>
          <p:cNvSpPr txBox="1"/>
          <p:nvPr/>
        </p:nvSpPr>
        <p:spPr>
          <a:xfrm>
            <a:off x="6438337" y="1646412"/>
            <a:ext cx="692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ID2,3</a:t>
            </a:r>
          </a:p>
          <a:p>
            <a:r>
              <a:rPr lang="en-US" altLang="zh-TW" dirty="0"/>
              <a:t>1 </a:t>
            </a:r>
          </a:p>
          <a:p>
            <a:r>
              <a:rPr lang="en-US" altLang="zh-TW" dirty="0"/>
              <a:t>2 + 3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9EC014B-E6EF-4BC4-825F-29A8FE9C2FEF}"/>
              </a:ext>
            </a:extLst>
          </p:cNvPr>
          <p:cNvSpPr txBox="1"/>
          <p:nvPr/>
        </p:nvSpPr>
        <p:spPr>
          <a:xfrm>
            <a:off x="5855973" y="451187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NO5_2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4DA66B2-2485-4922-8CEB-9CBE14A4689F}"/>
              </a:ext>
            </a:extLst>
          </p:cNvPr>
          <p:cNvSpPr txBox="1"/>
          <p:nvPr/>
        </p:nvSpPr>
        <p:spPr>
          <a:xfrm>
            <a:off x="8403102" y="842934"/>
            <a:ext cx="3016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</a:t>
            </a:r>
          </a:p>
          <a:p>
            <a:r>
              <a:rPr lang="en-US" altLang="zh-TW" dirty="0"/>
              <a:t>7</a:t>
            </a:r>
          </a:p>
          <a:p>
            <a:r>
              <a:rPr lang="en-US" altLang="zh-TW" dirty="0"/>
              <a:t>0</a:t>
            </a:r>
          </a:p>
          <a:p>
            <a:r>
              <a:rPr lang="en-US" altLang="zh-TW" dirty="0"/>
              <a:t>1</a:t>
            </a:r>
          </a:p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334E852-C18B-4625-838B-F9959E3D5F4C}"/>
              </a:ext>
            </a:extLst>
          </p:cNvPr>
          <p:cNvSpPr txBox="1"/>
          <p:nvPr/>
        </p:nvSpPr>
        <p:spPr>
          <a:xfrm>
            <a:off x="8917561" y="764730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ID0,1</a:t>
            </a:r>
          </a:p>
          <a:p>
            <a:r>
              <a:rPr lang="en-US" altLang="zh-TW" dirty="0"/>
              <a:t>1 + 2</a:t>
            </a:r>
          </a:p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9248074-C675-442B-9876-A4536AEC9D71}"/>
              </a:ext>
            </a:extLst>
          </p:cNvPr>
          <p:cNvSpPr txBox="1"/>
          <p:nvPr/>
        </p:nvSpPr>
        <p:spPr>
          <a:xfrm>
            <a:off x="8902923" y="1673931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ID2,3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96FC7A0-5804-4F63-87C4-33D66491D623}"/>
              </a:ext>
            </a:extLst>
          </p:cNvPr>
          <p:cNvSpPr txBox="1"/>
          <p:nvPr/>
        </p:nvSpPr>
        <p:spPr>
          <a:xfrm>
            <a:off x="8329309" y="40953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NO5_3</a:t>
            </a:r>
            <a:endParaRPr lang="zh-TW" altLang="en-US" dirty="0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D5D0C2AF-F0B3-4513-846A-84B976F7356F}"/>
              </a:ext>
            </a:extLst>
          </p:cNvPr>
          <p:cNvCxnSpPr/>
          <p:nvPr/>
        </p:nvCxnSpPr>
        <p:spPr>
          <a:xfrm>
            <a:off x="8326739" y="1697210"/>
            <a:ext cx="1676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DBB93F6-969B-4270-A372-4BC353583D41}"/>
              </a:ext>
            </a:extLst>
          </p:cNvPr>
          <p:cNvGrpSpPr/>
          <p:nvPr/>
        </p:nvGrpSpPr>
        <p:grpSpPr>
          <a:xfrm>
            <a:off x="512137" y="2856789"/>
            <a:ext cx="1609601" cy="1194370"/>
            <a:chOff x="341789" y="547197"/>
            <a:chExt cx="2105490" cy="1294399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E8B06CA-A5C8-44C2-AD76-86FF3BBD57E1}"/>
                </a:ext>
              </a:extLst>
            </p:cNvPr>
            <p:cNvSpPr/>
            <p:nvPr/>
          </p:nvSpPr>
          <p:spPr>
            <a:xfrm>
              <a:off x="590362" y="547197"/>
              <a:ext cx="248576" cy="2108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0</a:t>
              </a:r>
              <a:endParaRPr lang="zh-TW" altLang="en-US" sz="1600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2AA8D20-9422-4727-8F85-B3E297D2691E}"/>
                </a:ext>
              </a:extLst>
            </p:cNvPr>
            <p:cNvSpPr/>
            <p:nvPr/>
          </p:nvSpPr>
          <p:spPr>
            <a:xfrm>
              <a:off x="590364" y="894906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C71724B-CD8B-47FF-9ECD-5CCB562E8D85}"/>
                </a:ext>
              </a:extLst>
            </p:cNvPr>
            <p:cNvSpPr/>
            <p:nvPr/>
          </p:nvSpPr>
          <p:spPr>
            <a:xfrm>
              <a:off x="590364" y="1242615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E2FBA71-E7B5-444B-AAAB-9F2B93FF1E59}"/>
                </a:ext>
              </a:extLst>
            </p:cNvPr>
            <p:cNvSpPr/>
            <p:nvPr/>
          </p:nvSpPr>
          <p:spPr>
            <a:xfrm>
              <a:off x="590364" y="1593021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93D15BF-6FB3-43BC-9345-614CE4976232}"/>
                </a:ext>
              </a:extLst>
            </p:cNvPr>
            <p:cNvSpPr/>
            <p:nvPr/>
          </p:nvSpPr>
          <p:spPr>
            <a:xfrm>
              <a:off x="1260629" y="758041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30B3F78F-DFB4-484E-985C-6C5B44CA596F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838938" y="652602"/>
              <a:ext cx="421691" cy="242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31B9BF74-8EB6-436F-80FC-9E076167793B}"/>
                </a:ext>
              </a:extLst>
            </p:cNvPr>
            <p:cNvCxnSpPr>
              <a:stCxn id="24" idx="3"/>
            </p:cNvCxnSpPr>
            <p:nvPr/>
          </p:nvCxnSpPr>
          <p:spPr>
            <a:xfrm flipV="1">
              <a:off x="838939" y="894906"/>
              <a:ext cx="430568" cy="1242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473145B-F091-4CD1-85FF-D4211F077B71}"/>
                </a:ext>
              </a:extLst>
            </p:cNvPr>
            <p:cNvSpPr/>
            <p:nvPr/>
          </p:nvSpPr>
          <p:spPr>
            <a:xfrm>
              <a:off x="1233997" y="1347408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7B5AC3C-CAE4-401C-AC95-E057B4CC44A8}"/>
                </a:ext>
              </a:extLst>
            </p:cNvPr>
            <p:cNvSpPr/>
            <p:nvPr/>
          </p:nvSpPr>
          <p:spPr>
            <a:xfrm>
              <a:off x="1803646" y="1088217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E0826AF2-6548-42AC-887F-A72DC92BB18C}"/>
                </a:ext>
              </a:extLst>
            </p:cNvPr>
            <p:cNvCxnSpPr>
              <a:stCxn id="27" idx="3"/>
              <a:endCxn id="31" idx="1"/>
            </p:cNvCxnSpPr>
            <p:nvPr/>
          </p:nvCxnSpPr>
          <p:spPr>
            <a:xfrm>
              <a:off x="1509204" y="882329"/>
              <a:ext cx="294442" cy="330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3D8B542D-540B-4EB5-89FA-3305BBE96767}"/>
                </a:ext>
              </a:extLst>
            </p:cNvPr>
            <p:cNvCxnSpPr>
              <a:stCxn id="31" idx="1"/>
              <a:endCxn id="30" idx="3"/>
            </p:cNvCxnSpPr>
            <p:nvPr/>
          </p:nvCxnSpPr>
          <p:spPr>
            <a:xfrm flipH="1">
              <a:off x="1482572" y="1212505"/>
              <a:ext cx="321074" cy="259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DAFF3FC4-A38E-4910-A454-A2376AEC6E93}"/>
                </a:ext>
              </a:extLst>
            </p:cNvPr>
            <p:cNvCxnSpPr>
              <a:stCxn id="25" idx="3"/>
              <a:endCxn id="30" idx="1"/>
            </p:cNvCxnSpPr>
            <p:nvPr/>
          </p:nvCxnSpPr>
          <p:spPr>
            <a:xfrm>
              <a:off x="838939" y="1366903"/>
              <a:ext cx="395058" cy="104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EFFA30FC-0EF6-478A-A34B-320CE3A6DF29}"/>
                </a:ext>
              </a:extLst>
            </p:cNvPr>
            <p:cNvCxnSpPr>
              <a:stCxn id="30" idx="1"/>
              <a:endCxn id="26" idx="3"/>
            </p:cNvCxnSpPr>
            <p:nvPr/>
          </p:nvCxnSpPr>
          <p:spPr>
            <a:xfrm flipH="1">
              <a:off x="838939" y="1471696"/>
              <a:ext cx="395058" cy="2456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335359E7-9652-43A1-8C42-236F85B145ED}"/>
                </a:ext>
              </a:extLst>
            </p:cNvPr>
            <p:cNvCxnSpPr>
              <a:stCxn id="31" idx="3"/>
            </p:cNvCxnSpPr>
            <p:nvPr/>
          </p:nvCxnSpPr>
          <p:spPr>
            <a:xfrm>
              <a:off x="2052221" y="1212505"/>
              <a:ext cx="395058" cy="30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25F76518-356B-4E46-BA9B-8EA7B2C173B4}"/>
                </a:ext>
              </a:extLst>
            </p:cNvPr>
            <p:cNvCxnSpPr>
              <a:cxnSpLocks/>
              <a:stCxn id="23" idx="1"/>
              <a:endCxn id="23" idx="1"/>
            </p:cNvCxnSpPr>
            <p:nvPr/>
          </p:nvCxnSpPr>
          <p:spPr>
            <a:xfrm>
              <a:off x="590362" y="65260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E6B58B1B-CF13-416A-8FE1-5C68239C53E9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 flipV="1">
              <a:off x="341789" y="1019194"/>
              <a:ext cx="248575" cy="28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C372B7B3-C898-4182-8A17-B66A23709F59}"/>
                </a:ext>
              </a:extLst>
            </p:cNvPr>
            <p:cNvCxnSpPr>
              <a:endCxn id="25" idx="1"/>
            </p:cNvCxnSpPr>
            <p:nvPr/>
          </p:nvCxnSpPr>
          <p:spPr>
            <a:xfrm>
              <a:off x="341789" y="1336792"/>
              <a:ext cx="248575" cy="30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B1942F6C-0F6F-4C4A-99C1-9F138C081EBF}"/>
                </a:ext>
              </a:extLst>
            </p:cNvPr>
            <p:cNvCxnSpPr>
              <a:stCxn id="26" idx="1"/>
            </p:cNvCxnSpPr>
            <p:nvPr/>
          </p:nvCxnSpPr>
          <p:spPr>
            <a:xfrm flipH="1" flipV="1">
              <a:off x="341789" y="1717308"/>
              <a:ext cx="24857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E166ADEB-281C-4636-8150-6DAA15AFCC85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V="1">
              <a:off x="438172" y="652602"/>
              <a:ext cx="152190" cy="21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D3A1D0CB-7B0F-4BE7-8F81-00F42C1AAFC4}"/>
              </a:ext>
            </a:extLst>
          </p:cNvPr>
          <p:cNvGrpSpPr/>
          <p:nvPr/>
        </p:nvGrpSpPr>
        <p:grpSpPr>
          <a:xfrm>
            <a:off x="3641759" y="2809809"/>
            <a:ext cx="1609601" cy="1194370"/>
            <a:chOff x="341789" y="547197"/>
            <a:chExt cx="2105490" cy="1294399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62EBC65-1DAA-471C-A922-85E2C9D98937}"/>
                </a:ext>
              </a:extLst>
            </p:cNvPr>
            <p:cNvSpPr/>
            <p:nvPr/>
          </p:nvSpPr>
          <p:spPr>
            <a:xfrm>
              <a:off x="590362" y="547197"/>
              <a:ext cx="248576" cy="2108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0</a:t>
              </a:r>
              <a:endParaRPr lang="zh-TW" altLang="en-US" sz="1600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1EFBF2C-2794-43F5-97DE-4A9B013ECF65}"/>
                </a:ext>
              </a:extLst>
            </p:cNvPr>
            <p:cNvSpPr/>
            <p:nvPr/>
          </p:nvSpPr>
          <p:spPr>
            <a:xfrm>
              <a:off x="590364" y="894906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610243E-A8E9-465F-BC36-E6B05A4A494C}"/>
                </a:ext>
              </a:extLst>
            </p:cNvPr>
            <p:cNvSpPr/>
            <p:nvPr/>
          </p:nvSpPr>
          <p:spPr>
            <a:xfrm>
              <a:off x="590364" y="1242615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08865EC-C9A3-49ED-8298-74D087C0AC5A}"/>
                </a:ext>
              </a:extLst>
            </p:cNvPr>
            <p:cNvSpPr/>
            <p:nvPr/>
          </p:nvSpPr>
          <p:spPr>
            <a:xfrm>
              <a:off x="590364" y="1593021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61DF633-6A75-4AB3-9D35-FB8BDFD39111}"/>
                </a:ext>
              </a:extLst>
            </p:cNvPr>
            <p:cNvSpPr/>
            <p:nvPr/>
          </p:nvSpPr>
          <p:spPr>
            <a:xfrm>
              <a:off x="1260629" y="758041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DED3FC7B-379A-42A7-A356-7E01C0DE3F5C}"/>
                </a:ext>
              </a:extLst>
            </p:cNvPr>
            <p:cNvCxnSpPr>
              <a:cxnSpLocks/>
              <a:stCxn id="43" idx="3"/>
            </p:cNvCxnSpPr>
            <p:nvPr/>
          </p:nvCxnSpPr>
          <p:spPr>
            <a:xfrm>
              <a:off x="838938" y="652602"/>
              <a:ext cx="421691" cy="242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64966F33-58CC-4B1E-A765-FB17CFFABFD2}"/>
                </a:ext>
              </a:extLst>
            </p:cNvPr>
            <p:cNvCxnSpPr>
              <a:stCxn id="44" idx="3"/>
            </p:cNvCxnSpPr>
            <p:nvPr/>
          </p:nvCxnSpPr>
          <p:spPr>
            <a:xfrm flipV="1">
              <a:off x="838939" y="894906"/>
              <a:ext cx="430568" cy="1242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60EC2E4-303B-4FDF-B7BD-483AEDE9F925}"/>
                </a:ext>
              </a:extLst>
            </p:cNvPr>
            <p:cNvSpPr/>
            <p:nvPr/>
          </p:nvSpPr>
          <p:spPr>
            <a:xfrm>
              <a:off x="1233997" y="1347408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D8C765B8-723B-4972-8242-D8F1D7957E72}"/>
                </a:ext>
              </a:extLst>
            </p:cNvPr>
            <p:cNvSpPr/>
            <p:nvPr/>
          </p:nvSpPr>
          <p:spPr>
            <a:xfrm>
              <a:off x="1803646" y="1088217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94E60EF9-C87F-47B1-84DE-AE6CA0942D1F}"/>
                </a:ext>
              </a:extLst>
            </p:cNvPr>
            <p:cNvCxnSpPr>
              <a:stCxn id="47" idx="3"/>
              <a:endCxn id="51" idx="1"/>
            </p:cNvCxnSpPr>
            <p:nvPr/>
          </p:nvCxnSpPr>
          <p:spPr>
            <a:xfrm>
              <a:off x="1509204" y="882329"/>
              <a:ext cx="294442" cy="330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B42B7E09-92E5-4A7A-9ABF-F8211232CCE1}"/>
                </a:ext>
              </a:extLst>
            </p:cNvPr>
            <p:cNvCxnSpPr>
              <a:stCxn id="51" idx="1"/>
              <a:endCxn id="50" idx="3"/>
            </p:cNvCxnSpPr>
            <p:nvPr/>
          </p:nvCxnSpPr>
          <p:spPr>
            <a:xfrm flipH="1">
              <a:off x="1482572" y="1212505"/>
              <a:ext cx="321074" cy="259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DA63BFC5-CA7F-46B9-BE26-0633F839A2C9}"/>
                </a:ext>
              </a:extLst>
            </p:cNvPr>
            <p:cNvCxnSpPr>
              <a:stCxn id="45" idx="3"/>
              <a:endCxn id="50" idx="1"/>
            </p:cNvCxnSpPr>
            <p:nvPr/>
          </p:nvCxnSpPr>
          <p:spPr>
            <a:xfrm>
              <a:off x="838939" y="1366903"/>
              <a:ext cx="395058" cy="104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FD74F87-8B24-4682-8327-7E6A755C28AD}"/>
                </a:ext>
              </a:extLst>
            </p:cNvPr>
            <p:cNvCxnSpPr>
              <a:stCxn id="50" idx="1"/>
              <a:endCxn id="46" idx="3"/>
            </p:cNvCxnSpPr>
            <p:nvPr/>
          </p:nvCxnSpPr>
          <p:spPr>
            <a:xfrm flipH="1">
              <a:off x="838939" y="1471696"/>
              <a:ext cx="395058" cy="2456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8083A6FD-1AD7-4990-AFD5-4B2EDF41828E}"/>
                </a:ext>
              </a:extLst>
            </p:cNvPr>
            <p:cNvCxnSpPr>
              <a:stCxn id="51" idx="3"/>
            </p:cNvCxnSpPr>
            <p:nvPr/>
          </p:nvCxnSpPr>
          <p:spPr>
            <a:xfrm>
              <a:off x="2052221" y="1212505"/>
              <a:ext cx="395058" cy="30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F6FF7E07-53E5-47C4-B04F-4A8E6FDE99F8}"/>
                </a:ext>
              </a:extLst>
            </p:cNvPr>
            <p:cNvCxnSpPr>
              <a:cxnSpLocks/>
              <a:stCxn id="43" idx="1"/>
              <a:endCxn id="43" idx="1"/>
            </p:cNvCxnSpPr>
            <p:nvPr/>
          </p:nvCxnSpPr>
          <p:spPr>
            <a:xfrm>
              <a:off x="590362" y="65260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23D7B135-8044-4C40-8AD3-AE1C5788DC29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 flipV="1">
              <a:off x="341789" y="1019194"/>
              <a:ext cx="248575" cy="28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D1D4FBD8-8ED6-43E0-A98F-39B8BD1C788D}"/>
                </a:ext>
              </a:extLst>
            </p:cNvPr>
            <p:cNvCxnSpPr>
              <a:endCxn id="45" idx="1"/>
            </p:cNvCxnSpPr>
            <p:nvPr/>
          </p:nvCxnSpPr>
          <p:spPr>
            <a:xfrm>
              <a:off x="341789" y="1336792"/>
              <a:ext cx="248575" cy="30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8264ED5B-F384-493C-BD08-722E8973F83C}"/>
                </a:ext>
              </a:extLst>
            </p:cNvPr>
            <p:cNvCxnSpPr>
              <a:stCxn id="46" idx="1"/>
            </p:cNvCxnSpPr>
            <p:nvPr/>
          </p:nvCxnSpPr>
          <p:spPr>
            <a:xfrm flipH="1" flipV="1">
              <a:off x="341789" y="1717308"/>
              <a:ext cx="24857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D44F6F17-FCA1-4970-9D1C-44104388506D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 flipV="1">
              <a:off x="438172" y="652602"/>
              <a:ext cx="152190" cy="21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E0F105A7-E362-4482-8414-A8AC9FF6CD29}"/>
              </a:ext>
            </a:extLst>
          </p:cNvPr>
          <p:cNvGrpSpPr/>
          <p:nvPr/>
        </p:nvGrpSpPr>
        <p:grpSpPr>
          <a:xfrm>
            <a:off x="5477491" y="2809808"/>
            <a:ext cx="2531224" cy="1438515"/>
            <a:chOff x="2902997" y="478173"/>
            <a:chExt cx="2507945" cy="1921806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12B6BF2-4872-4F26-BA9B-71A93AA36FC0}"/>
                </a:ext>
              </a:extLst>
            </p:cNvPr>
            <p:cNvSpPr/>
            <p:nvPr/>
          </p:nvSpPr>
          <p:spPr>
            <a:xfrm>
              <a:off x="3530352" y="478173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156FC61B-08FC-444B-9F38-338D6690353A}"/>
                </a:ext>
              </a:extLst>
            </p:cNvPr>
            <p:cNvSpPr/>
            <p:nvPr/>
          </p:nvSpPr>
          <p:spPr>
            <a:xfrm>
              <a:off x="3530352" y="825883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DA16B8DD-B612-4EED-949D-BB23FF00B907}"/>
                </a:ext>
              </a:extLst>
            </p:cNvPr>
            <p:cNvSpPr/>
            <p:nvPr/>
          </p:nvSpPr>
          <p:spPr>
            <a:xfrm>
              <a:off x="3355762" y="1173592"/>
              <a:ext cx="423166" cy="2591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2-1</a:t>
              </a:r>
              <a:endParaRPr lang="zh-TW" altLang="en-US" sz="1400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8BC6FD9-2791-4CD2-8D27-ABC2FB53B6CB}"/>
                </a:ext>
              </a:extLst>
            </p:cNvPr>
            <p:cNvSpPr/>
            <p:nvPr/>
          </p:nvSpPr>
          <p:spPr>
            <a:xfrm>
              <a:off x="3355762" y="1523999"/>
              <a:ext cx="423166" cy="22636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3-1</a:t>
              </a:r>
              <a:endParaRPr lang="zh-TW" altLang="en-US" sz="1400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2195C13E-FB08-44ED-9B22-DF591C46C227}"/>
                </a:ext>
              </a:extLst>
            </p:cNvPr>
            <p:cNvSpPr/>
            <p:nvPr/>
          </p:nvSpPr>
          <p:spPr>
            <a:xfrm>
              <a:off x="4200617" y="689018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6EC5E082-E756-4025-ACDB-154B1F54203C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>
              <a:off x="3778927" y="616573"/>
              <a:ext cx="421690" cy="209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ED232F7D-9A69-4283-A7BC-EEA5C7F38694}"/>
                </a:ext>
              </a:extLst>
            </p:cNvPr>
            <p:cNvCxnSpPr>
              <a:stCxn id="64" idx="3"/>
            </p:cNvCxnSpPr>
            <p:nvPr/>
          </p:nvCxnSpPr>
          <p:spPr>
            <a:xfrm flipV="1">
              <a:off x="3778927" y="825883"/>
              <a:ext cx="430568" cy="1242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E1445575-9F61-4C8F-A850-79FB4751954F}"/>
                </a:ext>
              </a:extLst>
            </p:cNvPr>
            <p:cNvSpPr/>
            <p:nvPr/>
          </p:nvSpPr>
          <p:spPr>
            <a:xfrm>
              <a:off x="4173985" y="1278385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0891DDAA-E004-4550-BB65-BFD4AD309E0A}"/>
                </a:ext>
              </a:extLst>
            </p:cNvPr>
            <p:cNvSpPr/>
            <p:nvPr/>
          </p:nvSpPr>
          <p:spPr>
            <a:xfrm>
              <a:off x="4743634" y="1019194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3CB9245E-336E-4367-9292-D55DF5083E23}"/>
                </a:ext>
              </a:extLst>
            </p:cNvPr>
            <p:cNvCxnSpPr>
              <a:stCxn id="67" idx="3"/>
              <a:endCxn id="71" idx="1"/>
            </p:cNvCxnSpPr>
            <p:nvPr/>
          </p:nvCxnSpPr>
          <p:spPr>
            <a:xfrm>
              <a:off x="4449192" y="813306"/>
              <a:ext cx="294442" cy="330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ABCE647F-53F8-4A72-89D2-83D104320329}"/>
                </a:ext>
              </a:extLst>
            </p:cNvPr>
            <p:cNvCxnSpPr>
              <a:stCxn id="71" idx="1"/>
              <a:endCxn id="70" idx="3"/>
            </p:cNvCxnSpPr>
            <p:nvPr/>
          </p:nvCxnSpPr>
          <p:spPr>
            <a:xfrm flipH="1">
              <a:off x="4422560" y="1143482"/>
              <a:ext cx="321074" cy="259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F6B70AD0-CB7C-4609-8BA6-4AD1F2DFF0A9}"/>
                </a:ext>
              </a:extLst>
            </p:cNvPr>
            <p:cNvCxnSpPr>
              <a:cxnSpLocks/>
              <a:stCxn id="65" idx="3"/>
              <a:endCxn id="70" idx="1"/>
            </p:cNvCxnSpPr>
            <p:nvPr/>
          </p:nvCxnSpPr>
          <p:spPr>
            <a:xfrm>
              <a:off x="3778928" y="1303180"/>
              <a:ext cx="395057" cy="99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B8A0B514-3AAB-45F6-ADAB-2B8E1FD26ACE}"/>
                </a:ext>
              </a:extLst>
            </p:cNvPr>
            <p:cNvCxnSpPr>
              <a:cxnSpLocks/>
              <a:stCxn id="70" idx="1"/>
              <a:endCxn id="66" idx="3"/>
            </p:cNvCxnSpPr>
            <p:nvPr/>
          </p:nvCxnSpPr>
          <p:spPr>
            <a:xfrm flipH="1">
              <a:off x="3778928" y="1402673"/>
              <a:ext cx="395057" cy="234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269B76D8-0839-47EB-9EB6-A66F1650E4A7}"/>
                </a:ext>
              </a:extLst>
            </p:cNvPr>
            <p:cNvCxnSpPr>
              <a:stCxn id="71" idx="3"/>
            </p:cNvCxnSpPr>
            <p:nvPr/>
          </p:nvCxnSpPr>
          <p:spPr>
            <a:xfrm>
              <a:off x="4992209" y="1143482"/>
              <a:ext cx="395058" cy="30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E1684A29-7A13-4B50-B324-B7AD38A7C0DA}"/>
                </a:ext>
              </a:extLst>
            </p:cNvPr>
            <p:cNvCxnSpPr>
              <a:cxnSpLocks/>
            </p:cNvCxnSpPr>
            <p:nvPr/>
          </p:nvCxnSpPr>
          <p:spPr>
            <a:xfrm>
              <a:off x="3778927" y="6165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27EF9DC4-D0E6-4297-8CA6-13D9BC159E3E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>
              <a:off x="3281777" y="937593"/>
              <a:ext cx="248575" cy="12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394D08E2-CEF6-4C2A-BEC9-90A91016E229}"/>
                </a:ext>
              </a:extLst>
            </p:cNvPr>
            <p:cNvCxnSpPr>
              <a:cxnSpLocks/>
              <a:endCxn id="65" idx="1"/>
            </p:cNvCxnSpPr>
            <p:nvPr/>
          </p:nvCxnSpPr>
          <p:spPr>
            <a:xfrm>
              <a:off x="3281777" y="1303180"/>
              <a:ext cx="739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D7EB1A6C-87B7-4761-96A8-055D05551A5C}"/>
                </a:ext>
              </a:extLst>
            </p:cNvPr>
            <p:cNvCxnSpPr>
              <a:cxnSpLocks/>
              <a:stCxn id="66" idx="1"/>
            </p:cNvCxnSpPr>
            <p:nvPr/>
          </p:nvCxnSpPr>
          <p:spPr>
            <a:xfrm flipH="1">
              <a:off x="3281778" y="1637182"/>
              <a:ext cx="73984" cy="11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977F9CCC-DD4C-49F6-95C8-D8E24722FF43}"/>
                </a:ext>
              </a:extLst>
            </p:cNvPr>
            <p:cNvCxnSpPr>
              <a:cxnSpLocks/>
              <a:endCxn id="63" idx="1"/>
            </p:cNvCxnSpPr>
            <p:nvPr/>
          </p:nvCxnSpPr>
          <p:spPr>
            <a:xfrm>
              <a:off x="3281777" y="616573"/>
              <a:ext cx="248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E7D53C9-964B-433E-90DD-F383CDF42FE5}"/>
                </a:ext>
              </a:extLst>
            </p:cNvPr>
            <p:cNvSpPr/>
            <p:nvPr/>
          </p:nvSpPr>
          <p:spPr>
            <a:xfrm>
              <a:off x="3095348" y="1835929"/>
              <a:ext cx="692457" cy="2642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2- 2+3</a:t>
              </a:r>
              <a:endParaRPr lang="zh-TW" altLang="en-US" sz="1400" dirty="0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13887902-7689-4EFF-AA63-098F11F129C9}"/>
                </a:ext>
              </a:extLst>
            </p:cNvPr>
            <p:cNvSpPr/>
            <p:nvPr/>
          </p:nvSpPr>
          <p:spPr>
            <a:xfrm>
              <a:off x="3095349" y="2184376"/>
              <a:ext cx="683578" cy="2156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3- 2+3</a:t>
              </a:r>
              <a:endParaRPr lang="zh-TW" altLang="en-US" sz="1400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EFA8C8F1-E388-4979-82B7-D2496399F1D5}"/>
                </a:ext>
              </a:extLst>
            </p:cNvPr>
            <p:cNvSpPr/>
            <p:nvPr/>
          </p:nvSpPr>
          <p:spPr>
            <a:xfrm>
              <a:off x="4173985" y="2047511"/>
              <a:ext cx="248575" cy="2485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8ABCDEF0-D9B6-447A-99FB-7797C22D9E02}"/>
                </a:ext>
              </a:extLst>
            </p:cNvPr>
            <p:cNvCxnSpPr>
              <a:cxnSpLocks/>
              <a:stCxn id="82" idx="3"/>
            </p:cNvCxnSpPr>
            <p:nvPr/>
          </p:nvCxnSpPr>
          <p:spPr>
            <a:xfrm>
              <a:off x="3787805" y="1968036"/>
              <a:ext cx="421690" cy="2156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8B322AE4-D340-492E-B18F-9A13E8741C0F}"/>
                </a:ext>
              </a:extLst>
            </p:cNvPr>
            <p:cNvCxnSpPr>
              <a:cxnSpLocks/>
              <a:stCxn id="83" idx="3"/>
            </p:cNvCxnSpPr>
            <p:nvPr/>
          </p:nvCxnSpPr>
          <p:spPr>
            <a:xfrm flipV="1">
              <a:off x="3778927" y="2184376"/>
              <a:ext cx="380261" cy="1078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B2BEB89C-D065-4424-B56C-A1E13E24F804}"/>
                </a:ext>
              </a:extLst>
            </p:cNvPr>
            <p:cNvCxnSpPr>
              <a:cxnSpLocks/>
            </p:cNvCxnSpPr>
            <p:nvPr/>
          </p:nvCxnSpPr>
          <p:spPr>
            <a:xfrm>
              <a:off x="3728620" y="197506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9642DF21-39B2-49B8-BD4A-00BBE7C3EAF5}"/>
                </a:ext>
              </a:extLst>
            </p:cNvPr>
            <p:cNvCxnSpPr>
              <a:cxnSpLocks/>
            </p:cNvCxnSpPr>
            <p:nvPr/>
          </p:nvCxnSpPr>
          <p:spPr>
            <a:xfrm>
              <a:off x="2902997" y="2304755"/>
              <a:ext cx="177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0BBAE525-5C87-431A-B3F4-DE8E73D002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2997" y="1968036"/>
              <a:ext cx="195310" cy="6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83390728-7911-43D9-8A45-08982C785CDD}"/>
                </a:ext>
              </a:extLst>
            </p:cNvPr>
            <p:cNvCxnSpPr>
              <a:stCxn id="84" idx="3"/>
            </p:cNvCxnSpPr>
            <p:nvPr/>
          </p:nvCxnSpPr>
          <p:spPr>
            <a:xfrm>
              <a:off x="4422560" y="2171798"/>
              <a:ext cx="988382" cy="12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5803A565-B6F5-4C7D-BAF0-E4E04D9DBE2F}"/>
              </a:ext>
            </a:extLst>
          </p:cNvPr>
          <p:cNvGrpSpPr/>
          <p:nvPr/>
        </p:nvGrpSpPr>
        <p:grpSpPr>
          <a:xfrm>
            <a:off x="8403102" y="2707197"/>
            <a:ext cx="2117597" cy="1681968"/>
            <a:chOff x="9397014" y="493922"/>
            <a:chExt cx="2200189" cy="1942683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F15FF7D-CB30-49C2-A074-CAD572DE5591}"/>
                </a:ext>
              </a:extLst>
            </p:cNvPr>
            <p:cNvSpPr/>
            <p:nvPr/>
          </p:nvSpPr>
          <p:spPr>
            <a:xfrm>
              <a:off x="9589365" y="493922"/>
              <a:ext cx="692457" cy="2642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0- 1+2</a:t>
              </a:r>
              <a:endParaRPr lang="zh-TW" altLang="en-US" sz="1400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B4C37116-E721-4CA3-94AB-A2EC92DA204F}"/>
                </a:ext>
              </a:extLst>
            </p:cNvPr>
            <p:cNvSpPr/>
            <p:nvPr/>
          </p:nvSpPr>
          <p:spPr>
            <a:xfrm>
              <a:off x="9589366" y="842369"/>
              <a:ext cx="683578" cy="2156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1- 1+2</a:t>
              </a:r>
              <a:endParaRPr lang="zh-TW" altLang="en-US" sz="1400" dirty="0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2A399862-25CE-443E-8B9A-A19C725AE129}"/>
                </a:ext>
              </a:extLst>
            </p:cNvPr>
            <p:cNvSpPr/>
            <p:nvPr/>
          </p:nvSpPr>
          <p:spPr>
            <a:xfrm>
              <a:off x="10668002" y="705504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A0AB6091-579B-4C39-8A12-83D2C275CAC9}"/>
                </a:ext>
              </a:extLst>
            </p:cNvPr>
            <p:cNvCxnSpPr>
              <a:cxnSpLocks/>
              <a:stCxn id="92" idx="3"/>
            </p:cNvCxnSpPr>
            <p:nvPr/>
          </p:nvCxnSpPr>
          <p:spPr>
            <a:xfrm>
              <a:off x="10281822" y="626029"/>
              <a:ext cx="421690" cy="2156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55CAC1F1-5025-4AAF-B461-7FDE08C7A5B0}"/>
                </a:ext>
              </a:extLst>
            </p:cNvPr>
            <p:cNvCxnSpPr>
              <a:cxnSpLocks/>
              <a:stCxn id="93" idx="3"/>
            </p:cNvCxnSpPr>
            <p:nvPr/>
          </p:nvCxnSpPr>
          <p:spPr>
            <a:xfrm flipV="1">
              <a:off x="10272944" y="842369"/>
              <a:ext cx="380261" cy="1078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9175896C-2783-4D4C-801F-50A7BF815C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22637" y="633059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E3DA297F-8B8D-41C4-9871-C2FC50EE93E8}"/>
                </a:ext>
              </a:extLst>
            </p:cNvPr>
            <p:cNvCxnSpPr>
              <a:cxnSpLocks/>
            </p:cNvCxnSpPr>
            <p:nvPr/>
          </p:nvCxnSpPr>
          <p:spPr>
            <a:xfrm>
              <a:off x="9397014" y="962748"/>
              <a:ext cx="177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A9AC8C52-F3FE-4986-A75B-4512409DE8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97014" y="626029"/>
              <a:ext cx="195310" cy="6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F39E5BC6-F687-41CC-8228-2148BFD4BCCC}"/>
                </a:ext>
              </a:extLst>
            </p:cNvPr>
            <p:cNvCxnSpPr>
              <a:cxnSpLocks/>
              <a:stCxn id="94" idx="3"/>
            </p:cNvCxnSpPr>
            <p:nvPr/>
          </p:nvCxnSpPr>
          <p:spPr>
            <a:xfrm>
              <a:off x="10916577" y="829792"/>
              <a:ext cx="663560" cy="20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0FE2E4B2-4D66-4B32-A88B-8191DD7AB036}"/>
                </a:ext>
              </a:extLst>
            </p:cNvPr>
            <p:cNvSpPr/>
            <p:nvPr/>
          </p:nvSpPr>
          <p:spPr>
            <a:xfrm>
              <a:off x="9726971" y="1142205"/>
              <a:ext cx="497150" cy="2661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0-3</a:t>
              </a:r>
              <a:endParaRPr lang="zh-TW" altLang="en-US" sz="1400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0313AEAC-43F3-4001-AB71-6434D5A5BE2F}"/>
                </a:ext>
              </a:extLst>
            </p:cNvPr>
            <p:cNvSpPr/>
            <p:nvPr/>
          </p:nvSpPr>
          <p:spPr>
            <a:xfrm>
              <a:off x="9726970" y="1489915"/>
              <a:ext cx="497151" cy="22638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1-3</a:t>
              </a:r>
              <a:endParaRPr lang="zh-TW" altLang="en-US" sz="1400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E02FC1DD-E34E-49BA-9C38-348951595E58}"/>
                </a:ext>
              </a:extLst>
            </p:cNvPr>
            <p:cNvSpPr/>
            <p:nvPr/>
          </p:nvSpPr>
          <p:spPr>
            <a:xfrm>
              <a:off x="9975545" y="1837624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6B442E85-D721-4E91-9227-5ADB588EA4E3}"/>
                </a:ext>
              </a:extLst>
            </p:cNvPr>
            <p:cNvSpPr/>
            <p:nvPr/>
          </p:nvSpPr>
          <p:spPr>
            <a:xfrm>
              <a:off x="9975545" y="2188030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0355E90-18DB-4E3D-A4B1-83F39112402D}"/>
                </a:ext>
              </a:extLst>
            </p:cNvPr>
            <p:cNvSpPr/>
            <p:nvPr/>
          </p:nvSpPr>
          <p:spPr>
            <a:xfrm>
              <a:off x="10645810" y="1353050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5740682B-29BB-40BC-AEAC-EDE75251C9E2}"/>
                </a:ext>
              </a:extLst>
            </p:cNvPr>
            <p:cNvCxnSpPr>
              <a:cxnSpLocks/>
              <a:stCxn id="101" idx="3"/>
            </p:cNvCxnSpPr>
            <p:nvPr/>
          </p:nvCxnSpPr>
          <p:spPr>
            <a:xfrm>
              <a:off x="10224121" y="1275292"/>
              <a:ext cx="421689" cy="2146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B552F9C4-B807-4957-8989-8AABD7CED7E1}"/>
                </a:ext>
              </a:extLst>
            </p:cNvPr>
            <p:cNvCxnSpPr>
              <a:cxnSpLocks/>
              <a:stCxn id="102" idx="3"/>
            </p:cNvCxnSpPr>
            <p:nvPr/>
          </p:nvCxnSpPr>
          <p:spPr>
            <a:xfrm flipV="1">
              <a:off x="10224121" y="1489917"/>
              <a:ext cx="430567" cy="11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ACB8C396-D877-4497-9B90-59D5FE88E417}"/>
                </a:ext>
              </a:extLst>
            </p:cNvPr>
            <p:cNvSpPr/>
            <p:nvPr/>
          </p:nvSpPr>
          <p:spPr>
            <a:xfrm>
              <a:off x="10619178" y="1942417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9FD86B86-1771-45CE-B62C-83FAA32A384C}"/>
                </a:ext>
              </a:extLst>
            </p:cNvPr>
            <p:cNvSpPr/>
            <p:nvPr/>
          </p:nvSpPr>
          <p:spPr>
            <a:xfrm>
              <a:off x="11188827" y="1683226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10" name="直線接點 109">
              <a:extLst>
                <a:ext uri="{FF2B5EF4-FFF2-40B4-BE49-F238E27FC236}">
                  <a16:creationId xmlns:a16="http://schemas.microsoft.com/office/drawing/2014/main" id="{76975729-61FF-486A-AE28-A1FF7751FD72}"/>
                </a:ext>
              </a:extLst>
            </p:cNvPr>
            <p:cNvCxnSpPr>
              <a:stCxn id="105" idx="3"/>
              <a:endCxn id="109" idx="1"/>
            </p:cNvCxnSpPr>
            <p:nvPr/>
          </p:nvCxnSpPr>
          <p:spPr>
            <a:xfrm>
              <a:off x="10894385" y="1477338"/>
              <a:ext cx="294442" cy="330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BE324E3D-A0CE-4028-AC7D-E6362066054F}"/>
                </a:ext>
              </a:extLst>
            </p:cNvPr>
            <p:cNvCxnSpPr>
              <a:stCxn id="109" idx="1"/>
              <a:endCxn id="108" idx="3"/>
            </p:cNvCxnSpPr>
            <p:nvPr/>
          </p:nvCxnSpPr>
          <p:spPr>
            <a:xfrm flipH="1">
              <a:off x="10867753" y="1807514"/>
              <a:ext cx="321074" cy="259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8E6FE5A6-2C7C-4F34-A7C9-489D7E057C3B}"/>
                </a:ext>
              </a:extLst>
            </p:cNvPr>
            <p:cNvCxnSpPr>
              <a:stCxn id="103" idx="3"/>
              <a:endCxn id="108" idx="1"/>
            </p:cNvCxnSpPr>
            <p:nvPr/>
          </p:nvCxnSpPr>
          <p:spPr>
            <a:xfrm>
              <a:off x="10224120" y="1961912"/>
              <a:ext cx="395058" cy="104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26ABC0FA-0665-4182-AA41-876395590E80}"/>
                </a:ext>
              </a:extLst>
            </p:cNvPr>
            <p:cNvCxnSpPr>
              <a:stCxn id="108" idx="1"/>
              <a:endCxn id="104" idx="3"/>
            </p:cNvCxnSpPr>
            <p:nvPr/>
          </p:nvCxnSpPr>
          <p:spPr>
            <a:xfrm flipH="1">
              <a:off x="10224120" y="2066705"/>
              <a:ext cx="395058" cy="2456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98257866-2B83-4E87-B1EC-C620A8C7B8AD}"/>
                </a:ext>
              </a:extLst>
            </p:cNvPr>
            <p:cNvCxnSpPr>
              <a:cxnSpLocks/>
              <a:stCxn id="109" idx="3"/>
            </p:cNvCxnSpPr>
            <p:nvPr/>
          </p:nvCxnSpPr>
          <p:spPr>
            <a:xfrm>
              <a:off x="11437402" y="1807514"/>
              <a:ext cx="159801" cy="73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C42E5896-4976-4ED1-AAF6-8E67CF3170CA}"/>
                </a:ext>
              </a:extLst>
            </p:cNvPr>
            <p:cNvCxnSpPr>
              <a:cxnSpLocks/>
            </p:cNvCxnSpPr>
            <p:nvPr/>
          </p:nvCxnSpPr>
          <p:spPr>
            <a:xfrm>
              <a:off x="10224120" y="128060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F02FDE84-60BC-4FE3-9095-70A12EB487E0}"/>
                </a:ext>
              </a:extLst>
            </p:cNvPr>
            <p:cNvCxnSpPr>
              <a:cxnSpLocks/>
            </p:cNvCxnSpPr>
            <p:nvPr/>
          </p:nvCxnSpPr>
          <p:spPr>
            <a:xfrm>
              <a:off x="9444364" y="1293146"/>
              <a:ext cx="260409" cy="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AF6C5E8A-3A0E-416F-9F3D-E35EA91C02CD}"/>
                </a:ext>
              </a:extLst>
            </p:cNvPr>
            <p:cNvCxnSpPr>
              <a:cxnSpLocks/>
              <a:endCxn id="103" idx="1"/>
            </p:cNvCxnSpPr>
            <p:nvPr/>
          </p:nvCxnSpPr>
          <p:spPr>
            <a:xfrm>
              <a:off x="9726970" y="1931801"/>
              <a:ext cx="248575" cy="30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F89FD66E-4C95-4D5E-8905-FB180F73FEA1}"/>
                </a:ext>
              </a:extLst>
            </p:cNvPr>
            <p:cNvCxnSpPr>
              <a:cxnSpLocks/>
              <a:stCxn id="104" idx="1"/>
            </p:cNvCxnSpPr>
            <p:nvPr/>
          </p:nvCxnSpPr>
          <p:spPr>
            <a:xfrm flipH="1">
              <a:off x="9726971" y="2312318"/>
              <a:ext cx="248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BC062623-628E-4482-A97E-53BFBD417F9A}"/>
                </a:ext>
              </a:extLst>
            </p:cNvPr>
            <p:cNvCxnSpPr>
              <a:cxnSpLocks/>
              <a:endCxn id="101" idx="1"/>
            </p:cNvCxnSpPr>
            <p:nvPr/>
          </p:nvCxnSpPr>
          <p:spPr>
            <a:xfrm flipV="1">
              <a:off x="9726970" y="1275292"/>
              <a:ext cx="1" cy="5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0DF00759-E689-4C60-A0D4-AA846A40A9E5}"/>
                </a:ext>
              </a:extLst>
            </p:cNvPr>
            <p:cNvCxnSpPr>
              <a:cxnSpLocks/>
            </p:cNvCxnSpPr>
            <p:nvPr/>
          </p:nvCxnSpPr>
          <p:spPr>
            <a:xfrm>
              <a:off x="9432528" y="1587720"/>
              <a:ext cx="260409" cy="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580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F5AB9585-A19B-491B-8688-61B3D262B59E}"/>
              </a:ext>
            </a:extLst>
          </p:cNvPr>
          <p:cNvSpPr/>
          <p:nvPr/>
        </p:nvSpPr>
        <p:spPr>
          <a:xfrm>
            <a:off x="1047566" y="727969"/>
            <a:ext cx="2476870" cy="21217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FAAF2B5A-41B0-496E-AE73-107E31DD43AC}"/>
              </a:ext>
            </a:extLst>
          </p:cNvPr>
          <p:cNvSpPr/>
          <p:nvPr/>
        </p:nvSpPr>
        <p:spPr>
          <a:xfrm>
            <a:off x="1438183" y="1029810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4DD801B1-B075-4911-985E-25370948B149}"/>
              </a:ext>
            </a:extLst>
          </p:cNvPr>
          <p:cNvSpPr/>
          <p:nvPr/>
        </p:nvSpPr>
        <p:spPr>
          <a:xfrm>
            <a:off x="1438182" y="1471474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F9480D1-FCBB-4C1F-BB9A-56228FA8CD90}"/>
              </a:ext>
            </a:extLst>
          </p:cNvPr>
          <p:cNvSpPr/>
          <p:nvPr/>
        </p:nvSpPr>
        <p:spPr>
          <a:xfrm>
            <a:off x="1438181" y="1897602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4998F65-2F36-4D7C-B25D-4D0590B9811D}"/>
              </a:ext>
            </a:extLst>
          </p:cNvPr>
          <p:cNvSpPr/>
          <p:nvPr/>
        </p:nvSpPr>
        <p:spPr>
          <a:xfrm>
            <a:off x="1438181" y="2378105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45F54A9F-5DDD-4528-BF7B-F73D71182800}"/>
              </a:ext>
            </a:extLst>
          </p:cNvPr>
          <p:cNvCxnSpPr>
            <a:endCxn id="4" idx="2"/>
          </p:cNvCxnSpPr>
          <p:nvPr/>
        </p:nvCxnSpPr>
        <p:spPr>
          <a:xfrm>
            <a:off x="275208" y="1154097"/>
            <a:ext cx="1162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5485E25-FFF0-4F52-95C7-F398FBFB9CC7}"/>
              </a:ext>
            </a:extLst>
          </p:cNvPr>
          <p:cNvCxnSpPr/>
          <p:nvPr/>
        </p:nvCxnSpPr>
        <p:spPr>
          <a:xfrm>
            <a:off x="275206" y="1595761"/>
            <a:ext cx="1162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3E34A96-0814-4D03-871A-981857E15FF6}"/>
              </a:ext>
            </a:extLst>
          </p:cNvPr>
          <p:cNvCxnSpPr/>
          <p:nvPr/>
        </p:nvCxnSpPr>
        <p:spPr>
          <a:xfrm>
            <a:off x="275208" y="2042603"/>
            <a:ext cx="1162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D969ED9-58FB-48B9-9DA9-1535933458DE}"/>
              </a:ext>
            </a:extLst>
          </p:cNvPr>
          <p:cNvCxnSpPr/>
          <p:nvPr/>
        </p:nvCxnSpPr>
        <p:spPr>
          <a:xfrm>
            <a:off x="275208" y="2506831"/>
            <a:ext cx="1162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4A161D50-E882-499A-81BB-9B46645FBF33}"/>
              </a:ext>
            </a:extLst>
          </p:cNvPr>
          <p:cNvSpPr/>
          <p:nvPr/>
        </p:nvSpPr>
        <p:spPr>
          <a:xfrm>
            <a:off x="2237171" y="2113255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C121D01-6124-464A-AC5C-D7F8978B432A}"/>
              </a:ext>
            </a:extLst>
          </p:cNvPr>
          <p:cNvSpPr/>
          <p:nvPr/>
        </p:nvSpPr>
        <p:spPr>
          <a:xfrm>
            <a:off x="2246048" y="1278384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F4730CC-13A0-49AB-B843-54726B7ED63F}"/>
              </a:ext>
            </a:extLst>
          </p:cNvPr>
          <p:cNvSpPr/>
          <p:nvPr/>
        </p:nvSpPr>
        <p:spPr>
          <a:xfrm>
            <a:off x="2948866" y="1664563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2BA555BE-1DE9-4C5B-88C4-DC65D882CF68}"/>
              </a:ext>
            </a:extLst>
          </p:cNvPr>
          <p:cNvCxnSpPr>
            <a:stCxn id="4" idx="6"/>
            <a:endCxn id="14" idx="2"/>
          </p:cNvCxnSpPr>
          <p:nvPr/>
        </p:nvCxnSpPr>
        <p:spPr>
          <a:xfrm>
            <a:off x="1677880" y="1154097"/>
            <a:ext cx="568168" cy="248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D70BFC40-7788-41B7-A69F-0337749CE9B0}"/>
              </a:ext>
            </a:extLst>
          </p:cNvPr>
          <p:cNvCxnSpPr/>
          <p:nvPr/>
        </p:nvCxnSpPr>
        <p:spPr>
          <a:xfrm>
            <a:off x="1642372" y="2021888"/>
            <a:ext cx="568168" cy="248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518D0CE0-F257-42BA-B9D9-4F73284190FC}"/>
              </a:ext>
            </a:extLst>
          </p:cNvPr>
          <p:cNvCxnSpPr/>
          <p:nvPr/>
        </p:nvCxnSpPr>
        <p:spPr>
          <a:xfrm flipH="1">
            <a:off x="1673441" y="1401562"/>
            <a:ext cx="563730" cy="194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49F11A5-ECB0-4E8F-BE76-881ADC2697DB}"/>
              </a:ext>
            </a:extLst>
          </p:cNvPr>
          <p:cNvCxnSpPr>
            <a:stCxn id="13" idx="2"/>
          </p:cNvCxnSpPr>
          <p:nvPr/>
        </p:nvCxnSpPr>
        <p:spPr>
          <a:xfrm flipH="1">
            <a:off x="1677878" y="2237542"/>
            <a:ext cx="559293" cy="264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542164C-189D-48A6-AACF-07B1C846AFC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462076" y="1481647"/>
            <a:ext cx="521893" cy="219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B9BC8617-A449-4A88-9AC3-522237551330}"/>
              </a:ext>
            </a:extLst>
          </p:cNvPr>
          <p:cNvCxnSpPr/>
          <p:nvPr/>
        </p:nvCxnSpPr>
        <p:spPr>
          <a:xfrm flipH="1">
            <a:off x="2444317" y="1882990"/>
            <a:ext cx="559293" cy="264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2D26A65B-06E7-4C35-A52F-2980E2FDFFCB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3188563" y="1788850"/>
            <a:ext cx="1054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311DF6C-0415-40FA-8EF9-195E176F85BF}"/>
              </a:ext>
            </a:extLst>
          </p:cNvPr>
          <p:cNvCxnSpPr>
            <a:cxnSpLocks/>
          </p:cNvCxnSpPr>
          <p:nvPr/>
        </p:nvCxnSpPr>
        <p:spPr>
          <a:xfrm>
            <a:off x="1544715" y="0"/>
            <a:ext cx="13314" cy="32965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3CEC9737-2A35-4035-BA3B-E423F839072B}"/>
              </a:ext>
            </a:extLst>
          </p:cNvPr>
          <p:cNvCxnSpPr>
            <a:cxnSpLocks/>
          </p:cNvCxnSpPr>
          <p:nvPr/>
        </p:nvCxnSpPr>
        <p:spPr>
          <a:xfrm>
            <a:off x="2346665" y="-31073"/>
            <a:ext cx="19231" cy="335604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C23E2DE-DD37-4738-BD38-24214CBE3802}"/>
              </a:ext>
            </a:extLst>
          </p:cNvPr>
          <p:cNvSpPr txBox="1"/>
          <p:nvPr/>
        </p:nvSpPr>
        <p:spPr>
          <a:xfrm>
            <a:off x="397799" y="20112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B137F5F-EFDF-499E-B183-5F98BA600EA9}"/>
              </a:ext>
            </a:extLst>
          </p:cNvPr>
          <p:cNvSpPr txBox="1"/>
          <p:nvPr/>
        </p:nvSpPr>
        <p:spPr>
          <a:xfrm>
            <a:off x="220507" y="86143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i0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8DACD43-88E8-4B6D-AFD9-DE6D1D29BD60}"/>
              </a:ext>
            </a:extLst>
          </p:cNvPr>
          <p:cNvSpPr txBox="1"/>
          <p:nvPr/>
        </p:nvSpPr>
        <p:spPr>
          <a:xfrm>
            <a:off x="239958" y="1234464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i1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6725FC9-BE08-465B-977D-00097ED4B4C7}"/>
              </a:ext>
            </a:extLst>
          </p:cNvPr>
          <p:cNvSpPr txBox="1"/>
          <p:nvPr/>
        </p:nvSpPr>
        <p:spPr>
          <a:xfrm>
            <a:off x="214590" y="1698324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i2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E010019-AE46-42C1-8262-95DF0AC12DBB}"/>
              </a:ext>
            </a:extLst>
          </p:cNvPr>
          <p:cNvSpPr txBox="1"/>
          <p:nvPr/>
        </p:nvSpPr>
        <p:spPr>
          <a:xfrm>
            <a:off x="220507" y="2152833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i3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60C6EDEE-7A5B-48C2-B795-5CD370ACFB7B}"/>
              </a:ext>
            </a:extLst>
          </p:cNvPr>
          <p:cNvSpPr txBox="1"/>
          <p:nvPr/>
        </p:nvSpPr>
        <p:spPr>
          <a:xfrm>
            <a:off x="1322057" y="3324971"/>
            <a:ext cx="71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L1 </a:t>
            </a:r>
            <a:r>
              <a:rPr lang="en-US" altLang="zh-TW" dirty="0" err="1"/>
              <a:t>dff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EA4919F-FEB7-45E0-869A-9642965C6F47}"/>
              </a:ext>
            </a:extLst>
          </p:cNvPr>
          <p:cNvSpPr txBox="1"/>
          <p:nvPr/>
        </p:nvSpPr>
        <p:spPr>
          <a:xfrm>
            <a:off x="2063343" y="3324971"/>
            <a:ext cx="71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L2 </a:t>
            </a:r>
            <a:r>
              <a:rPr lang="en-US" altLang="zh-TW" dirty="0" err="1"/>
              <a:t>dff</a:t>
            </a:r>
            <a:endParaRPr lang="zh-TW" altLang="en-US" dirty="0"/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AAC4E565-18EA-4705-B7D9-3E7D41E33A2E}"/>
              </a:ext>
            </a:extLst>
          </p:cNvPr>
          <p:cNvSpPr/>
          <p:nvPr/>
        </p:nvSpPr>
        <p:spPr>
          <a:xfrm>
            <a:off x="6035336" y="852255"/>
            <a:ext cx="2476870" cy="21217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DB81BA4-5306-4CD4-81AE-92400C7873B3}"/>
              </a:ext>
            </a:extLst>
          </p:cNvPr>
          <p:cNvSpPr txBox="1"/>
          <p:nvPr/>
        </p:nvSpPr>
        <p:spPr>
          <a:xfrm>
            <a:off x="5336379" y="20112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DA6985C0-5AFD-4A33-AC44-52C014F707DC}"/>
              </a:ext>
            </a:extLst>
          </p:cNvPr>
          <p:cNvSpPr/>
          <p:nvPr/>
        </p:nvSpPr>
        <p:spPr>
          <a:xfrm>
            <a:off x="6357891" y="1342461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9AEADF2A-8E56-4F0C-8E66-B2791EC16696}"/>
              </a:ext>
            </a:extLst>
          </p:cNvPr>
          <p:cNvSpPr/>
          <p:nvPr/>
        </p:nvSpPr>
        <p:spPr>
          <a:xfrm>
            <a:off x="6357892" y="2333800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0E307381-9D31-4ED2-8E64-6FB09D7CB37B}"/>
              </a:ext>
            </a:extLst>
          </p:cNvPr>
          <p:cNvCxnSpPr/>
          <p:nvPr/>
        </p:nvCxnSpPr>
        <p:spPr>
          <a:xfrm>
            <a:off x="5194916" y="1473508"/>
            <a:ext cx="1162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77650267-5519-4A5B-A76D-A61DD1A0ABB1}"/>
              </a:ext>
            </a:extLst>
          </p:cNvPr>
          <p:cNvCxnSpPr/>
          <p:nvPr/>
        </p:nvCxnSpPr>
        <p:spPr>
          <a:xfrm>
            <a:off x="5194916" y="2458087"/>
            <a:ext cx="1162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0367E600-4A10-43F6-A448-BB18ED8DE902}"/>
              </a:ext>
            </a:extLst>
          </p:cNvPr>
          <p:cNvSpPr txBox="1"/>
          <p:nvPr/>
        </p:nvSpPr>
        <p:spPr>
          <a:xfrm>
            <a:off x="5107100" y="1129329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i0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283F306F-9D61-42DF-AF46-8FEF232ECB61}"/>
              </a:ext>
            </a:extLst>
          </p:cNvPr>
          <p:cNvSpPr txBox="1"/>
          <p:nvPr/>
        </p:nvSpPr>
        <p:spPr>
          <a:xfrm>
            <a:off x="5106629" y="2063603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i1</a:t>
            </a:r>
            <a:endParaRPr lang="zh-TW" altLang="en-US" dirty="0"/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C45FA508-6230-48B9-9539-ABBB90CAF907}"/>
              </a:ext>
            </a:extLst>
          </p:cNvPr>
          <p:cNvCxnSpPr>
            <a:cxnSpLocks/>
          </p:cNvCxnSpPr>
          <p:nvPr/>
        </p:nvCxnSpPr>
        <p:spPr>
          <a:xfrm>
            <a:off x="6494919" y="-1338"/>
            <a:ext cx="13314" cy="32965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7684DF85-98EC-445F-9009-A37D865DE446}"/>
              </a:ext>
            </a:extLst>
          </p:cNvPr>
          <p:cNvCxnSpPr>
            <a:cxnSpLocks/>
          </p:cNvCxnSpPr>
          <p:nvPr/>
        </p:nvCxnSpPr>
        <p:spPr>
          <a:xfrm>
            <a:off x="7384909" y="-1339"/>
            <a:ext cx="13314" cy="32965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橢圓 58">
            <a:extLst>
              <a:ext uri="{FF2B5EF4-FFF2-40B4-BE49-F238E27FC236}">
                <a16:creationId xmlns:a16="http://schemas.microsoft.com/office/drawing/2014/main" id="{A1766880-51D2-44FF-9C3A-37326016BDD3}"/>
              </a:ext>
            </a:extLst>
          </p:cNvPr>
          <p:cNvSpPr/>
          <p:nvPr/>
        </p:nvSpPr>
        <p:spPr>
          <a:xfrm>
            <a:off x="7317586" y="1833468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66F8B9FA-43CA-465C-9065-C082EAE31C91}"/>
              </a:ext>
            </a:extLst>
          </p:cNvPr>
          <p:cNvCxnSpPr>
            <a:cxnSpLocks/>
            <a:stCxn id="51" idx="6"/>
            <a:endCxn id="59" idx="1"/>
          </p:cNvCxnSpPr>
          <p:nvPr/>
        </p:nvCxnSpPr>
        <p:spPr>
          <a:xfrm>
            <a:off x="6597588" y="1466748"/>
            <a:ext cx="755101" cy="403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562994A3-E066-465C-BE86-94E1223F2723}"/>
              </a:ext>
            </a:extLst>
          </p:cNvPr>
          <p:cNvCxnSpPr>
            <a:cxnSpLocks/>
          </p:cNvCxnSpPr>
          <p:nvPr/>
        </p:nvCxnSpPr>
        <p:spPr>
          <a:xfrm flipH="1">
            <a:off x="6577043" y="2040761"/>
            <a:ext cx="771610" cy="387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32EED7E4-D136-4D56-A35A-72212882550B}"/>
              </a:ext>
            </a:extLst>
          </p:cNvPr>
          <p:cNvCxnSpPr>
            <a:cxnSpLocks/>
          </p:cNvCxnSpPr>
          <p:nvPr/>
        </p:nvCxnSpPr>
        <p:spPr>
          <a:xfrm flipV="1">
            <a:off x="7557283" y="1913136"/>
            <a:ext cx="1719882" cy="11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4A247B88-FC57-4F75-BF71-045CEEBA496E}"/>
              </a:ext>
            </a:extLst>
          </p:cNvPr>
          <p:cNvSpPr txBox="1"/>
          <p:nvPr/>
        </p:nvSpPr>
        <p:spPr>
          <a:xfrm>
            <a:off x="6255081" y="3324971"/>
            <a:ext cx="71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L1 </a:t>
            </a:r>
            <a:r>
              <a:rPr lang="en-US" altLang="zh-TW" dirty="0" err="1"/>
              <a:t>dff</a:t>
            </a:r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E9C81B8B-2E64-4A63-B7A7-BE5DF6D1BEE4}"/>
              </a:ext>
            </a:extLst>
          </p:cNvPr>
          <p:cNvSpPr txBox="1"/>
          <p:nvPr/>
        </p:nvSpPr>
        <p:spPr>
          <a:xfrm>
            <a:off x="7175565" y="3314245"/>
            <a:ext cx="71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L2 </a:t>
            </a:r>
            <a:r>
              <a:rPr lang="en-US" altLang="zh-TW" dirty="0" err="1"/>
              <a:t>dff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560B9B04-D92C-4450-80BF-E6C5B587477B}"/>
              </a:ext>
            </a:extLst>
          </p:cNvPr>
          <p:cNvSpPr txBox="1"/>
          <p:nvPr/>
        </p:nvSpPr>
        <p:spPr>
          <a:xfrm>
            <a:off x="3597478" y="386827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27 bits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08AFACB3-A052-4364-B22F-54569DEADE1B}"/>
              </a:ext>
            </a:extLst>
          </p:cNvPr>
          <p:cNvSpPr txBox="1"/>
          <p:nvPr/>
        </p:nvSpPr>
        <p:spPr>
          <a:xfrm>
            <a:off x="8601727" y="379983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27 bits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C390E6A6-549F-467F-A53E-7DA65BD03E8D}"/>
              </a:ext>
            </a:extLst>
          </p:cNvPr>
          <p:cNvSpPr txBox="1"/>
          <p:nvPr/>
        </p:nvSpPr>
        <p:spPr>
          <a:xfrm>
            <a:off x="1113413" y="387094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23 bits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D3794615-BB8E-46F5-B0CB-8C50B571E9FB}"/>
              </a:ext>
            </a:extLst>
          </p:cNvPr>
          <p:cNvSpPr txBox="1"/>
          <p:nvPr/>
        </p:nvSpPr>
        <p:spPr>
          <a:xfrm>
            <a:off x="1909979" y="386827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24 bits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B6ECC028-0075-4A93-B511-6BD16D0A8962}"/>
              </a:ext>
            </a:extLst>
          </p:cNvPr>
          <p:cNvSpPr txBox="1"/>
          <p:nvPr/>
        </p:nvSpPr>
        <p:spPr>
          <a:xfrm>
            <a:off x="5951369" y="380206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23 bits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538B62D1-F47F-4611-8EFB-975D60744551}"/>
              </a:ext>
            </a:extLst>
          </p:cNvPr>
          <p:cNvSpPr txBox="1"/>
          <p:nvPr/>
        </p:nvSpPr>
        <p:spPr>
          <a:xfrm>
            <a:off x="6911064" y="380206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24 bits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8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AF2842C-FBBC-438A-916A-F32A20B66B03}"/>
              </a:ext>
            </a:extLst>
          </p:cNvPr>
          <p:cNvSpPr/>
          <p:nvPr/>
        </p:nvSpPr>
        <p:spPr>
          <a:xfrm>
            <a:off x="2104008" y="1017605"/>
            <a:ext cx="807868" cy="6125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A1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9E0400A-E8AA-4A62-B2C9-F5E1212BEC2F}"/>
              </a:ext>
            </a:extLst>
          </p:cNvPr>
          <p:cNvSpPr txBox="1"/>
          <p:nvPr/>
        </p:nvSpPr>
        <p:spPr>
          <a:xfrm>
            <a:off x="2104008" y="137089"/>
            <a:ext cx="865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Stride1</a:t>
            </a:r>
          </a:p>
          <a:p>
            <a:r>
              <a:rPr lang="en-US" altLang="zh-TW" dirty="0"/>
              <a:t>round1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D7390D-A64F-4F68-85D6-3CAC5E32428C}"/>
              </a:ext>
            </a:extLst>
          </p:cNvPr>
          <p:cNvSpPr/>
          <p:nvPr/>
        </p:nvSpPr>
        <p:spPr>
          <a:xfrm>
            <a:off x="822808" y="841157"/>
            <a:ext cx="612415" cy="271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ID0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AFC50E9-B173-4345-A799-10A962B3C76E}"/>
              </a:ext>
            </a:extLst>
          </p:cNvPr>
          <p:cNvSpPr/>
          <p:nvPr/>
        </p:nvSpPr>
        <p:spPr>
          <a:xfrm>
            <a:off x="1185168" y="1150878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C7C815-527D-4C23-935F-156C9CE5130A}"/>
              </a:ext>
            </a:extLst>
          </p:cNvPr>
          <p:cNvSpPr/>
          <p:nvPr/>
        </p:nvSpPr>
        <p:spPr>
          <a:xfrm>
            <a:off x="1185168" y="1467772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5BFD8A-17A0-4E2E-9315-61369FB90213}"/>
              </a:ext>
            </a:extLst>
          </p:cNvPr>
          <p:cNvSpPr/>
          <p:nvPr/>
        </p:nvSpPr>
        <p:spPr>
          <a:xfrm>
            <a:off x="1185167" y="1813150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6D47B256-20D5-4F51-8DF4-AA60DF61C4EB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1435223" y="976966"/>
            <a:ext cx="668785" cy="346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6EFEA98F-936E-42BD-9D02-93B70D6B0A16}"/>
              </a:ext>
            </a:extLst>
          </p:cNvPr>
          <p:cNvCxnSpPr>
            <a:cxnSpLocks/>
            <a:stCxn id="13" idx="3"/>
            <a:endCxn id="2" idx="1"/>
          </p:cNvCxnSpPr>
          <p:nvPr/>
        </p:nvCxnSpPr>
        <p:spPr>
          <a:xfrm>
            <a:off x="1433743" y="1275166"/>
            <a:ext cx="670265" cy="4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6373CB43-0574-4D4B-99C9-0C9D6D86DC0F}"/>
              </a:ext>
            </a:extLst>
          </p:cNvPr>
          <p:cNvCxnSpPr>
            <a:cxnSpLocks/>
            <a:stCxn id="14" idx="3"/>
            <a:endCxn id="2" idx="1"/>
          </p:cNvCxnSpPr>
          <p:nvPr/>
        </p:nvCxnSpPr>
        <p:spPr>
          <a:xfrm flipV="1">
            <a:off x="1433743" y="1323885"/>
            <a:ext cx="670265" cy="26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7966BE8D-BABF-4F3F-9107-0E0110AE7E1F}"/>
              </a:ext>
            </a:extLst>
          </p:cNvPr>
          <p:cNvCxnSpPr>
            <a:cxnSpLocks/>
            <a:stCxn id="2" idx="1"/>
            <a:endCxn id="15" idx="3"/>
          </p:cNvCxnSpPr>
          <p:nvPr/>
        </p:nvCxnSpPr>
        <p:spPr>
          <a:xfrm flipH="1">
            <a:off x="1433742" y="1323885"/>
            <a:ext cx="670266" cy="613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7EC942DA-0A14-4DEB-8201-5089E318831B}"/>
              </a:ext>
            </a:extLst>
          </p:cNvPr>
          <p:cNvSpPr/>
          <p:nvPr/>
        </p:nvSpPr>
        <p:spPr>
          <a:xfrm>
            <a:off x="2104008" y="2520664"/>
            <a:ext cx="807868" cy="6125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A1</a:t>
            </a:r>
            <a:endParaRPr lang="zh-TW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BD5D015-CAE2-4174-A00E-3B9020879D69}"/>
              </a:ext>
            </a:extLst>
          </p:cNvPr>
          <p:cNvSpPr/>
          <p:nvPr/>
        </p:nvSpPr>
        <p:spPr>
          <a:xfrm>
            <a:off x="1186648" y="2344216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36E31BA-99F8-4B81-956B-FED1E0077FA7}"/>
              </a:ext>
            </a:extLst>
          </p:cNvPr>
          <p:cNvSpPr/>
          <p:nvPr/>
        </p:nvSpPr>
        <p:spPr>
          <a:xfrm>
            <a:off x="1185168" y="2653937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E2ABA95-BE49-4879-9ACB-274B0FE436A6}"/>
              </a:ext>
            </a:extLst>
          </p:cNvPr>
          <p:cNvSpPr/>
          <p:nvPr/>
        </p:nvSpPr>
        <p:spPr>
          <a:xfrm>
            <a:off x="1185168" y="2970831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556096-F4E2-4362-86D0-01ACACB3303D}"/>
              </a:ext>
            </a:extLst>
          </p:cNvPr>
          <p:cNvSpPr/>
          <p:nvPr/>
        </p:nvSpPr>
        <p:spPr>
          <a:xfrm>
            <a:off x="1185167" y="3316209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704F694B-DFC3-4092-A666-A5329E6FE1B5}"/>
              </a:ext>
            </a:extLst>
          </p:cNvPr>
          <p:cNvCxnSpPr>
            <a:cxnSpLocks/>
            <a:stCxn id="56" idx="3"/>
            <a:endCxn id="55" idx="1"/>
          </p:cNvCxnSpPr>
          <p:nvPr/>
        </p:nvCxnSpPr>
        <p:spPr>
          <a:xfrm>
            <a:off x="1435223" y="2468504"/>
            <a:ext cx="668785" cy="358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D71299B0-178E-44AB-8095-0E17E9A7EB92}"/>
              </a:ext>
            </a:extLst>
          </p:cNvPr>
          <p:cNvCxnSpPr>
            <a:cxnSpLocks/>
            <a:stCxn id="57" idx="3"/>
            <a:endCxn id="55" idx="1"/>
          </p:cNvCxnSpPr>
          <p:nvPr/>
        </p:nvCxnSpPr>
        <p:spPr>
          <a:xfrm>
            <a:off x="1433743" y="2778225"/>
            <a:ext cx="670265" cy="4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20236B28-70AC-4926-8646-6CF285700230}"/>
              </a:ext>
            </a:extLst>
          </p:cNvPr>
          <p:cNvCxnSpPr>
            <a:cxnSpLocks/>
            <a:stCxn id="58" idx="3"/>
            <a:endCxn id="55" idx="1"/>
          </p:cNvCxnSpPr>
          <p:nvPr/>
        </p:nvCxnSpPr>
        <p:spPr>
          <a:xfrm flipV="1">
            <a:off x="1433743" y="2826944"/>
            <a:ext cx="670265" cy="26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D4036C0E-8756-4624-9825-24DC35D4FF40}"/>
              </a:ext>
            </a:extLst>
          </p:cNvPr>
          <p:cNvCxnSpPr>
            <a:cxnSpLocks/>
            <a:stCxn id="55" idx="1"/>
            <a:endCxn id="59" idx="3"/>
          </p:cNvCxnSpPr>
          <p:nvPr/>
        </p:nvCxnSpPr>
        <p:spPr>
          <a:xfrm flipH="1">
            <a:off x="1433742" y="2826944"/>
            <a:ext cx="670266" cy="613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C2B96A26-99A7-4925-9831-04AE26F87849}"/>
              </a:ext>
            </a:extLst>
          </p:cNvPr>
          <p:cNvSpPr/>
          <p:nvPr/>
        </p:nvSpPr>
        <p:spPr>
          <a:xfrm>
            <a:off x="2104008" y="4122315"/>
            <a:ext cx="807868" cy="6125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A1</a:t>
            </a:r>
            <a:endParaRPr lang="zh-TW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3886963-93F5-4334-A5BB-529818D1AB54}"/>
              </a:ext>
            </a:extLst>
          </p:cNvPr>
          <p:cNvSpPr/>
          <p:nvPr/>
        </p:nvSpPr>
        <p:spPr>
          <a:xfrm>
            <a:off x="1186648" y="3945867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995361D-61CB-47EE-88CF-63C88FAE4921}"/>
              </a:ext>
            </a:extLst>
          </p:cNvPr>
          <p:cNvSpPr/>
          <p:nvPr/>
        </p:nvSpPr>
        <p:spPr>
          <a:xfrm>
            <a:off x="1185168" y="4255588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FB65305-89DB-48D7-A933-0FA2E3D553F6}"/>
              </a:ext>
            </a:extLst>
          </p:cNvPr>
          <p:cNvSpPr/>
          <p:nvPr/>
        </p:nvSpPr>
        <p:spPr>
          <a:xfrm>
            <a:off x="1185168" y="4572482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31601A0-5FAF-4C61-B574-C238A1C92DC7}"/>
              </a:ext>
            </a:extLst>
          </p:cNvPr>
          <p:cNvSpPr/>
          <p:nvPr/>
        </p:nvSpPr>
        <p:spPr>
          <a:xfrm>
            <a:off x="1185167" y="4917860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29D56CCA-EF70-4FD3-9AF7-64746B34B82A}"/>
              </a:ext>
            </a:extLst>
          </p:cNvPr>
          <p:cNvCxnSpPr>
            <a:cxnSpLocks/>
            <a:stCxn id="65" idx="3"/>
            <a:endCxn id="64" idx="1"/>
          </p:cNvCxnSpPr>
          <p:nvPr/>
        </p:nvCxnSpPr>
        <p:spPr>
          <a:xfrm>
            <a:off x="1435223" y="4070155"/>
            <a:ext cx="668785" cy="358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7BF14410-FCAD-411B-8078-483DDA10ACF6}"/>
              </a:ext>
            </a:extLst>
          </p:cNvPr>
          <p:cNvCxnSpPr>
            <a:cxnSpLocks/>
            <a:stCxn id="66" idx="3"/>
            <a:endCxn id="64" idx="1"/>
          </p:cNvCxnSpPr>
          <p:nvPr/>
        </p:nvCxnSpPr>
        <p:spPr>
          <a:xfrm>
            <a:off x="1433743" y="4379876"/>
            <a:ext cx="670265" cy="4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D0103FC3-DE8E-4FB3-B501-6DCE9F684A9B}"/>
              </a:ext>
            </a:extLst>
          </p:cNvPr>
          <p:cNvCxnSpPr>
            <a:cxnSpLocks/>
            <a:stCxn id="67" idx="3"/>
            <a:endCxn id="64" idx="1"/>
          </p:cNvCxnSpPr>
          <p:nvPr/>
        </p:nvCxnSpPr>
        <p:spPr>
          <a:xfrm flipV="1">
            <a:off x="1433743" y="4428595"/>
            <a:ext cx="670265" cy="26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623D8F0C-51E0-43AD-8F34-7E35920E5C72}"/>
              </a:ext>
            </a:extLst>
          </p:cNvPr>
          <p:cNvCxnSpPr>
            <a:cxnSpLocks/>
            <a:stCxn id="64" idx="1"/>
            <a:endCxn id="68" idx="3"/>
          </p:cNvCxnSpPr>
          <p:nvPr/>
        </p:nvCxnSpPr>
        <p:spPr>
          <a:xfrm flipH="1">
            <a:off x="1433742" y="4428595"/>
            <a:ext cx="670266" cy="613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DCEE3179-B170-4932-B0B0-F72DB863369D}"/>
              </a:ext>
            </a:extLst>
          </p:cNvPr>
          <p:cNvSpPr/>
          <p:nvPr/>
        </p:nvSpPr>
        <p:spPr>
          <a:xfrm>
            <a:off x="2077375" y="5622960"/>
            <a:ext cx="807868" cy="6125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A1</a:t>
            </a:r>
            <a:endParaRPr lang="zh-TW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BCA7889-1946-432C-8041-4A327EE8E97F}"/>
              </a:ext>
            </a:extLst>
          </p:cNvPr>
          <p:cNvSpPr/>
          <p:nvPr/>
        </p:nvSpPr>
        <p:spPr>
          <a:xfrm>
            <a:off x="1160015" y="5446512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292256C-3D88-4B08-9E9F-E72658782691}"/>
              </a:ext>
            </a:extLst>
          </p:cNvPr>
          <p:cNvSpPr/>
          <p:nvPr/>
        </p:nvSpPr>
        <p:spPr>
          <a:xfrm>
            <a:off x="1158535" y="5756233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3940C9F-D6FC-4A94-9EA5-12329F632ADC}"/>
              </a:ext>
            </a:extLst>
          </p:cNvPr>
          <p:cNvSpPr/>
          <p:nvPr/>
        </p:nvSpPr>
        <p:spPr>
          <a:xfrm>
            <a:off x="1158535" y="6073127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9DD0856-7577-4A2D-85D7-919B9A29977F}"/>
              </a:ext>
            </a:extLst>
          </p:cNvPr>
          <p:cNvSpPr/>
          <p:nvPr/>
        </p:nvSpPr>
        <p:spPr>
          <a:xfrm>
            <a:off x="1158534" y="6418505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FAD978DC-239A-4CFF-B2BD-7B5B0639CD91}"/>
              </a:ext>
            </a:extLst>
          </p:cNvPr>
          <p:cNvCxnSpPr>
            <a:cxnSpLocks/>
            <a:stCxn id="74" idx="3"/>
            <a:endCxn id="73" idx="1"/>
          </p:cNvCxnSpPr>
          <p:nvPr/>
        </p:nvCxnSpPr>
        <p:spPr>
          <a:xfrm>
            <a:off x="1408590" y="5570800"/>
            <a:ext cx="668785" cy="358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17A0AD9F-7634-4634-A86F-6B1D0CB50CC9}"/>
              </a:ext>
            </a:extLst>
          </p:cNvPr>
          <p:cNvCxnSpPr>
            <a:cxnSpLocks/>
            <a:stCxn id="75" idx="3"/>
            <a:endCxn id="73" idx="1"/>
          </p:cNvCxnSpPr>
          <p:nvPr/>
        </p:nvCxnSpPr>
        <p:spPr>
          <a:xfrm>
            <a:off x="1407110" y="5880521"/>
            <a:ext cx="670265" cy="4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E4F318E5-C8BB-4315-B937-29B1873CE61A}"/>
              </a:ext>
            </a:extLst>
          </p:cNvPr>
          <p:cNvCxnSpPr>
            <a:cxnSpLocks/>
            <a:stCxn id="76" idx="3"/>
            <a:endCxn id="73" idx="1"/>
          </p:cNvCxnSpPr>
          <p:nvPr/>
        </p:nvCxnSpPr>
        <p:spPr>
          <a:xfrm flipV="1">
            <a:off x="1407110" y="5929240"/>
            <a:ext cx="670265" cy="26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A9ACFFB3-2678-43C7-92AF-D85E83B96457}"/>
              </a:ext>
            </a:extLst>
          </p:cNvPr>
          <p:cNvCxnSpPr>
            <a:cxnSpLocks/>
            <a:stCxn id="73" idx="1"/>
            <a:endCxn id="77" idx="3"/>
          </p:cNvCxnSpPr>
          <p:nvPr/>
        </p:nvCxnSpPr>
        <p:spPr>
          <a:xfrm flipH="1">
            <a:off x="1407109" y="5929240"/>
            <a:ext cx="670266" cy="613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FB7354F5-8854-4804-9027-009802CA732E}"/>
              </a:ext>
            </a:extLst>
          </p:cNvPr>
          <p:cNvSpPr txBox="1"/>
          <p:nvPr/>
        </p:nvSpPr>
        <p:spPr>
          <a:xfrm>
            <a:off x="179775" y="1326646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NO3_0</a:t>
            </a:r>
            <a:endParaRPr lang="zh-TW" altLang="en-US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B2CA0FF5-F562-4887-A7E4-5742FB3A0C14}"/>
              </a:ext>
            </a:extLst>
          </p:cNvPr>
          <p:cNvSpPr txBox="1"/>
          <p:nvPr/>
        </p:nvSpPr>
        <p:spPr>
          <a:xfrm>
            <a:off x="179775" y="2850074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NO3_1</a:t>
            </a:r>
            <a:endParaRPr lang="zh-TW" altLang="en-US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C9114647-E5FD-4718-AB86-71A3F0F559DE}"/>
              </a:ext>
            </a:extLst>
          </p:cNvPr>
          <p:cNvSpPr txBox="1"/>
          <p:nvPr/>
        </p:nvSpPr>
        <p:spPr>
          <a:xfrm>
            <a:off x="185078" y="4379875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NO3_2</a:t>
            </a:r>
            <a:endParaRPr lang="zh-TW" altLang="en-US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A64E94B2-8049-4307-91F9-625E5D501860}"/>
              </a:ext>
            </a:extLst>
          </p:cNvPr>
          <p:cNvSpPr txBox="1"/>
          <p:nvPr/>
        </p:nvSpPr>
        <p:spPr>
          <a:xfrm>
            <a:off x="200120" y="5866187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NO3_3</a:t>
            </a:r>
            <a:endParaRPr lang="zh-TW" altLang="en-US" dirty="0"/>
          </a:p>
        </p:txBody>
      </p: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E88F88ED-7120-4796-9FA6-D5D339CF9F52}"/>
              </a:ext>
            </a:extLst>
          </p:cNvPr>
          <p:cNvCxnSpPr>
            <a:stCxn id="2" idx="3"/>
          </p:cNvCxnSpPr>
          <p:nvPr/>
        </p:nvCxnSpPr>
        <p:spPr>
          <a:xfrm flipV="1">
            <a:off x="2911876" y="1323884"/>
            <a:ext cx="53266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09A0FDE1-8E04-42C0-B241-04509E0803D5}"/>
              </a:ext>
            </a:extLst>
          </p:cNvPr>
          <p:cNvCxnSpPr>
            <a:stCxn id="55" idx="3"/>
          </p:cNvCxnSpPr>
          <p:nvPr/>
        </p:nvCxnSpPr>
        <p:spPr>
          <a:xfrm flipV="1">
            <a:off x="2911876" y="2826943"/>
            <a:ext cx="6687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09A4054F-0743-40A8-953A-8F4748A2C9F6}"/>
              </a:ext>
            </a:extLst>
          </p:cNvPr>
          <p:cNvCxnSpPr>
            <a:stCxn id="64" idx="3"/>
          </p:cNvCxnSpPr>
          <p:nvPr/>
        </p:nvCxnSpPr>
        <p:spPr>
          <a:xfrm flipV="1">
            <a:off x="2911876" y="4428594"/>
            <a:ext cx="6687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0F1A5537-1620-4093-8807-27A620799192}"/>
              </a:ext>
            </a:extLst>
          </p:cNvPr>
          <p:cNvCxnSpPr>
            <a:stCxn id="73" idx="3"/>
          </p:cNvCxnSpPr>
          <p:nvPr/>
        </p:nvCxnSpPr>
        <p:spPr>
          <a:xfrm flipV="1">
            <a:off x="2885243" y="5929239"/>
            <a:ext cx="69541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70F6AA2E-61A4-4A50-8778-9FF148810594}"/>
              </a:ext>
            </a:extLst>
          </p:cNvPr>
          <p:cNvSpPr txBox="1"/>
          <p:nvPr/>
        </p:nvSpPr>
        <p:spPr>
          <a:xfrm>
            <a:off x="4245006" y="137089"/>
            <a:ext cx="865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Stride1</a:t>
            </a:r>
          </a:p>
          <a:p>
            <a:r>
              <a:rPr lang="en-US" altLang="zh-TW" dirty="0"/>
              <a:t>round2</a:t>
            </a:r>
            <a:endParaRPr lang="zh-TW" alt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D8990FF8-1C51-43A5-8635-2D1A103B625B}"/>
              </a:ext>
            </a:extLst>
          </p:cNvPr>
          <p:cNvSpPr/>
          <p:nvPr/>
        </p:nvSpPr>
        <p:spPr>
          <a:xfrm>
            <a:off x="5110436" y="807111"/>
            <a:ext cx="807868" cy="6125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A1</a:t>
            </a:r>
            <a:endParaRPr lang="zh-TW" altLang="en-US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7D44E651-AA75-442E-A39A-7B85A231E4C2}"/>
              </a:ext>
            </a:extLst>
          </p:cNvPr>
          <p:cNvSpPr/>
          <p:nvPr/>
        </p:nvSpPr>
        <p:spPr>
          <a:xfrm>
            <a:off x="4193076" y="841157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E4003548-0595-47D2-8203-563F5A5B08F0}"/>
              </a:ext>
            </a:extLst>
          </p:cNvPr>
          <p:cNvSpPr/>
          <p:nvPr/>
        </p:nvSpPr>
        <p:spPr>
          <a:xfrm>
            <a:off x="4191596" y="1150878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0EEAA37B-41FD-4035-84C6-61D1E5527469}"/>
              </a:ext>
            </a:extLst>
          </p:cNvPr>
          <p:cNvSpPr/>
          <p:nvPr/>
        </p:nvSpPr>
        <p:spPr>
          <a:xfrm>
            <a:off x="4191596" y="1467772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C0625185-E3FB-41FB-B6B2-7996C94795E2}"/>
              </a:ext>
            </a:extLst>
          </p:cNvPr>
          <p:cNvSpPr/>
          <p:nvPr/>
        </p:nvSpPr>
        <p:spPr>
          <a:xfrm>
            <a:off x="4191595" y="1813150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0F1484E1-DA9E-43EC-997C-62D6ADB5489B}"/>
              </a:ext>
            </a:extLst>
          </p:cNvPr>
          <p:cNvCxnSpPr>
            <a:cxnSpLocks/>
            <a:stCxn id="96" idx="3"/>
            <a:endCxn id="95" idx="1"/>
          </p:cNvCxnSpPr>
          <p:nvPr/>
        </p:nvCxnSpPr>
        <p:spPr>
          <a:xfrm>
            <a:off x="4441651" y="965445"/>
            <a:ext cx="668785" cy="147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4C65ABF1-7822-4962-BB03-0DC34AEF7935}"/>
              </a:ext>
            </a:extLst>
          </p:cNvPr>
          <p:cNvCxnSpPr>
            <a:cxnSpLocks/>
            <a:stCxn id="97" idx="3"/>
            <a:endCxn id="95" idx="1"/>
          </p:cNvCxnSpPr>
          <p:nvPr/>
        </p:nvCxnSpPr>
        <p:spPr>
          <a:xfrm flipV="1">
            <a:off x="4440171" y="1113391"/>
            <a:ext cx="670265" cy="16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D0C46C8A-D734-451A-BD84-83005269EB9D}"/>
              </a:ext>
            </a:extLst>
          </p:cNvPr>
          <p:cNvCxnSpPr>
            <a:cxnSpLocks/>
            <a:stCxn id="98" idx="3"/>
            <a:endCxn id="95" idx="1"/>
          </p:cNvCxnSpPr>
          <p:nvPr/>
        </p:nvCxnSpPr>
        <p:spPr>
          <a:xfrm flipV="1">
            <a:off x="4440171" y="1113391"/>
            <a:ext cx="670265" cy="478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93A60B8A-CCC4-4011-9AA2-8FE5187A428E}"/>
              </a:ext>
            </a:extLst>
          </p:cNvPr>
          <p:cNvCxnSpPr>
            <a:cxnSpLocks/>
            <a:stCxn id="95" idx="1"/>
            <a:endCxn id="99" idx="3"/>
          </p:cNvCxnSpPr>
          <p:nvPr/>
        </p:nvCxnSpPr>
        <p:spPr>
          <a:xfrm flipH="1">
            <a:off x="4440170" y="1113391"/>
            <a:ext cx="670266" cy="824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7393CB63-E3F5-479F-BED8-44412F8207A8}"/>
              </a:ext>
            </a:extLst>
          </p:cNvPr>
          <p:cNvSpPr/>
          <p:nvPr/>
        </p:nvSpPr>
        <p:spPr>
          <a:xfrm>
            <a:off x="5110436" y="1695978"/>
            <a:ext cx="807868" cy="4786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A2</a:t>
            </a:r>
            <a:endParaRPr lang="zh-TW" altLang="en-US" dirty="0"/>
          </a:p>
        </p:txBody>
      </p: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01D8E90E-DEF4-44CD-9B2D-6D49E135BADC}"/>
              </a:ext>
            </a:extLst>
          </p:cNvPr>
          <p:cNvCxnSpPr>
            <a:stCxn id="98" idx="3"/>
            <a:endCxn id="109" idx="1"/>
          </p:cNvCxnSpPr>
          <p:nvPr/>
        </p:nvCxnSpPr>
        <p:spPr>
          <a:xfrm>
            <a:off x="4440171" y="1592060"/>
            <a:ext cx="670265" cy="343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429628B5-82CC-46A7-8A37-E83AF3F344D0}"/>
              </a:ext>
            </a:extLst>
          </p:cNvPr>
          <p:cNvCxnSpPr>
            <a:stCxn id="99" idx="3"/>
            <a:endCxn id="109" idx="1"/>
          </p:cNvCxnSpPr>
          <p:nvPr/>
        </p:nvCxnSpPr>
        <p:spPr>
          <a:xfrm flipV="1">
            <a:off x="4440170" y="1935313"/>
            <a:ext cx="670266" cy="2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4B102E81-00B6-4C44-9F6A-EBF9DE6AAEFA}"/>
              </a:ext>
            </a:extLst>
          </p:cNvPr>
          <p:cNvCxnSpPr>
            <a:stCxn id="95" idx="3"/>
          </p:cNvCxnSpPr>
          <p:nvPr/>
        </p:nvCxnSpPr>
        <p:spPr>
          <a:xfrm>
            <a:off x="5918304" y="1113391"/>
            <a:ext cx="411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01A50A08-884E-4B8E-892A-EE5CA6DD4F5A}"/>
              </a:ext>
            </a:extLst>
          </p:cNvPr>
          <p:cNvCxnSpPr>
            <a:stCxn id="109" idx="3"/>
          </p:cNvCxnSpPr>
          <p:nvPr/>
        </p:nvCxnSpPr>
        <p:spPr>
          <a:xfrm>
            <a:off x="5918304" y="1935313"/>
            <a:ext cx="411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4A34C226-1FF0-494C-8C89-BD9DB3B36ACD}"/>
              </a:ext>
            </a:extLst>
          </p:cNvPr>
          <p:cNvSpPr/>
          <p:nvPr/>
        </p:nvSpPr>
        <p:spPr>
          <a:xfrm>
            <a:off x="5032017" y="2495785"/>
            <a:ext cx="807868" cy="5477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A2</a:t>
            </a:r>
            <a:endParaRPr lang="zh-TW" altLang="en-US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335E2F11-106D-40E4-B730-2B369F655E57}"/>
              </a:ext>
            </a:extLst>
          </p:cNvPr>
          <p:cNvSpPr/>
          <p:nvPr/>
        </p:nvSpPr>
        <p:spPr>
          <a:xfrm>
            <a:off x="4114657" y="2465011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D6D39901-8697-4C7F-AB88-2906F1BDB200}"/>
              </a:ext>
            </a:extLst>
          </p:cNvPr>
          <p:cNvSpPr/>
          <p:nvPr/>
        </p:nvSpPr>
        <p:spPr>
          <a:xfrm>
            <a:off x="4113177" y="2774732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894DA4D6-8424-4476-AFB5-603D4327F1CA}"/>
              </a:ext>
            </a:extLst>
          </p:cNvPr>
          <p:cNvSpPr/>
          <p:nvPr/>
        </p:nvSpPr>
        <p:spPr>
          <a:xfrm>
            <a:off x="4113177" y="3091626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2011E0A3-758B-4353-9C68-47D8DA375224}"/>
              </a:ext>
            </a:extLst>
          </p:cNvPr>
          <p:cNvSpPr/>
          <p:nvPr/>
        </p:nvSpPr>
        <p:spPr>
          <a:xfrm>
            <a:off x="4113176" y="3437004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3187E124-459F-4249-A0B7-1E2A69281CBE}"/>
              </a:ext>
            </a:extLst>
          </p:cNvPr>
          <p:cNvCxnSpPr>
            <a:cxnSpLocks/>
            <a:stCxn id="119" idx="3"/>
            <a:endCxn id="118" idx="1"/>
          </p:cNvCxnSpPr>
          <p:nvPr/>
        </p:nvCxnSpPr>
        <p:spPr>
          <a:xfrm>
            <a:off x="4363232" y="2589299"/>
            <a:ext cx="668785" cy="180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AC8AF65A-8F51-4AAB-BF73-594C9A1DB1C9}"/>
              </a:ext>
            </a:extLst>
          </p:cNvPr>
          <p:cNvCxnSpPr>
            <a:cxnSpLocks/>
            <a:stCxn id="120" idx="3"/>
            <a:endCxn id="118" idx="1"/>
          </p:cNvCxnSpPr>
          <p:nvPr/>
        </p:nvCxnSpPr>
        <p:spPr>
          <a:xfrm flipV="1">
            <a:off x="4361752" y="2769655"/>
            <a:ext cx="670265" cy="129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>
            <a:extLst>
              <a:ext uri="{FF2B5EF4-FFF2-40B4-BE49-F238E27FC236}">
                <a16:creationId xmlns:a16="http://schemas.microsoft.com/office/drawing/2014/main" id="{1E5A251B-ADD8-4432-B307-E54D361EC0F2}"/>
              </a:ext>
            </a:extLst>
          </p:cNvPr>
          <p:cNvSpPr/>
          <p:nvPr/>
        </p:nvSpPr>
        <p:spPr>
          <a:xfrm>
            <a:off x="5032017" y="3319832"/>
            <a:ext cx="807868" cy="4786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A2</a:t>
            </a:r>
            <a:endParaRPr lang="zh-TW" altLang="en-US" dirty="0"/>
          </a:p>
        </p:txBody>
      </p: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95068DA1-D68A-4478-9F1B-5A15B55BC38E}"/>
              </a:ext>
            </a:extLst>
          </p:cNvPr>
          <p:cNvCxnSpPr>
            <a:stCxn id="121" idx="3"/>
            <a:endCxn id="127" idx="1"/>
          </p:cNvCxnSpPr>
          <p:nvPr/>
        </p:nvCxnSpPr>
        <p:spPr>
          <a:xfrm>
            <a:off x="4361752" y="3215914"/>
            <a:ext cx="670265" cy="343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8BBE7CCB-BFDD-40C9-81DA-84C52719A33E}"/>
              </a:ext>
            </a:extLst>
          </p:cNvPr>
          <p:cNvCxnSpPr>
            <a:stCxn id="122" idx="3"/>
            <a:endCxn id="127" idx="1"/>
          </p:cNvCxnSpPr>
          <p:nvPr/>
        </p:nvCxnSpPr>
        <p:spPr>
          <a:xfrm flipV="1">
            <a:off x="4361751" y="3559167"/>
            <a:ext cx="670266" cy="2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FF206E42-8649-4AAA-A516-E814FADC1D9A}"/>
              </a:ext>
            </a:extLst>
          </p:cNvPr>
          <p:cNvCxnSpPr>
            <a:cxnSpLocks/>
            <a:stCxn id="118" idx="3"/>
          </p:cNvCxnSpPr>
          <p:nvPr/>
        </p:nvCxnSpPr>
        <p:spPr>
          <a:xfrm>
            <a:off x="5839885" y="2769655"/>
            <a:ext cx="489894" cy="8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D079292D-D064-4E82-A28A-0BA5A960BF5E}"/>
              </a:ext>
            </a:extLst>
          </p:cNvPr>
          <p:cNvCxnSpPr>
            <a:stCxn id="127" idx="3"/>
          </p:cNvCxnSpPr>
          <p:nvPr/>
        </p:nvCxnSpPr>
        <p:spPr>
          <a:xfrm>
            <a:off x="5839885" y="3559167"/>
            <a:ext cx="411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id="{44524F89-6259-4EC8-9B23-A220B1999DA2}"/>
              </a:ext>
            </a:extLst>
          </p:cNvPr>
          <p:cNvSpPr/>
          <p:nvPr/>
        </p:nvSpPr>
        <p:spPr>
          <a:xfrm>
            <a:off x="5045811" y="4671008"/>
            <a:ext cx="807868" cy="6125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A1</a:t>
            </a:r>
            <a:endParaRPr lang="zh-TW" altLang="en-US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CB61EBD7-02C0-499D-A714-DBDA13BDE9AC}"/>
              </a:ext>
            </a:extLst>
          </p:cNvPr>
          <p:cNvSpPr/>
          <p:nvPr/>
        </p:nvSpPr>
        <p:spPr>
          <a:xfrm>
            <a:off x="4058003" y="3962627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E0111F94-D186-44CC-898E-69B28F415B6D}"/>
              </a:ext>
            </a:extLst>
          </p:cNvPr>
          <p:cNvSpPr/>
          <p:nvPr/>
        </p:nvSpPr>
        <p:spPr>
          <a:xfrm>
            <a:off x="4056523" y="4272348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99B05F63-7755-407D-B2CD-7D35DA7E1E59}"/>
              </a:ext>
            </a:extLst>
          </p:cNvPr>
          <p:cNvSpPr/>
          <p:nvPr/>
        </p:nvSpPr>
        <p:spPr>
          <a:xfrm>
            <a:off x="4056523" y="4589242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62C4C9C4-6C4F-4E2E-AA09-1D6309E49534}"/>
              </a:ext>
            </a:extLst>
          </p:cNvPr>
          <p:cNvSpPr/>
          <p:nvPr/>
        </p:nvSpPr>
        <p:spPr>
          <a:xfrm>
            <a:off x="4056522" y="4934620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43" name="直線接點 142">
            <a:extLst>
              <a:ext uri="{FF2B5EF4-FFF2-40B4-BE49-F238E27FC236}">
                <a16:creationId xmlns:a16="http://schemas.microsoft.com/office/drawing/2014/main" id="{C9648C87-C924-4AEE-9103-A9BB62B68CDF}"/>
              </a:ext>
            </a:extLst>
          </p:cNvPr>
          <p:cNvCxnSpPr>
            <a:cxnSpLocks/>
            <a:stCxn id="139" idx="3"/>
            <a:endCxn id="138" idx="1"/>
          </p:cNvCxnSpPr>
          <p:nvPr/>
        </p:nvCxnSpPr>
        <p:spPr>
          <a:xfrm>
            <a:off x="4306578" y="4086915"/>
            <a:ext cx="739233" cy="890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接點 143">
            <a:extLst>
              <a:ext uri="{FF2B5EF4-FFF2-40B4-BE49-F238E27FC236}">
                <a16:creationId xmlns:a16="http://schemas.microsoft.com/office/drawing/2014/main" id="{7ACC5425-509C-4DF8-AADF-0C724AC78893}"/>
              </a:ext>
            </a:extLst>
          </p:cNvPr>
          <p:cNvCxnSpPr>
            <a:cxnSpLocks/>
            <a:stCxn id="140" idx="3"/>
            <a:endCxn id="138" idx="1"/>
          </p:cNvCxnSpPr>
          <p:nvPr/>
        </p:nvCxnSpPr>
        <p:spPr>
          <a:xfrm>
            <a:off x="4305098" y="4396636"/>
            <a:ext cx="740713" cy="580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02EC3688-26CD-4C53-B482-BC461A86D7E6}"/>
              </a:ext>
            </a:extLst>
          </p:cNvPr>
          <p:cNvCxnSpPr>
            <a:cxnSpLocks/>
            <a:stCxn id="141" idx="3"/>
            <a:endCxn id="138" idx="1"/>
          </p:cNvCxnSpPr>
          <p:nvPr/>
        </p:nvCxnSpPr>
        <p:spPr>
          <a:xfrm>
            <a:off x="4305098" y="4713530"/>
            <a:ext cx="740713" cy="263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3A1D46D5-E610-41D6-9FB4-74C41ABC17F6}"/>
              </a:ext>
            </a:extLst>
          </p:cNvPr>
          <p:cNvCxnSpPr>
            <a:cxnSpLocks/>
            <a:stCxn id="138" idx="1"/>
            <a:endCxn id="142" idx="3"/>
          </p:cNvCxnSpPr>
          <p:nvPr/>
        </p:nvCxnSpPr>
        <p:spPr>
          <a:xfrm flipH="1">
            <a:off x="4305097" y="4977288"/>
            <a:ext cx="740714" cy="81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>
            <a:extLst>
              <a:ext uri="{FF2B5EF4-FFF2-40B4-BE49-F238E27FC236}">
                <a16:creationId xmlns:a16="http://schemas.microsoft.com/office/drawing/2014/main" id="{5C4B4B1D-354C-4387-956B-FE00C6BE7600}"/>
              </a:ext>
            </a:extLst>
          </p:cNvPr>
          <p:cNvSpPr/>
          <p:nvPr/>
        </p:nvSpPr>
        <p:spPr>
          <a:xfrm>
            <a:off x="5053352" y="3947951"/>
            <a:ext cx="807868" cy="4786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A2</a:t>
            </a:r>
            <a:endParaRPr lang="zh-TW" altLang="en-US" dirty="0"/>
          </a:p>
        </p:txBody>
      </p: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EBE1FA6A-325E-4EE1-B36D-3BE07F36FD5F}"/>
              </a:ext>
            </a:extLst>
          </p:cNvPr>
          <p:cNvCxnSpPr>
            <a:cxnSpLocks/>
            <a:stCxn id="140" idx="3"/>
            <a:endCxn id="147" idx="1"/>
          </p:cNvCxnSpPr>
          <p:nvPr/>
        </p:nvCxnSpPr>
        <p:spPr>
          <a:xfrm flipV="1">
            <a:off x="4305098" y="4187286"/>
            <a:ext cx="748254" cy="20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F59166B7-E44D-482C-8C57-D1789BC578BC}"/>
              </a:ext>
            </a:extLst>
          </p:cNvPr>
          <p:cNvCxnSpPr>
            <a:cxnSpLocks/>
            <a:stCxn id="139" idx="3"/>
            <a:endCxn id="147" idx="1"/>
          </p:cNvCxnSpPr>
          <p:nvPr/>
        </p:nvCxnSpPr>
        <p:spPr>
          <a:xfrm>
            <a:off x="4306578" y="4086915"/>
            <a:ext cx="746774" cy="100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>
            <a:extLst>
              <a:ext uri="{FF2B5EF4-FFF2-40B4-BE49-F238E27FC236}">
                <a16:creationId xmlns:a16="http://schemas.microsoft.com/office/drawing/2014/main" id="{479F0556-7300-47D0-A7CD-E37394708AE0}"/>
              </a:ext>
            </a:extLst>
          </p:cNvPr>
          <p:cNvSpPr/>
          <p:nvPr/>
        </p:nvSpPr>
        <p:spPr>
          <a:xfrm>
            <a:off x="5045811" y="6124909"/>
            <a:ext cx="807868" cy="6125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A1</a:t>
            </a:r>
            <a:endParaRPr lang="zh-TW" altLang="en-US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ADA6A66D-ECA3-48A3-AA40-82C1EA31F48B}"/>
              </a:ext>
            </a:extLst>
          </p:cNvPr>
          <p:cNvSpPr/>
          <p:nvPr/>
        </p:nvSpPr>
        <p:spPr>
          <a:xfrm>
            <a:off x="4058003" y="5416528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84300713-D92F-44D7-84C7-CC90693D9D05}"/>
              </a:ext>
            </a:extLst>
          </p:cNvPr>
          <p:cNvSpPr/>
          <p:nvPr/>
        </p:nvSpPr>
        <p:spPr>
          <a:xfrm>
            <a:off x="4056523" y="5726249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8F905583-2951-4D7B-9DA5-9E7AE21D213C}"/>
              </a:ext>
            </a:extLst>
          </p:cNvPr>
          <p:cNvSpPr/>
          <p:nvPr/>
        </p:nvSpPr>
        <p:spPr>
          <a:xfrm>
            <a:off x="4056523" y="6043143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DD6C3ADA-137A-4648-B310-05DD69C4F057}"/>
              </a:ext>
            </a:extLst>
          </p:cNvPr>
          <p:cNvSpPr/>
          <p:nvPr/>
        </p:nvSpPr>
        <p:spPr>
          <a:xfrm>
            <a:off x="4056522" y="6388521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7" name="直線接點 166">
            <a:extLst>
              <a:ext uri="{FF2B5EF4-FFF2-40B4-BE49-F238E27FC236}">
                <a16:creationId xmlns:a16="http://schemas.microsoft.com/office/drawing/2014/main" id="{902C4425-96F6-4C3E-ADE8-077F74F31E4D}"/>
              </a:ext>
            </a:extLst>
          </p:cNvPr>
          <p:cNvCxnSpPr>
            <a:cxnSpLocks/>
            <a:stCxn id="163" idx="3"/>
            <a:endCxn id="162" idx="1"/>
          </p:cNvCxnSpPr>
          <p:nvPr/>
        </p:nvCxnSpPr>
        <p:spPr>
          <a:xfrm>
            <a:off x="4306578" y="5540816"/>
            <a:ext cx="739233" cy="890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接點 167">
            <a:extLst>
              <a:ext uri="{FF2B5EF4-FFF2-40B4-BE49-F238E27FC236}">
                <a16:creationId xmlns:a16="http://schemas.microsoft.com/office/drawing/2014/main" id="{5880B289-111A-490E-B18F-E8C2E0EA891D}"/>
              </a:ext>
            </a:extLst>
          </p:cNvPr>
          <p:cNvCxnSpPr>
            <a:cxnSpLocks/>
            <a:stCxn id="164" idx="3"/>
            <a:endCxn id="162" idx="1"/>
          </p:cNvCxnSpPr>
          <p:nvPr/>
        </p:nvCxnSpPr>
        <p:spPr>
          <a:xfrm>
            <a:off x="4305098" y="5850537"/>
            <a:ext cx="740713" cy="580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>
            <a:extLst>
              <a:ext uri="{FF2B5EF4-FFF2-40B4-BE49-F238E27FC236}">
                <a16:creationId xmlns:a16="http://schemas.microsoft.com/office/drawing/2014/main" id="{4D8F7E16-B731-4C04-B4BB-1051F0A2E7D2}"/>
              </a:ext>
            </a:extLst>
          </p:cNvPr>
          <p:cNvCxnSpPr>
            <a:cxnSpLocks/>
            <a:stCxn id="165" idx="3"/>
            <a:endCxn id="162" idx="1"/>
          </p:cNvCxnSpPr>
          <p:nvPr/>
        </p:nvCxnSpPr>
        <p:spPr>
          <a:xfrm>
            <a:off x="4305098" y="6167431"/>
            <a:ext cx="740713" cy="263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>
            <a:extLst>
              <a:ext uri="{FF2B5EF4-FFF2-40B4-BE49-F238E27FC236}">
                <a16:creationId xmlns:a16="http://schemas.microsoft.com/office/drawing/2014/main" id="{D4DDE508-4F05-4924-84D7-CCA48E6A8ACC}"/>
              </a:ext>
            </a:extLst>
          </p:cNvPr>
          <p:cNvCxnSpPr>
            <a:cxnSpLocks/>
            <a:stCxn id="162" idx="1"/>
            <a:endCxn id="166" idx="3"/>
          </p:cNvCxnSpPr>
          <p:nvPr/>
        </p:nvCxnSpPr>
        <p:spPr>
          <a:xfrm flipH="1">
            <a:off x="4305097" y="6431189"/>
            <a:ext cx="740714" cy="81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矩形 170">
            <a:extLst>
              <a:ext uri="{FF2B5EF4-FFF2-40B4-BE49-F238E27FC236}">
                <a16:creationId xmlns:a16="http://schemas.microsoft.com/office/drawing/2014/main" id="{B95EB66C-0D88-4E2E-AA37-F387604B420A}"/>
              </a:ext>
            </a:extLst>
          </p:cNvPr>
          <p:cNvSpPr/>
          <p:nvPr/>
        </p:nvSpPr>
        <p:spPr>
          <a:xfrm>
            <a:off x="5053352" y="5401852"/>
            <a:ext cx="807868" cy="4786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A2</a:t>
            </a:r>
            <a:endParaRPr lang="zh-TW" altLang="en-US" dirty="0"/>
          </a:p>
        </p:txBody>
      </p: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31E5F542-01D4-45BC-AFC8-B0D9BFD607FD}"/>
              </a:ext>
            </a:extLst>
          </p:cNvPr>
          <p:cNvCxnSpPr>
            <a:cxnSpLocks/>
            <a:stCxn id="164" idx="3"/>
            <a:endCxn id="171" idx="1"/>
          </p:cNvCxnSpPr>
          <p:nvPr/>
        </p:nvCxnSpPr>
        <p:spPr>
          <a:xfrm flipV="1">
            <a:off x="4305098" y="5641187"/>
            <a:ext cx="748254" cy="20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>
            <a:extLst>
              <a:ext uri="{FF2B5EF4-FFF2-40B4-BE49-F238E27FC236}">
                <a16:creationId xmlns:a16="http://schemas.microsoft.com/office/drawing/2014/main" id="{ACD28E1A-A31E-4687-97F8-9E68ED716404}"/>
              </a:ext>
            </a:extLst>
          </p:cNvPr>
          <p:cNvCxnSpPr>
            <a:cxnSpLocks/>
            <a:stCxn id="163" idx="3"/>
            <a:endCxn id="171" idx="1"/>
          </p:cNvCxnSpPr>
          <p:nvPr/>
        </p:nvCxnSpPr>
        <p:spPr>
          <a:xfrm>
            <a:off x="4306578" y="5540816"/>
            <a:ext cx="746774" cy="100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23BF0FA-249E-4991-9D41-5F70750AC088}"/>
              </a:ext>
            </a:extLst>
          </p:cNvPr>
          <p:cNvCxnSpPr>
            <a:stCxn id="147" idx="3"/>
          </p:cNvCxnSpPr>
          <p:nvPr/>
        </p:nvCxnSpPr>
        <p:spPr>
          <a:xfrm>
            <a:off x="5861220" y="4187286"/>
            <a:ext cx="468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>
            <a:extLst>
              <a:ext uri="{FF2B5EF4-FFF2-40B4-BE49-F238E27FC236}">
                <a16:creationId xmlns:a16="http://schemas.microsoft.com/office/drawing/2014/main" id="{AB79EFA2-1A97-4A8A-84E5-16F2B3300DD7}"/>
              </a:ext>
            </a:extLst>
          </p:cNvPr>
          <p:cNvCxnSpPr>
            <a:stCxn id="138" idx="3"/>
          </p:cNvCxnSpPr>
          <p:nvPr/>
        </p:nvCxnSpPr>
        <p:spPr>
          <a:xfrm>
            <a:off x="5853679" y="4977288"/>
            <a:ext cx="476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>
            <a:extLst>
              <a:ext uri="{FF2B5EF4-FFF2-40B4-BE49-F238E27FC236}">
                <a16:creationId xmlns:a16="http://schemas.microsoft.com/office/drawing/2014/main" id="{FFEFA709-B264-49DD-BFA8-110FDD9A7D90}"/>
              </a:ext>
            </a:extLst>
          </p:cNvPr>
          <p:cNvCxnSpPr>
            <a:stCxn id="171" idx="3"/>
          </p:cNvCxnSpPr>
          <p:nvPr/>
        </p:nvCxnSpPr>
        <p:spPr>
          <a:xfrm>
            <a:off x="5861220" y="5641187"/>
            <a:ext cx="468559" cy="23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F6CD4ADC-8483-4249-BFE0-BCC2B8A6957C}"/>
              </a:ext>
            </a:extLst>
          </p:cNvPr>
          <p:cNvCxnSpPr>
            <a:stCxn id="162" idx="3"/>
          </p:cNvCxnSpPr>
          <p:nvPr/>
        </p:nvCxnSpPr>
        <p:spPr>
          <a:xfrm flipV="1">
            <a:off x="5853679" y="6418505"/>
            <a:ext cx="476100" cy="12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>
            <a:extLst>
              <a:ext uri="{FF2B5EF4-FFF2-40B4-BE49-F238E27FC236}">
                <a16:creationId xmlns:a16="http://schemas.microsoft.com/office/drawing/2014/main" id="{31A9B2A1-7FAB-4723-B019-5B7B2E9D1A69}"/>
              </a:ext>
            </a:extLst>
          </p:cNvPr>
          <p:cNvSpPr/>
          <p:nvPr/>
        </p:nvSpPr>
        <p:spPr>
          <a:xfrm>
            <a:off x="8381715" y="1083419"/>
            <a:ext cx="807868" cy="6125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A1</a:t>
            </a:r>
            <a:endParaRPr lang="zh-TW" altLang="en-US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A50BE5CC-BBF1-4E21-9715-F2B3C959C276}"/>
              </a:ext>
            </a:extLst>
          </p:cNvPr>
          <p:cNvSpPr/>
          <p:nvPr/>
        </p:nvSpPr>
        <p:spPr>
          <a:xfrm>
            <a:off x="7464355" y="906971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C7977DE1-47A2-4E3E-8694-20287218B9C6}"/>
              </a:ext>
            </a:extLst>
          </p:cNvPr>
          <p:cNvSpPr/>
          <p:nvPr/>
        </p:nvSpPr>
        <p:spPr>
          <a:xfrm>
            <a:off x="7462875" y="1216692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4C22D9F0-E781-4495-8E48-FF8F234F8064}"/>
              </a:ext>
            </a:extLst>
          </p:cNvPr>
          <p:cNvSpPr/>
          <p:nvPr/>
        </p:nvSpPr>
        <p:spPr>
          <a:xfrm>
            <a:off x="7462875" y="1533586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2AEC6834-EE84-4BD9-B4BA-8730B25A8C74}"/>
              </a:ext>
            </a:extLst>
          </p:cNvPr>
          <p:cNvSpPr/>
          <p:nvPr/>
        </p:nvSpPr>
        <p:spPr>
          <a:xfrm>
            <a:off x="7462874" y="1878964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87" name="直線接點 186">
            <a:extLst>
              <a:ext uri="{FF2B5EF4-FFF2-40B4-BE49-F238E27FC236}">
                <a16:creationId xmlns:a16="http://schemas.microsoft.com/office/drawing/2014/main" id="{63FE16CA-0740-413A-B6C1-86E81EDFE94F}"/>
              </a:ext>
            </a:extLst>
          </p:cNvPr>
          <p:cNvCxnSpPr>
            <a:cxnSpLocks/>
            <a:stCxn id="183" idx="3"/>
            <a:endCxn id="182" idx="1"/>
          </p:cNvCxnSpPr>
          <p:nvPr/>
        </p:nvCxnSpPr>
        <p:spPr>
          <a:xfrm>
            <a:off x="7712930" y="1031259"/>
            <a:ext cx="668785" cy="358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接點 187">
            <a:extLst>
              <a:ext uri="{FF2B5EF4-FFF2-40B4-BE49-F238E27FC236}">
                <a16:creationId xmlns:a16="http://schemas.microsoft.com/office/drawing/2014/main" id="{B8808F3F-361B-44CF-954E-FE5C89492757}"/>
              </a:ext>
            </a:extLst>
          </p:cNvPr>
          <p:cNvCxnSpPr>
            <a:cxnSpLocks/>
            <a:stCxn id="184" idx="3"/>
            <a:endCxn id="182" idx="1"/>
          </p:cNvCxnSpPr>
          <p:nvPr/>
        </p:nvCxnSpPr>
        <p:spPr>
          <a:xfrm>
            <a:off x="7711450" y="1340980"/>
            <a:ext cx="670265" cy="4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1C469004-C055-47F5-B27E-E33DA10BC700}"/>
              </a:ext>
            </a:extLst>
          </p:cNvPr>
          <p:cNvCxnSpPr>
            <a:cxnSpLocks/>
            <a:stCxn id="185" idx="3"/>
            <a:endCxn id="182" idx="1"/>
          </p:cNvCxnSpPr>
          <p:nvPr/>
        </p:nvCxnSpPr>
        <p:spPr>
          <a:xfrm flipV="1">
            <a:off x="7711450" y="1389699"/>
            <a:ext cx="670265" cy="26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>
            <a:extLst>
              <a:ext uri="{FF2B5EF4-FFF2-40B4-BE49-F238E27FC236}">
                <a16:creationId xmlns:a16="http://schemas.microsoft.com/office/drawing/2014/main" id="{36D8C8D6-4435-425E-9BEE-18E83AB8F8F1}"/>
              </a:ext>
            </a:extLst>
          </p:cNvPr>
          <p:cNvCxnSpPr>
            <a:cxnSpLocks/>
            <a:stCxn id="182" idx="1"/>
            <a:endCxn id="186" idx="3"/>
          </p:cNvCxnSpPr>
          <p:nvPr/>
        </p:nvCxnSpPr>
        <p:spPr>
          <a:xfrm flipH="1">
            <a:off x="7711449" y="1389699"/>
            <a:ext cx="670266" cy="613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>
            <a:extLst>
              <a:ext uri="{FF2B5EF4-FFF2-40B4-BE49-F238E27FC236}">
                <a16:creationId xmlns:a16="http://schemas.microsoft.com/office/drawing/2014/main" id="{B099354C-263D-46C1-8A42-9C2CD50132ED}"/>
              </a:ext>
            </a:extLst>
          </p:cNvPr>
          <p:cNvSpPr/>
          <p:nvPr/>
        </p:nvSpPr>
        <p:spPr>
          <a:xfrm>
            <a:off x="8381715" y="2567729"/>
            <a:ext cx="807868" cy="6125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A1</a:t>
            </a:r>
            <a:endParaRPr lang="zh-TW" altLang="en-US" dirty="0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1F65CCDD-1D6F-4F74-A3F4-F066C2DA650C}"/>
              </a:ext>
            </a:extLst>
          </p:cNvPr>
          <p:cNvSpPr/>
          <p:nvPr/>
        </p:nvSpPr>
        <p:spPr>
          <a:xfrm>
            <a:off x="7464355" y="2391281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E63DAFD8-05E3-4961-B836-6A436CE9E8E3}"/>
              </a:ext>
            </a:extLst>
          </p:cNvPr>
          <p:cNvSpPr/>
          <p:nvPr/>
        </p:nvSpPr>
        <p:spPr>
          <a:xfrm>
            <a:off x="7462875" y="2701002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B2D5AAFE-CA5F-4397-9F11-1668C38A5C85}"/>
              </a:ext>
            </a:extLst>
          </p:cNvPr>
          <p:cNvSpPr/>
          <p:nvPr/>
        </p:nvSpPr>
        <p:spPr>
          <a:xfrm>
            <a:off x="7462875" y="3017896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38979F93-2BE4-406F-9508-FB8D782ABD17}"/>
              </a:ext>
            </a:extLst>
          </p:cNvPr>
          <p:cNvSpPr/>
          <p:nvPr/>
        </p:nvSpPr>
        <p:spPr>
          <a:xfrm>
            <a:off x="7462874" y="3363274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96" name="直線接點 195">
            <a:extLst>
              <a:ext uri="{FF2B5EF4-FFF2-40B4-BE49-F238E27FC236}">
                <a16:creationId xmlns:a16="http://schemas.microsoft.com/office/drawing/2014/main" id="{98685628-9049-4E4D-93E5-20770B64A6A9}"/>
              </a:ext>
            </a:extLst>
          </p:cNvPr>
          <p:cNvCxnSpPr>
            <a:cxnSpLocks/>
            <a:stCxn id="192" idx="3"/>
            <a:endCxn id="191" idx="1"/>
          </p:cNvCxnSpPr>
          <p:nvPr/>
        </p:nvCxnSpPr>
        <p:spPr>
          <a:xfrm>
            <a:off x="7712930" y="2515569"/>
            <a:ext cx="668785" cy="358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>
            <a:extLst>
              <a:ext uri="{FF2B5EF4-FFF2-40B4-BE49-F238E27FC236}">
                <a16:creationId xmlns:a16="http://schemas.microsoft.com/office/drawing/2014/main" id="{9C2E4B87-061F-4143-9552-B81239E0CFEA}"/>
              </a:ext>
            </a:extLst>
          </p:cNvPr>
          <p:cNvCxnSpPr>
            <a:cxnSpLocks/>
            <a:stCxn id="193" idx="3"/>
            <a:endCxn id="191" idx="1"/>
          </p:cNvCxnSpPr>
          <p:nvPr/>
        </p:nvCxnSpPr>
        <p:spPr>
          <a:xfrm>
            <a:off x="7711450" y="2825290"/>
            <a:ext cx="670265" cy="4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>
            <a:extLst>
              <a:ext uri="{FF2B5EF4-FFF2-40B4-BE49-F238E27FC236}">
                <a16:creationId xmlns:a16="http://schemas.microsoft.com/office/drawing/2014/main" id="{89A87F56-6FC7-423C-901A-4037BF1ECFF9}"/>
              </a:ext>
            </a:extLst>
          </p:cNvPr>
          <p:cNvCxnSpPr>
            <a:cxnSpLocks/>
            <a:stCxn id="194" idx="3"/>
            <a:endCxn id="191" idx="1"/>
          </p:cNvCxnSpPr>
          <p:nvPr/>
        </p:nvCxnSpPr>
        <p:spPr>
          <a:xfrm flipV="1">
            <a:off x="7711450" y="2874009"/>
            <a:ext cx="670265" cy="26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接點 198">
            <a:extLst>
              <a:ext uri="{FF2B5EF4-FFF2-40B4-BE49-F238E27FC236}">
                <a16:creationId xmlns:a16="http://schemas.microsoft.com/office/drawing/2014/main" id="{7D81F7D6-39B6-4DC5-80D9-73C6CE4C22DE}"/>
              </a:ext>
            </a:extLst>
          </p:cNvPr>
          <p:cNvCxnSpPr>
            <a:cxnSpLocks/>
            <a:stCxn id="191" idx="1"/>
            <a:endCxn id="195" idx="3"/>
          </p:cNvCxnSpPr>
          <p:nvPr/>
        </p:nvCxnSpPr>
        <p:spPr>
          <a:xfrm flipH="1">
            <a:off x="7711449" y="2874009"/>
            <a:ext cx="670266" cy="613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 199">
            <a:extLst>
              <a:ext uri="{FF2B5EF4-FFF2-40B4-BE49-F238E27FC236}">
                <a16:creationId xmlns:a16="http://schemas.microsoft.com/office/drawing/2014/main" id="{5C010728-5D2F-4A5F-A212-DFA8C3616319}"/>
              </a:ext>
            </a:extLst>
          </p:cNvPr>
          <p:cNvSpPr/>
          <p:nvPr/>
        </p:nvSpPr>
        <p:spPr>
          <a:xfrm>
            <a:off x="8374174" y="6126059"/>
            <a:ext cx="807868" cy="6125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A1</a:t>
            </a:r>
            <a:endParaRPr lang="zh-TW" altLang="en-US" dirty="0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59A065FF-700E-49EB-97E0-5E398981B248}"/>
              </a:ext>
            </a:extLst>
          </p:cNvPr>
          <p:cNvSpPr/>
          <p:nvPr/>
        </p:nvSpPr>
        <p:spPr>
          <a:xfrm>
            <a:off x="7386366" y="5417678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12FC0A8A-1477-4CB2-9859-B643807D9FC0}"/>
              </a:ext>
            </a:extLst>
          </p:cNvPr>
          <p:cNvSpPr/>
          <p:nvPr/>
        </p:nvSpPr>
        <p:spPr>
          <a:xfrm>
            <a:off x="7384886" y="5727399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7744472C-E565-4EA2-A0F4-8FF2384922E8}"/>
              </a:ext>
            </a:extLst>
          </p:cNvPr>
          <p:cNvSpPr/>
          <p:nvPr/>
        </p:nvSpPr>
        <p:spPr>
          <a:xfrm>
            <a:off x="7384886" y="6044293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AE37D014-1B2F-44FE-A12E-4CFFB5C6CE97}"/>
              </a:ext>
            </a:extLst>
          </p:cNvPr>
          <p:cNvSpPr/>
          <p:nvPr/>
        </p:nvSpPr>
        <p:spPr>
          <a:xfrm>
            <a:off x="7384885" y="6389671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205" name="直線接點 204">
            <a:extLst>
              <a:ext uri="{FF2B5EF4-FFF2-40B4-BE49-F238E27FC236}">
                <a16:creationId xmlns:a16="http://schemas.microsoft.com/office/drawing/2014/main" id="{608E40CA-BCC8-4F0A-A086-D27B0FC7B8B2}"/>
              </a:ext>
            </a:extLst>
          </p:cNvPr>
          <p:cNvCxnSpPr>
            <a:cxnSpLocks/>
            <a:stCxn id="201" idx="3"/>
            <a:endCxn id="200" idx="1"/>
          </p:cNvCxnSpPr>
          <p:nvPr/>
        </p:nvCxnSpPr>
        <p:spPr>
          <a:xfrm>
            <a:off x="7634941" y="5541966"/>
            <a:ext cx="739233" cy="890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>
            <a:extLst>
              <a:ext uri="{FF2B5EF4-FFF2-40B4-BE49-F238E27FC236}">
                <a16:creationId xmlns:a16="http://schemas.microsoft.com/office/drawing/2014/main" id="{79543A37-A346-4938-9FD9-140C0D3EDBC5}"/>
              </a:ext>
            </a:extLst>
          </p:cNvPr>
          <p:cNvCxnSpPr>
            <a:cxnSpLocks/>
            <a:stCxn id="202" idx="3"/>
            <a:endCxn id="200" idx="1"/>
          </p:cNvCxnSpPr>
          <p:nvPr/>
        </p:nvCxnSpPr>
        <p:spPr>
          <a:xfrm>
            <a:off x="7633461" y="5851687"/>
            <a:ext cx="740713" cy="580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接點 206">
            <a:extLst>
              <a:ext uri="{FF2B5EF4-FFF2-40B4-BE49-F238E27FC236}">
                <a16:creationId xmlns:a16="http://schemas.microsoft.com/office/drawing/2014/main" id="{E9F1C6EA-26F9-4362-8C3B-C40D60655D91}"/>
              </a:ext>
            </a:extLst>
          </p:cNvPr>
          <p:cNvCxnSpPr>
            <a:cxnSpLocks/>
            <a:stCxn id="203" idx="3"/>
            <a:endCxn id="200" idx="1"/>
          </p:cNvCxnSpPr>
          <p:nvPr/>
        </p:nvCxnSpPr>
        <p:spPr>
          <a:xfrm>
            <a:off x="7633461" y="6168581"/>
            <a:ext cx="740713" cy="263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接點 207">
            <a:extLst>
              <a:ext uri="{FF2B5EF4-FFF2-40B4-BE49-F238E27FC236}">
                <a16:creationId xmlns:a16="http://schemas.microsoft.com/office/drawing/2014/main" id="{49D56286-F7D2-4B31-86AD-D2610786B86B}"/>
              </a:ext>
            </a:extLst>
          </p:cNvPr>
          <p:cNvCxnSpPr>
            <a:cxnSpLocks/>
            <a:stCxn id="200" idx="1"/>
            <a:endCxn id="204" idx="3"/>
          </p:cNvCxnSpPr>
          <p:nvPr/>
        </p:nvCxnSpPr>
        <p:spPr>
          <a:xfrm flipH="1">
            <a:off x="7633460" y="6432339"/>
            <a:ext cx="740714" cy="81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矩形 208">
            <a:extLst>
              <a:ext uri="{FF2B5EF4-FFF2-40B4-BE49-F238E27FC236}">
                <a16:creationId xmlns:a16="http://schemas.microsoft.com/office/drawing/2014/main" id="{7FBAE803-E403-4E72-8CCB-0E282B3BB018}"/>
              </a:ext>
            </a:extLst>
          </p:cNvPr>
          <p:cNvSpPr/>
          <p:nvPr/>
        </p:nvSpPr>
        <p:spPr>
          <a:xfrm>
            <a:off x="8381715" y="5403002"/>
            <a:ext cx="807868" cy="4786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A2</a:t>
            </a:r>
            <a:endParaRPr lang="zh-TW" altLang="en-US" dirty="0"/>
          </a:p>
        </p:txBody>
      </p:sp>
      <p:cxnSp>
        <p:nvCxnSpPr>
          <p:cNvPr id="210" name="直線接點 209">
            <a:extLst>
              <a:ext uri="{FF2B5EF4-FFF2-40B4-BE49-F238E27FC236}">
                <a16:creationId xmlns:a16="http://schemas.microsoft.com/office/drawing/2014/main" id="{C624411B-2439-4D20-BD39-4BF1FEAE8443}"/>
              </a:ext>
            </a:extLst>
          </p:cNvPr>
          <p:cNvCxnSpPr>
            <a:cxnSpLocks/>
            <a:stCxn id="202" idx="3"/>
            <a:endCxn id="209" idx="1"/>
          </p:cNvCxnSpPr>
          <p:nvPr/>
        </p:nvCxnSpPr>
        <p:spPr>
          <a:xfrm flipV="1">
            <a:off x="7633461" y="5642337"/>
            <a:ext cx="748254" cy="20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>
            <a:extLst>
              <a:ext uri="{FF2B5EF4-FFF2-40B4-BE49-F238E27FC236}">
                <a16:creationId xmlns:a16="http://schemas.microsoft.com/office/drawing/2014/main" id="{A7A0A156-F7BA-4F82-937F-A6551A46C4CD}"/>
              </a:ext>
            </a:extLst>
          </p:cNvPr>
          <p:cNvCxnSpPr>
            <a:cxnSpLocks/>
            <a:stCxn id="201" idx="3"/>
            <a:endCxn id="209" idx="1"/>
          </p:cNvCxnSpPr>
          <p:nvPr/>
        </p:nvCxnSpPr>
        <p:spPr>
          <a:xfrm>
            <a:off x="7634941" y="5541966"/>
            <a:ext cx="746774" cy="100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>
            <a:extLst>
              <a:ext uri="{FF2B5EF4-FFF2-40B4-BE49-F238E27FC236}">
                <a16:creationId xmlns:a16="http://schemas.microsoft.com/office/drawing/2014/main" id="{32024618-E7D9-4A5C-9268-2FEF32D70E5C}"/>
              </a:ext>
            </a:extLst>
          </p:cNvPr>
          <p:cNvCxnSpPr>
            <a:stCxn id="209" idx="3"/>
          </p:cNvCxnSpPr>
          <p:nvPr/>
        </p:nvCxnSpPr>
        <p:spPr>
          <a:xfrm>
            <a:off x="9189583" y="5642337"/>
            <a:ext cx="468559" cy="23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>
            <a:extLst>
              <a:ext uri="{FF2B5EF4-FFF2-40B4-BE49-F238E27FC236}">
                <a16:creationId xmlns:a16="http://schemas.microsoft.com/office/drawing/2014/main" id="{D8C17A99-BAF7-4E5C-B714-21DDE0E82071}"/>
              </a:ext>
            </a:extLst>
          </p:cNvPr>
          <p:cNvCxnSpPr>
            <a:stCxn id="200" idx="3"/>
          </p:cNvCxnSpPr>
          <p:nvPr/>
        </p:nvCxnSpPr>
        <p:spPr>
          <a:xfrm flipV="1">
            <a:off x="9182042" y="6419655"/>
            <a:ext cx="476100" cy="12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矩形 213">
            <a:extLst>
              <a:ext uri="{FF2B5EF4-FFF2-40B4-BE49-F238E27FC236}">
                <a16:creationId xmlns:a16="http://schemas.microsoft.com/office/drawing/2014/main" id="{C1882FDC-D532-4460-8DCB-11A0BCEA3E35}"/>
              </a:ext>
            </a:extLst>
          </p:cNvPr>
          <p:cNvSpPr/>
          <p:nvPr/>
        </p:nvSpPr>
        <p:spPr>
          <a:xfrm>
            <a:off x="8381715" y="3819079"/>
            <a:ext cx="807868" cy="6125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A1</a:t>
            </a:r>
            <a:endParaRPr lang="zh-TW" altLang="en-US" dirty="0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3BE6C0DF-B3F3-4A6D-A4DF-901254561B0B}"/>
              </a:ext>
            </a:extLst>
          </p:cNvPr>
          <p:cNvSpPr/>
          <p:nvPr/>
        </p:nvSpPr>
        <p:spPr>
          <a:xfrm>
            <a:off x="7464355" y="3853125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6630FBA1-B314-481E-98AA-B57EECB858CE}"/>
              </a:ext>
            </a:extLst>
          </p:cNvPr>
          <p:cNvSpPr/>
          <p:nvPr/>
        </p:nvSpPr>
        <p:spPr>
          <a:xfrm>
            <a:off x="7462875" y="4162846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0DEC4C25-263A-45D4-A8DF-30B8BA8720F7}"/>
              </a:ext>
            </a:extLst>
          </p:cNvPr>
          <p:cNvSpPr/>
          <p:nvPr/>
        </p:nvSpPr>
        <p:spPr>
          <a:xfrm>
            <a:off x="7462875" y="4479740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314FD5B3-DA12-4828-AC36-04CE7FDB484B}"/>
              </a:ext>
            </a:extLst>
          </p:cNvPr>
          <p:cNvSpPr/>
          <p:nvPr/>
        </p:nvSpPr>
        <p:spPr>
          <a:xfrm>
            <a:off x="7462874" y="4825118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219" name="直線接點 218">
            <a:extLst>
              <a:ext uri="{FF2B5EF4-FFF2-40B4-BE49-F238E27FC236}">
                <a16:creationId xmlns:a16="http://schemas.microsoft.com/office/drawing/2014/main" id="{BE4CE4A1-ECFF-4903-8DBA-9FBE26DCD6E3}"/>
              </a:ext>
            </a:extLst>
          </p:cNvPr>
          <p:cNvCxnSpPr>
            <a:cxnSpLocks/>
            <a:stCxn id="215" idx="3"/>
            <a:endCxn id="214" idx="1"/>
          </p:cNvCxnSpPr>
          <p:nvPr/>
        </p:nvCxnSpPr>
        <p:spPr>
          <a:xfrm>
            <a:off x="7712930" y="3977413"/>
            <a:ext cx="668785" cy="147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>
            <a:extLst>
              <a:ext uri="{FF2B5EF4-FFF2-40B4-BE49-F238E27FC236}">
                <a16:creationId xmlns:a16="http://schemas.microsoft.com/office/drawing/2014/main" id="{4F2C842E-3C65-4FA2-BA67-9EF63695E3EA}"/>
              </a:ext>
            </a:extLst>
          </p:cNvPr>
          <p:cNvCxnSpPr>
            <a:cxnSpLocks/>
            <a:stCxn id="216" idx="3"/>
            <a:endCxn id="214" idx="1"/>
          </p:cNvCxnSpPr>
          <p:nvPr/>
        </p:nvCxnSpPr>
        <p:spPr>
          <a:xfrm flipV="1">
            <a:off x="7711450" y="4125359"/>
            <a:ext cx="670265" cy="16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>
            <a:extLst>
              <a:ext uri="{FF2B5EF4-FFF2-40B4-BE49-F238E27FC236}">
                <a16:creationId xmlns:a16="http://schemas.microsoft.com/office/drawing/2014/main" id="{FBFA7004-7BC8-4B34-80B7-2A6BCA816B53}"/>
              </a:ext>
            </a:extLst>
          </p:cNvPr>
          <p:cNvCxnSpPr>
            <a:cxnSpLocks/>
            <a:stCxn id="217" idx="3"/>
            <a:endCxn id="214" idx="1"/>
          </p:cNvCxnSpPr>
          <p:nvPr/>
        </p:nvCxnSpPr>
        <p:spPr>
          <a:xfrm flipV="1">
            <a:off x="7711450" y="4125359"/>
            <a:ext cx="670265" cy="478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>
            <a:extLst>
              <a:ext uri="{FF2B5EF4-FFF2-40B4-BE49-F238E27FC236}">
                <a16:creationId xmlns:a16="http://schemas.microsoft.com/office/drawing/2014/main" id="{13750239-A4F9-4D8D-8C78-221404558280}"/>
              </a:ext>
            </a:extLst>
          </p:cNvPr>
          <p:cNvCxnSpPr>
            <a:cxnSpLocks/>
            <a:stCxn id="214" idx="1"/>
            <a:endCxn id="218" idx="3"/>
          </p:cNvCxnSpPr>
          <p:nvPr/>
        </p:nvCxnSpPr>
        <p:spPr>
          <a:xfrm flipH="1">
            <a:off x="7711449" y="4125359"/>
            <a:ext cx="670266" cy="824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>
            <a:extLst>
              <a:ext uri="{FF2B5EF4-FFF2-40B4-BE49-F238E27FC236}">
                <a16:creationId xmlns:a16="http://schemas.microsoft.com/office/drawing/2014/main" id="{4D187C75-6B07-4ED1-A832-AD4CF3A30CD7}"/>
              </a:ext>
            </a:extLst>
          </p:cNvPr>
          <p:cNvSpPr/>
          <p:nvPr/>
        </p:nvSpPr>
        <p:spPr>
          <a:xfrm>
            <a:off x="8381715" y="4707946"/>
            <a:ext cx="807868" cy="4786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A2</a:t>
            </a:r>
            <a:endParaRPr lang="zh-TW" altLang="en-US" dirty="0"/>
          </a:p>
        </p:txBody>
      </p:sp>
      <p:cxnSp>
        <p:nvCxnSpPr>
          <p:cNvPr id="224" name="直線接點 223">
            <a:extLst>
              <a:ext uri="{FF2B5EF4-FFF2-40B4-BE49-F238E27FC236}">
                <a16:creationId xmlns:a16="http://schemas.microsoft.com/office/drawing/2014/main" id="{BAFBCC1A-A53B-4D82-A5EC-64D47B654746}"/>
              </a:ext>
            </a:extLst>
          </p:cNvPr>
          <p:cNvCxnSpPr>
            <a:stCxn id="217" idx="3"/>
            <a:endCxn id="223" idx="1"/>
          </p:cNvCxnSpPr>
          <p:nvPr/>
        </p:nvCxnSpPr>
        <p:spPr>
          <a:xfrm>
            <a:off x="7711450" y="4604028"/>
            <a:ext cx="670265" cy="343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接點 224">
            <a:extLst>
              <a:ext uri="{FF2B5EF4-FFF2-40B4-BE49-F238E27FC236}">
                <a16:creationId xmlns:a16="http://schemas.microsoft.com/office/drawing/2014/main" id="{D5D641C2-D620-48E3-B7B3-BD63CE6B2CFA}"/>
              </a:ext>
            </a:extLst>
          </p:cNvPr>
          <p:cNvCxnSpPr>
            <a:stCxn id="218" idx="3"/>
            <a:endCxn id="223" idx="1"/>
          </p:cNvCxnSpPr>
          <p:nvPr/>
        </p:nvCxnSpPr>
        <p:spPr>
          <a:xfrm flipV="1">
            <a:off x="7711449" y="4947281"/>
            <a:ext cx="670266" cy="2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接點 225">
            <a:extLst>
              <a:ext uri="{FF2B5EF4-FFF2-40B4-BE49-F238E27FC236}">
                <a16:creationId xmlns:a16="http://schemas.microsoft.com/office/drawing/2014/main" id="{34DAD603-10B1-4E20-BD7F-BA26B41E9783}"/>
              </a:ext>
            </a:extLst>
          </p:cNvPr>
          <p:cNvCxnSpPr>
            <a:stCxn id="214" idx="3"/>
          </p:cNvCxnSpPr>
          <p:nvPr/>
        </p:nvCxnSpPr>
        <p:spPr>
          <a:xfrm>
            <a:off x="9189583" y="4125359"/>
            <a:ext cx="411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接點 226">
            <a:extLst>
              <a:ext uri="{FF2B5EF4-FFF2-40B4-BE49-F238E27FC236}">
                <a16:creationId xmlns:a16="http://schemas.microsoft.com/office/drawing/2014/main" id="{11406BE5-72DE-4CF3-A516-209E9924BBD2}"/>
              </a:ext>
            </a:extLst>
          </p:cNvPr>
          <p:cNvCxnSpPr>
            <a:stCxn id="223" idx="3"/>
          </p:cNvCxnSpPr>
          <p:nvPr/>
        </p:nvCxnSpPr>
        <p:spPr>
          <a:xfrm>
            <a:off x="9189583" y="4947281"/>
            <a:ext cx="411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文字方塊 227">
            <a:extLst>
              <a:ext uri="{FF2B5EF4-FFF2-40B4-BE49-F238E27FC236}">
                <a16:creationId xmlns:a16="http://schemas.microsoft.com/office/drawing/2014/main" id="{526C45A4-DFF5-4877-A035-9ABEEA9C8B96}"/>
              </a:ext>
            </a:extLst>
          </p:cNvPr>
          <p:cNvSpPr txBox="1"/>
          <p:nvPr/>
        </p:nvSpPr>
        <p:spPr>
          <a:xfrm>
            <a:off x="7462874" y="66625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Stride2</a:t>
            </a:r>
          </a:p>
          <a:p>
            <a:endParaRPr lang="zh-TW" altLang="en-US" dirty="0"/>
          </a:p>
        </p:txBody>
      </p:sp>
      <p:sp>
        <p:nvSpPr>
          <p:cNvPr id="229" name="文字方塊 228">
            <a:extLst>
              <a:ext uri="{FF2B5EF4-FFF2-40B4-BE49-F238E27FC236}">
                <a16:creationId xmlns:a16="http://schemas.microsoft.com/office/drawing/2014/main" id="{3E117E35-7540-4B38-BE24-8A20D28ACB0F}"/>
              </a:ext>
            </a:extLst>
          </p:cNvPr>
          <p:cNvSpPr txBox="1"/>
          <p:nvPr/>
        </p:nvSpPr>
        <p:spPr>
          <a:xfrm>
            <a:off x="10484528" y="204965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5*5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63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3373EDD-CF88-44AD-9DC8-7B112E231E4B}"/>
              </a:ext>
            </a:extLst>
          </p:cNvPr>
          <p:cNvSpPr txBox="1"/>
          <p:nvPr/>
        </p:nvSpPr>
        <p:spPr>
          <a:xfrm>
            <a:off x="204186" y="195308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7*7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3F808D1-0C95-415D-8E4F-927E275B5340}"/>
              </a:ext>
            </a:extLst>
          </p:cNvPr>
          <p:cNvSpPr txBox="1"/>
          <p:nvPr/>
        </p:nvSpPr>
        <p:spPr>
          <a:xfrm>
            <a:off x="268695" y="1389946"/>
            <a:ext cx="3016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</a:p>
          <a:p>
            <a:r>
              <a:rPr lang="en-US" altLang="zh-TW" dirty="0"/>
              <a:t>1</a:t>
            </a:r>
          </a:p>
          <a:p>
            <a:r>
              <a:rPr lang="en-US" altLang="zh-TW" dirty="0"/>
              <a:t>2</a:t>
            </a:r>
          </a:p>
          <a:p>
            <a:r>
              <a:rPr lang="en-US" altLang="zh-TW" dirty="0"/>
              <a:t>3</a:t>
            </a:r>
          </a:p>
          <a:p>
            <a:r>
              <a:rPr lang="en-US" altLang="zh-TW" dirty="0"/>
              <a:t>4</a:t>
            </a:r>
          </a:p>
          <a:p>
            <a:r>
              <a:rPr lang="en-US" altLang="zh-TW" dirty="0"/>
              <a:t>5</a:t>
            </a:r>
          </a:p>
          <a:p>
            <a:r>
              <a:rPr lang="en-US" altLang="zh-TW" dirty="0"/>
              <a:t>6</a:t>
            </a: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8908C9E-4D26-44A6-B98F-AE8E1D43764F}"/>
              </a:ext>
            </a:extLst>
          </p:cNvPr>
          <p:cNvSpPr txBox="1"/>
          <p:nvPr/>
        </p:nvSpPr>
        <p:spPr>
          <a:xfrm>
            <a:off x="204186" y="743615"/>
            <a:ext cx="1843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Stride1,round1</a:t>
            </a:r>
          </a:p>
          <a:p>
            <a:r>
              <a:rPr lang="en-US" altLang="zh-TW" dirty="0"/>
              <a:t> (NO7_0 , NO7_1)</a:t>
            </a:r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686530B-A7F2-4887-8D6E-705F96344DAC}"/>
              </a:ext>
            </a:extLst>
          </p:cNvPr>
          <p:cNvCxnSpPr>
            <a:cxnSpLocks/>
          </p:cNvCxnSpPr>
          <p:nvPr/>
        </p:nvCxnSpPr>
        <p:spPr>
          <a:xfrm flipV="1">
            <a:off x="268695" y="2252762"/>
            <a:ext cx="1677878" cy="11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364E414-7355-47FC-BDFA-46A41DCA7D1E}"/>
              </a:ext>
            </a:extLst>
          </p:cNvPr>
          <p:cNvCxnSpPr>
            <a:cxnSpLocks/>
          </p:cNvCxnSpPr>
          <p:nvPr/>
        </p:nvCxnSpPr>
        <p:spPr>
          <a:xfrm flipV="1">
            <a:off x="268695" y="3087263"/>
            <a:ext cx="1677878" cy="11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6E723EC-83C7-4A45-8898-7BD410F65968}"/>
              </a:ext>
            </a:extLst>
          </p:cNvPr>
          <p:cNvSpPr txBox="1"/>
          <p:nvPr/>
        </p:nvSpPr>
        <p:spPr>
          <a:xfrm>
            <a:off x="776779" y="1526961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ID0,1,2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F2CE966-40D9-497E-82C6-10E60027C069}"/>
              </a:ext>
            </a:extLst>
          </p:cNvPr>
          <p:cNvSpPr txBox="1"/>
          <p:nvPr/>
        </p:nvSpPr>
        <p:spPr>
          <a:xfrm>
            <a:off x="776779" y="2339546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ID3,4,5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176F354-1059-4D3D-B5F7-D4714771FA57}"/>
              </a:ext>
            </a:extLst>
          </p:cNvPr>
          <p:cNvSpPr txBox="1"/>
          <p:nvPr/>
        </p:nvSpPr>
        <p:spPr>
          <a:xfrm>
            <a:off x="776779" y="3079962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ID6,7,8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C493D6E-93C8-4D55-BB47-567B97AF7243}"/>
              </a:ext>
            </a:extLst>
          </p:cNvPr>
          <p:cNvSpPr txBox="1"/>
          <p:nvPr/>
        </p:nvSpPr>
        <p:spPr>
          <a:xfrm>
            <a:off x="2089377" y="1399212"/>
            <a:ext cx="3016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</a:p>
          <a:p>
            <a:r>
              <a:rPr lang="en-US" altLang="zh-TW" dirty="0"/>
              <a:t>3</a:t>
            </a:r>
          </a:p>
          <a:p>
            <a:r>
              <a:rPr lang="en-US" altLang="zh-TW" dirty="0"/>
              <a:t>4</a:t>
            </a:r>
          </a:p>
          <a:p>
            <a:r>
              <a:rPr lang="en-US" altLang="zh-TW" dirty="0"/>
              <a:t>5</a:t>
            </a:r>
          </a:p>
          <a:p>
            <a:r>
              <a:rPr lang="en-US" altLang="zh-TW" dirty="0"/>
              <a:t>6</a:t>
            </a:r>
          </a:p>
          <a:p>
            <a:r>
              <a:rPr lang="en-US" altLang="zh-TW" dirty="0"/>
              <a:t>7</a:t>
            </a:r>
          </a:p>
          <a:p>
            <a:r>
              <a:rPr lang="en-US" altLang="zh-TW" dirty="0"/>
              <a:t>0</a:t>
            </a:r>
          </a:p>
          <a:p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D96F72E-ACEC-4CAC-A7BA-69A4B0EEE5CD}"/>
              </a:ext>
            </a:extLst>
          </p:cNvPr>
          <p:cNvSpPr txBox="1"/>
          <p:nvPr/>
        </p:nvSpPr>
        <p:spPr>
          <a:xfrm>
            <a:off x="2597461" y="1536227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ID0,1,2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CB527A9-EFA2-4650-BCBF-EA59A5B533E6}"/>
              </a:ext>
            </a:extLst>
          </p:cNvPr>
          <p:cNvSpPr txBox="1"/>
          <p:nvPr/>
        </p:nvSpPr>
        <p:spPr>
          <a:xfrm>
            <a:off x="2597461" y="2348812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ID3,4,5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F1DF6CE-8D0C-427E-8AF3-4CDB41108E9A}"/>
              </a:ext>
            </a:extLst>
          </p:cNvPr>
          <p:cNvSpPr txBox="1"/>
          <p:nvPr/>
        </p:nvSpPr>
        <p:spPr>
          <a:xfrm>
            <a:off x="2597461" y="3089228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ID6,7,8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1AD5188-C0D1-45C6-A1AF-1F4EED427D88}"/>
              </a:ext>
            </a:extLst>
          </p:cNvPr>
          <p:cNvSpPr txBox="1"/>
          <p:nvPr/>
        </p:nvSpPr>
        <p:spPr>
          <a:xfrm>
            <a:off x="2054051" y="778182"/>
            <a:ext cx="1646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Stride1,round2</a:t>
            </a:r>
          </a:p>
          <a:p>
            <a:r>
              <a:rPr lang="en-US" altLang="zh-TW" dirty="0"/>
              <a:t> NO7_0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A18F115-2847-4850-9888-300BA64B6C7A}"/>
              </a:ext>
            </a:extLst>
          </p:cNvPr>
          <p:cNvSpPr txBox="1"/>
          <p:nvPr/>
        </p:nvSpPr>
        <p:spPr>
          <a:xfrm>
            <a:off x="3699585" y="1462967"/>
            <a:ext cx="3016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</a:p>
          <a:p>
            <a:r>
              <a:rPr lang="en-US" altLang="zh-TW" dirty="0"/>
              <a:t>4</a:t>
            </a:r>
          </a:p>
          <a:p>
            <a:r>
              <a:rPr lang="en-US" altLang="zh-TW" dirty="0"/>
              <a:t>5</a:t>
            </a:r>
          </a:p>
          <a:p>
            <a:r>
              <a:rPr lang="en-US" altLang="zh-TW" dirty="0"/>
              <a:t>6</a:t>
            </a:r>
          </a:p>
          <a:p>
            <a:r>
              <a:rPr lang="en-US" altLang="zh-TW" dirty="0"/>
              <a:t>7</a:t>
            </a:r>
          </a:p>
          <a:p>
            <a:r>
              <a:rPr lang="en-US" altLang="zh-TW" dirty="0"/>
              <a:t>0</a:t>
            </a:r>
          </a:p>
          <a:p>
            <a:r>
              <a:rPr lang="en-US" altLang="zh-TW" dirty="0"/>
              <a:t>1</a:t>
            </a:r>
          </a:p>
          <a:p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CDB5597-1B30-4336-8022-50CC6B30B776}"/>
              </a:ext>
            </a:extLst>
          </p:cNvPr>
          <p:cNvSpPr txBox="1"/>
          <p:nvPr/>
        </p:nvSpPr>
        <p:spPr>
          <a:xfrm>
            <a:off x="4227174" y="1533505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ID0,1,2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7E82958-B3B6-44C7-AFA3-46F7889F02E3}"/>
              </a:ext>
            </a:extLst>
          </p:cNvPr>
          <p:cNvSpPr txBox="1"/>
          <p:nvPr/>
        </p:nvSpPr>
        <p:spPr>
          <a:xfrm>
            <a:off x="4224694" y="2279676"/>
            <a:ext cx="851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ID3,4,5</a:t>
            </a:r>
          </a:p>
          <a:p>
            <a:r>
              <a:rPr lang="en-US" altLang="zh-TW" dirty="0"/>
              <a:t>1 + 2 </a:t>
            </a:r>
          </a:p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8DF2DB6-45D6-4F1B-AD8B-046324F450EC}"/>
              </a:ext>
            </a:extLst>
          </p:cNvPr>
          <p:cNvSpPr txBox="1"/>
          <p:nvPr/>
        </p:nvSpPr>
        <p:spPr>
          <a:xfrm>
            <a:off x="4227174" y="3086506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ID6,7,8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18C6985-D849-4199-BFFA-1C0A58475182}"/>
              </a:ext>
            </a:extLst>
          </p:cNvPr>
          <p:cNvSpPr txBox="1"/>
          <p:nvPr/>
        </p:nvSpPr>
        <p:spPr>
          <a:xfrm>
            <a:off x="3733137" y="105518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N07_1</a:t>
            </a:r>
            <a:endParaRPr lang="zh-TW" altLang="en-US" dirty="0"/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DA41DE0-25B1-4A8B-8D22-8B0B680B164D}"/>
              </a:ext>
            </a:extLst>
          </p:cNvPr>
          <p:cNvCxnSpPr/>
          <p:nvPr/>
        </p:nvCxnSpPr>
        <p:spPr>
          <a:xfrm>
            <a:off x="1995511" y="868233"/>
            <a:ext cx="0" cy="2807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3F09142-6481-4588-960C-1850A96AEF7C}"/>
              </a:ext>
            </a:extLst>
          </p:cNvPr>
          <p:cNvCxnSpPr/>
          <p:nvPr/>
        </p:nvCxnSpPr>
        <p:spPr>
          <a:xfrm>
            <a:off x="5356832" y="890832"/>
            <a:ext cx="0" cy="2807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94DD084-9264-4344-8358-5776902339C8}"/>
              </a:ext>
            </a:extLst>
          </p:cNvPr>
          <p:cNvSpPr txBox="1"/>
          <p:nvPr/>
        </p:nvSpPr>
        <p:spPr>
          <a:xfrm>
            <a:off x="5461542" y="1420699"/>
            <a:ext cx="3016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</a:p>
          <a:p>
            <a:r>
              <a:rPr lang="en-US" altLang="zh-TW" dirty="0"/>
              <a:t>5</a:t>
            </a:r>
          </a:p>
          <a:p>
            <a:r>
              <a:rPr lang="en-US" altLang="zh-TW" dirty="0"/>
              <a:t>6</a:t>
            </a:r>
          </a:p>
          <a:p>
            <a:r>
              <a:rPr lang="en-US" altLang="zh-TW" dirty="0"/>
              <a:t>7</a:t>
            </a:r>
          </a:p>
          <a:p>
            <a:r>
              <a:rPr lang="en-US" altLang="zh-TW" dirty="0"/>
              <a:t>0</a:t>
            </a:r>
          </a:p>
          <a:p>
            <a:r>
              <a:rPr lang="en-US" altLang="zh-TW" dirty="0"/>
              <a:t>1</a:t>
            </a:r>
          </a:p>
          <a:p>
            <a:r>
              <a:rPr lang="en-US" altLang="zh-TW" dirty="0"/>
              <a:t>2</a:t>
            </a:r>
          </a:p>
          <a:p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69821E7-47A9-46A1-AFC8-9A98A01770FA}"/>
              </a:ext>
            </a:extLst>
          </p:cNvPr>
          <p:cNvSpPr txBox="1"/>
          <p:nvPr/>
        </p:nvSpPr>
        <p:spPr>
          <a:xfrm>
            <a:off x="5969626" y="1557714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ID0,1,2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875B22A4-02DD-4D2E-BEEB-94EADB22791A}"/>
              </a:ext>
            </a:extLst>
          </p:cNvPr>
          <p:cNvSpPr txBox="1"/>
          <p:nvPr/>
        </p:nvSpPr>
        <p:spPr>
          <a:xfrm>
            <a:off x="5969626" y="2293947"/>
            <a:ext cx="851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ID3,4,5</a:t>
            </a:r>
          </a:p>
          <a:p>
            <a:r>
              <a:rPr lang="en-US" altLang="zh-TW" dirty="0"/>
              <a:t>1</a:t>
            </a:r>
          </a:p>
          <a:p>
            <a:r>
              <a:rPr lang="en-US" altLang="zh-TW" dirty="0"/>
              <a:t>2 + 3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15B828E-508A-4A59-80A5-05D7DCCE1EC2}"/>
              </a:ext>
            </a:extLst>
          </p:cNvPr>
          <p:cNvSpPr txBox="1"/>
          <p:nvPr/>
        </p:nvSpPr>
        <p:spPr>
          <a:xfrm>
            <a:off x="5969626" y="3110715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ID6,7,8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16B0226-E7AB-40DD-91E4-C6CC8F1BA219}"/>
              </a:ext>
            </a:extLst>
          </p:cNvPr>
          <p:cNvSpPr txBox="1"/>
          <p:nvPr/>
        </p:nvSpPr>
        <p:spPr>
          <a:xfrm>
            <a:off x="5437148" y="831461"/>
            <a:ext cx="1646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Stride1,round3</a:t>
            </a:r>
          </a:p>
          <a:p>
            <a:r>
              <a:rPr lang="en-US" altLang="zh-TW" dirty="0"/>
              <a:t> NO7_0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D823B6F-8D83-45F6-BC73-9CE45CED726C}"/>
              </a:ext>
            </a:extLst>
          </p:cNvPr>
          <p:cNvSpPr txBox="1"/>
          <p:nvPr/>
        </p:nvSpPr>
        <p:spPr>
          <a:xfrm>
            <a:off x="7044741" y="1434944"/>
            <a:ext cx="3016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</a:t>
            </a:r>
          </a:p>
          <a:p>
            <a:r>
              <a:rPr lang="en-US" altLang="zh-TW" dirty="0"/>
              <a:t>6</a:t>
            </a:r>
          </a:p>
          <a:p>
            <a:r>
              <a:rPr lang="en-US" altLang="zh-TW" dirty="0"/>
              <a:t>7</a:t>
            </a:r>
          </a:p>
          <a:p>
            <a:r>
              <a:rPr lang="en-US" altLang="zh-TW" dirty="0"/>
              <a:t>0</a:t>
            </a:r>
          </a:p>
          <a:p>
            <a:r>
              <a:rPr lang="en-US" altLang="zh-TW" dirty="0"/>
              <a:t>1</a:t>
            </a:r>
          </a:p>
          <a:p>
            <a:r>
              <a:rPr lang="en-US" altLang="zh-TW" dirty="0"/>
              <a:t>2</a:t>
            </a:r>
          </a:p>
          <a:p>
            <a:r>
              <a:rPr lang="en-US" altLang="zh-TW" dirty="0"/>
              <a:t>3</a:t>
            </a:r>
          </a:p>
          <a:p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3003AEBF-6186-4BF0-B609-0DFF73EC097B}"/>
              </a:ext>
            </a:extLst>
          </p:cNvPr>
          <p:cNvSpPr txBox="1"/>
          <p:nvPr/>
        </p:nvSpPr>
        <p:spPr>
          <a:xfrm>
            <a:off x="7552825" y="1571959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ID0,1,2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B4C430C-3618-4794-8D3C-C40C9F2AD564}"/>
              </a:ext>
            </a:extLst>
          </p:cNvPr>
          <p:cNvSpPr txBox="1"/>
          <p:nvPr/>
        </p:nvSpPr>
        <p:spPr>
          <a:xfrm>
            <a:off x="7552825" y="2384544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ID3,4,5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59E5816-D874-4B7A-9287-7B6C5DB0C5B9}"/>
              </a:ext>
            </a:extLst>
          </p:cNvPr>
          <p:cNvSpPr txBox="1"/>
          <p:nvPr/>
        </p:nvSpPr>
        <p:spPr>
          <a:xfrm>
            <a:off x="7552825" y="3124960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ID6,7,8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1383BB2E-73BB-4EC0-8C42-B27A5875FC97}"/>
              </a:ext>
            </a:extLst>
          </p:cNvPr>
          <p:cNvSpPr txBox="1"/>
          <p:nvPr/>
        </p:nvSpPr>
        <p:spPr>
          <a:xfrm>
            <a:off x="7058788" y="109363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N07_1</a:t>
            </a:r>
            <a:endParaRPr lang="zh-TW" altLang="en-US" dirty="0"/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B0715B32-8EDA-4F7D-BEAE-D6E989ADF3A3}"/>
              </a:ext>
            </a:extLst>
          </p:cNvPr>
          <p:cNvCxnSpPr/>
          <p:nvPr/>
        </p:nvCxnSpPr>
        <p:spPr>
          <a:xfrm>
            <a:off x="2089377" y="2279676"/>
            <a:ext cx="1486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053DA527-2D75-4328-85F1-86AD29CB0552}"/>
              </a:ext>
            </a:extLst>
          </p:cNvPr>
          <p:cNvCxnSpPr/>
          <p:nvPr/>
        </p:nvCxnSpPr>
        <p:spPr>
          <a:xfrm>
            <a:off x="2089377" y="3089228"/>
            <a:ext cx="1486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116346AD-EF90-401A-BE13-8201786E9955}"/>
              </a:ext>
            </a:extLst>
          </p:cNvPr>
          <p:cNvCxnSpPr/>
          <p:nvPr/>
        </p:nvCxnSpPr>
        <p:spPr>
          <a:xfrm>
            <a:off x="3790237" y="2270350"/>
            <a:ext cx="1486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FDB40677-BE71-48EA-AE6E-7A51285C1E1D}"/>
              </a:ext>
            </a:extLst>
          </p:cNvPr>
          <p:cNvCxnSpPr/>
          <p:nvPr/>
        </p:nvCxnSpPr>
        <p:spPr>
          <a:xfrm>
            <a:off x="3790237" y="3097550"/>
            <a:ext cx="1486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424996AD-38ED-439E-AFEF-FEECDD2D3F95}"/>
              </a:ext>
            </a:extLst>
          </p:cNvPr>
          <p:cNvCxnSpPr/>
          <p:nvPr/>
        </p:nvCxnSpPr>
        <p:spPr>
          <a:xfrm>
            <a:off x="5461542" y="2294559"/>
            <a:ext cx="1486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4942E9D0-AC85-4012-916F-FC09940A7009}"/>
              </a:ext>
            </a:extLst>
          </p:cNvPr>
          <p:cNvCxnSpPr/>
          <p:nvPr/>
        </p:nvCxnSpPr>
        <p:spPr>
          <a:xfrm>
            <a:off x="5461542" y="3129061"/>
            <a:ext cx="1486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7DB7DB8B-3AD8-4A95-93CE-B2CAB44CDA8F}"/>
              </a:ext>
            </a:extLst>
          </p:cNvPr>
          <p:cNvCxnSpPr/>
          <p:nvPr/>
        </p:nvCxnSpPr>
        <p:spPr>
          <a:xfrm>
            <a:off x="7058788" y="2299538"/>
            <a:ext cx="1486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B2A37F00-B55F-44C6-A2FD-62758C7D727B}"/>
              </a:ext>
            </a:extLst>
          </p:cNvPr>
          <p:cNvCxnSpPr/>
          <p:nvPr/>
        </p:nvCxnSpPr>
        <p:spPr>
          <a:xfrm>
            <a:off x="7115888" y="3115694"/>
            <a:ext cx="1486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1F735F39-2D3B-4F79-8BD8-8C5DFC600EB2}"/>
              </a:ext>
            </a:extLst>
          </p:cNvPr>
          <p:cNvCxnSpPr/>
          <p:nvPr/>
        </p:nvCxnSpPr>
        <p:spPr>
          <a:xfrm>
            <a:off x="8624564" y="915673"/>
            <a:ext cx="0" cy="2807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FA1E0730-FE20-46E6-8FA6-30817F6C085E}"/>
              </a:ext>
            </a:extLst>
          </p:cNvPr>
          <p:cNvSpPr txBox="1"/>
          <p:nvPr/>
        </p:nvSpPr>
        <p:spPr>
          <a:xfrm>
            <a:off x="8729274" y="1445540"/>
            <a:ext cx="3016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</a:t>
            </a:r>
          </a:p>
          <a:p>
            <a:r>
              <a:rPr lang="en-US" altLang="zh-TW" dirty="0"/>
              <a:t>7</a:t>
            </a:r>
          </a:p>
          <a:p>
            <a:r>
              <a:rPr lang="en-US" altLang="zh-TW" dirty="0"/>
              <a:t>0</a:t>
            </a:r>
          </a:p>
          <a:p>
            <a:r>
              <a:rPr lang="en-US" altLang="zh-TW" dirty="0"/>
              <a:t>1</a:t>
            </a:r>
          </a:p>
          <a:p>
            <a:r>
              <a:rPr lang="en-US" altLang="zh-TW" dirty="0"/>
              <a:t>2</a:t>
            </a:r>
          </a:p>
          <a:p>
            <a:r>
              <a:rPr lang="en-US" altLang="zh-TW" dirty="0"/>
              <a:t>3</a:t>
            </a:r>
          </a:p>
          <a:p>
            <a:r>
              <a:rPr lang="en-US" altLang="zh-TW" dirty="0"/>
              <a:t>4</a:t>
            </a:r>
          </a:p>
          <a:p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F3ADCFF9-E92F-4852-9C05-BD57207F3399}"/>
              </a:ext>
            </a:extLst>
          </p:cNvPr>
          <p:cNvSpPr txBox="1"/>
          <p:nvPr/>
        </p:nvSpPr>
        <p:spPr>
          <a:xfrm>
            <a:off x="9252982" y="1486055"/>
            <a:ext cx="851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ID0,1,2</a:t>
            </a:r>
          </a:p>
          <a:p>
            <a:r>
              <a:rPr lang="en-US" altLang="zh-TW" dirty="0"/>
              <a:t>1 + 2 </a:t>
            </a:r>
          </a:p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30A1A833-B1CD-4333-9206-CB7A76F6788F}"/>
              </a:ext>
            </a:extLst>
          </p:cNvPr>
          <p:cNvSpPr txBox="1"/>
          <p:nvPr/>
        </p:nvSpPr>
        <p:spPr>
          <a:xfrm>
            <a:off x="9237358" y="2395140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ID3,4,5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1D02457A-FA6C-4523-A353-5B5A143D5DBF}"/>
              </a:ext>
            </a:extLst>
          </p:cNvPr>
          <p:cNvSpPr txBox="1"/>
          <p:nvPr/>
        </p:nvSpPr>
        <p:spPr>
          <a:xfrm>
            <a:off x="9237358" y="3135556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ID6,7,8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1FB4DED3-4A4D-4CA8-B89B-008891C0A91A}"/>
              </a:ext>
            </a:extLst>
          </p:cNvPr>
          <p:cNvSpPr txBox="1"/>
          <p:nvPr/>
        </p:nvSpPr>
        <p:spPr>
          <a:xfrm>
            <a:off x="8704880" y="856302"/>
            <a:ext cx="1646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Stride1,round4</a:t>
            </a:r>
          </a:p>
          <a:p>
            <a:r>
              <a:rPr lang="en-US" altLang="zh-TW" dirty="0"/>
              <a:t> NO7_0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678BC059-772D-4F74-8FBE-E271D58010AE}"/>
              </a:ext>
            </a:extLst>
          </p:cNvPr>
          <p:cNvSpPr txBox="1"/>
          <p:nvPr/>
        </p:nvSpPr>
        <p:spPr>
          <a:xfrm>
            <a:off x="10312473" y="1459785"/>
            <a:ext cx="3016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</a:t>
            </a:r>
          </a:p>
          <a:p>
            <a:r>
              <a:rPr lang="en-US" altLang="zh-TW" dirty="0"/>
              <a:t>0</a:t>
            </a:r>
          </a:p>
          <a:p>
            <a:r>
              <a:rPr lang="en-US" altLang="zh-TW" dirty="0"/>
              <a:t>1</a:t>
            </a:r>
          </a:p>
          <a:p>
            <a:r>
              <a:rPr lang="en-US" altLang="zh-TW" dirty="0"/>
              <a:t>2</a:t>
            </a:r>
          </a:p>
          <a:p>
            <a:r>
              <a:rPr lang="en-US" altLang="zh-TW" dirty="0"/>
              <a:t>3</a:t>
            </a:r>
          </a:p>
          <a:p>
            <a:r>
              <a:rPr lang="en-US" altLang="zh-TW" dirty="0"/>
              <a:t>4</a:t>
            </a:r>
          </a:p>
          <a:p>
            <a:r>
              <a:rPr lang="en-US" altLang="zh-TW" dirty="0"/>
              <a:t>5</a:t>
            </a:r>
          </a:p>
          <a:p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6FE481C-B05C-4AD5-B1B5-DD9F333477E9}"/>
              </a:ext>
            </a:extLst>
          </p:cNvPr>
          <p:cNvSpPr txBox="1"/>
          <p:nvPr/>
        </p:nvSpPr>
        <p:spPr>
          <a:xfrm>
            <a:off x="10816250" y="1497073"/>
            <a:ext cx="851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ID0,1,2</a:t>
            </a:r>
          </a:p>
          <a:p>
            <a:r>
              <a:rPr lang="en-US" altLang="zh-TW" dirty="0"/>
              <a:t>1 </a:t>
            </a:r>
          </a:p>
          <a:p>
            <a:r>
              <a:rPr lang="en-US" altLang="zh-TW" dirty="0"/>
              <a:t>2 + 3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7755CDA3-4FE4-46EB-8628-33C87C2F6BD7}"/>
              </a:ext>
            </a:extLst>
          </p:cNvPr>
          <p:cNvSpPr txBox="1"/>
          <p:nvPr/>
        </p:nvSpPr>
        <p:spPr>
          <a:xfrm>
            <a:off x="10820557" y="2409385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ID3,4,5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E75A5D4-912E-46A5-9393-41F15BF3A48C}"/>
              </a:ext>
            </a:extLst>
          </p:cNvPr>
          <p:cNvSpPr txBox="1"/>
          <p:nvPr/>
        </p:nvSpPr>
        <p:spPr>
          <a:xfrm>
            <a:off x="10820557" y="3149801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ID6,7,8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24E450FB-94E2-4B86-9FC1-2AC0A484B783}"/>
              </a:ext>
            </a:extLst>
          </p:cNvPr>
          <p:cNvSpPr txBox="1"/>
          <p:nvPr/>
        </p:nvSpPr>
        <p:spPr>
          <a:xfrm>
            <a:off x="10326520" y="111847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N07_1</a:t>
            </a:r>
            <a:endParaRPr lang="zh-TW" altLang="en-US" dirty="0"/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F46FB996-44A5-4424-A85A-DD11F4AF3E45}"/>
              </a:ext>
            </a:extLst>
          </p:cNvPr>
          <p:cNvCxnSpPr/>
          <p:nvPr/>
        </p:nvCxnSpPr>
        <p:spPr>
          <a:xfrm>
            <a:off x="8729274" y="2319400"/>
            <a:ext cx="1486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89B5F161-8381-49D0-9D49-4CCADB1C1013}"/>
              </a:ext>
            </a:extLst>
          </p:cNvPr>
          <p:cNvCxnSpPr/>
          <p:nvPr/>
        </p:nvCxnSpPr>
        <p:spPr>
          <a:xfrm>
            <a:off x="8729274" y="3153902"/>
            <a:ext cx="1486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97C7EDD0-9E1E-44CB-BA90-2FA5F247C66D}"/>
              </a:ext>
            </a:extLst>
          </p:cNvPr>
          <p:cNvCxnSpPr/>
          <p:nvPr/>
        </p:nvCxnSpPr>
        <p:spPr>
          <a:xfrm>
            <a:off x="10326520" y="2324379"/>
            <a:ext cx="1486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0532EA24-1F73-47EE-8C5F-4C3B3AD4B748}"/>
              </a:ext>
            </a:extLst>
          </p:cNvPr>
          <p:cNvCxnSpPr/>
          <p:nvPr/>
        </p:nvCxnSpPr>
        <p:spPr>
          <a:xfrm>
            <a:off x="10383620" y="3140535"/>
            <a:ext cx="1486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BD6E77BE-BF1A-4235-BDDD-77F806496546}"/>
              </a:ext>
            </a:extLst>
          </p:cNvPr>
          <p:cNvSpPr txBox="1"/>
          <p:nvPr/>
        </p:nvSpPr>
        <p:spPr>
          <a:xfrm>
            <a:off x="10063206" y="65349"/>
            <a:ext cx="2012863" cy="861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1:  FA(row1)’s output</a:t>
            </a:r>
          </a:p>
          <a:p>
            <a:r>
              <a:rPr lang="en-US" altLang="zh-TW" sz="1600" dirty="0"/>
              <a:t>2:  FA(row2)’s output</a:t>
            </a:r>
          </a:p>
          <a:p>
            <a:r>
              <a:rPr lang="en-US" altLang="zh-TW" sz="1600" dirty="0"/>
              <a:t>3:  FA(row3)’s output</a:t>
            </a:r>
          </a:p>
        </p:txBody>
      </p: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33D2E486-5899-4990-8DD6-D025E21AF0C7}"/>
              </a:ext>
            </a:extLst>
          </p:cNvPr>
          <p:cNvGrpSpPr/>
          <p:nvPr/>
        </p:nvGrpSpPr>
        <p:grpSpPr>
          <a:xfrm>
            <a:off x="1621" y="3669080"/>
            <a:ext cx="1710010" cy="2601526"/>
            <a:chOff x="674703" y="513573"/>
            <a:chExt cx="1919703" cy="2590899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BD18DBCB-053B-4CAA-9115-58CC524FBD39}"/>
                </a:ext>
              </a:extLst>
            </p:cNvPr>
            <p:cNvSpPr/>
            <p:nvPr/>
          </p:nvSpPr>
          <p:spPr>
            <a:xfrm>
              <a:off x="927716" y="513573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2E2CA509-5995-4CB8-A2B0-5FAAE3CCDD81}"/>
                </a:ext>
              </a:extLst>
            </p:cNvPr>
            <p:cNvSpPr/>
            <p:nvPr/>
          </p:nvSpPr>
          <p:spPr>
            <a:xfrm>
              <a:off x="927715" y="784869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112CDB18-4416-44E6-82A6-32D80AE00EF1}"/>
                </a:ext>
              </a:extLst>
            </p:cNvPr>
            <p:cNvSpPr/>
            <p:nvPr/>
          </p:nvSpPr>
          <p:spPr>
            <a:xfrm>
              <a:off x="927714" y="1061668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CABD9A9B-3D88-4536-A13F-5865563F7E4E}"/>
                </a:ext>
              </a:extLst>
            </p:cNvPr>
            <p:cNvSpPr/>
            <p:nvPr/>
          </p:nvSpPr>
          <p:spPr>
            <a:xfrm>
              <a:off x="927714" y="1402820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3FA28016-0925-41C8-9FB4-35080D9C5E4F}"/>
                </a:ext>
              </a:extLst>
            </p:cNvPr>
            <p:cNvSpPr/>
            <p:nvPr/>
          </p:nvSpPr>
          <p:spPr>
            <a:xfrm>
              <a:off x="927713" y="1674116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A7434CEB-DAB6-4EC3-BDDC-9338DE066CC5}"/>
                </a:ext>
              </a:extLst>
            </p:cNvPr>
            <p:cNvSpPr/>
            <p:nvPr/>
          </p:nvSpPr>
          <p:spPr>
            <a:xfrm>
              <a:off x="927712" y="1950915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3CEAF994-0063-464A-A4CF-EDC58C6CFBAF}"/>
                </a:ext>
              </a:extLst>
            </p:cNvPr>
            <p:cNvSpPr/>
            <p:nvPr/>
          </p:nvSpPr>
          <p:spPr>
            <a:xfrm>
              <a:off x="927712" y="2279578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FD6C95D-863C-42AA-B57B-0BCDCBCA729F}"/>
                </a:ext>
              </a:extLst>
            </p:cNvPr>
            <p:cNvSpPr/>
            <p:nvPr/>
          </p:nvSpPr>
          <p:spPr>
            <a:xfrm>
              <a:off x="927711" y="255087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D7EE922F-07DC-415A-9591-E586861D8561}"/>
                </a:ext>
              </a:extLst>
            </p:cNvPr>
            <p:cNvSpPr/>
            <p:nvPr/>
          </p:nvSpPr>
          <p:spPr>
            <a:xfrm>
              <a:off x="927710" y="2827673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026D14BA-431D-4C85-827F-867363925308}"/>
                </a:ext>
              </a:extLst>
            </p:cNvPr>
            <p:cNvSpPr/>
            <p:nvPr/>
          </p:nvSpPr>
          <p:spPr>
            <a:xfrm>
              <a:off x="1408590" y="788503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9D9C900C-3EF1-407C-81BF-CD7941E6E87B}"/>
                </a:ext>
              </a:extLst>
            </p:cNvPr>
            <p:cNvSpPr/>
            <p:nvPr/>
          </p:nvSpPr>
          <p:spPr>
            <a:xfrm>
              <a:off x="1408589" y="166961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B3712047-87A0-4F17-BC82-BCA9C69114FE}"/>
                </a:ext>
              </a:extLst>
            </p:cNvPr>
            <p:cNvSpPr/>
            <p:nvPr/>
          </p:nvSpPr>
          <p:spPr>
            <a:xfrm>
              <a:off x="1408588" y="255087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D42C5ED9-FD3C-4E05-9C7F-608624FB9846}"/>
                </a:ext>
              </a:extLst>
            </p:cNvPr>
            <p:cNvSpPr/>
            <p:nvPr/>
          </p:nvSpPr>
          <p:spPr>
            <a:xfrm>
              <a:off x="2191304" y="1679619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8CAB1FF6-040F-4E85-A71D-3C552BD8F794}"/>
                </a:ext>
              </a:extLst>
            </p:cNvPr>
            <p:cNvCxnSpPr>
              <a:stCxn id="105" idx="3"/>
              <a:endCxn id="114" idx="1"/>
            </p:cNvCxnSpPr>
            <p:nvPr/>
          </p:nvCxnSpPr>
          <p:spPr>
            <a:xfrm>
              <a:off x="1176291" y="651973"/>
              <a:ext cx="232299" cy="274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4B4F3C11-AC5E-4E49-9EDF-29C142B2CA0E}"/>
                </a:ext>
              </a:extLst>
            </p:cNvPr>
            <p:cNvCxnSpPr>
              <a:stCxn id="106" idx="3"/>
              <a:endCxn id="114" idx="1"/>
            </p:cNvCxnSpPr>
            <p:nvPr/>
          </p:nvCxnSpPr>
          <p:spPr>
            <a:xfrm>
              <a:off x="1176290" y="923269"/>
              <a:ext cx="232300" cy="3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17CBF00B-8123-435B-900A-EDF487BC2BCD}"/>
                </a:ext>
              </a:extLst>
            </p:cNvPr>
            <p:cNvCxnSpPr>
              <a:stCxn id="114" idx="1"/>
              <a:endCxn id="107" idx="3"/>
            </p:cNvCxnSpPr>
            <p:nvPr/>
          </p:nvCxnSpPr>
          <p:spPr>
            <a:xfrm flipH="1">
              <a:off x="1176289" y="926903"/>
              <a:ext cx="232301" cy="273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8B431DE0-97BA-4978-9CDF-7D65E9B513CC}"/>
                </a:ext>
              </a:extLst>
            </p:cNvPr>
            <p:cNvCxnSpPr>
              <a:stCxn id="108" idx="3"/>
              <a:endCxn id="115" idx="1"/>
            </p:cNvCxnSpPr>
            <p:nvPr/>
          </p:nvCxnSpPr>
          <p:spPr>
            <a:xfrm>
              <a:off x="1176289" y="1541220"/>
              <a:ext cx="232300" cy="266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978A486C-EB83-4BC3-9B65-B6FA391226D7}"/>
                </a:ext>
              </a:extLst>
            </p:cNvPr>
            <p:cNvCxnSpPr>
              <a:stCxn id="109" idx="3"/>
              <a:endCxn id="115" idx="1"/>
            </p:cNvCxnSpPr>
            <p:nvPr/>
          </p:nvCxnSpPr>
          <p:spPr>
            <a:xfrm flipV="1">
              <a:off x="1176288" y="1808014"/>
              <a:ext cx="232301" cy="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443E0918-CDCA-4E0D-B6DC-112A4B042786}"/>
                </a:ext>
              </a:extLst>
            </p:cNvPr>
            <p:cNvCxnSpPr>
              <a:stCxn id="115" idx="1"/>
              <a:endCxn id="110" idx="3"/>
            </p:cNvCxnSpPr>
            <p:nvPr/>
          </p:nvCxnSpPr>
          <p:spPr>
            <a:xfrm flipH="1">
              <a:off x="1176287" y="1808014"/>
              <a:ext cx="232302" cy="281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DD0F52F3-2B91-4508-BAE5-FD0EFB60928B}"/>
                </a:ext>
              </a:extLst>
            </p:cNvPr>
            <p:cNvCxnSpPr>
              <a:stCxn id="111" idx="3"/>
              <a:endCxn id="116" idx="1"/>
            </p:cNvCxnSpPr>
            <p:nvPr/>
          </p:nvCxnSpPr>
          <p:spPr>
            <a:xfrm>
              <a:off x="1176287" y="2417978"/>
              <a:ext cx="232301" cy="271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9D6047B4-69C2-497B-BB9A-0D605157BCF2}"/>
                </a:ext>
              </a:extLst>
            </p:cNvPr>
            <p:cNvCxnSpPr>
              <a:stCxn id="112" idx="3"/>
              <a:endCxn id="116" idx="1"/>
            </p:cNvCxnSpPr>
            <p:nvPr/>
          </p:nvCxnSpPr>
          <p:spPr>
            <a:xfrm>
              <a:off x="1176286" y="2689274"/>
              <a:ext cx="2323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A2A7C5A0-ADBE-4D5C-B622-6DD5ADA114F8}"/>
                </a:ext>
              </a:extLst>
            </p:cNvPr>
            <p:cNvCxnSpPr>
              <a:stCxn id="113" idx="3"/>
              <a:endCxn id="116" idx="1"/>
            </p:cNvCxnSpPr>
            <p:nvPr/>
          </p:nvCxnSpPr>
          <p:spPr>
            <a:xfrm flipV="1">
              <a:off x="1176285" y="2689274"/>
              <a:ext cx="232303" cy="276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接點 126">
              <a:extLst>
                <a:ext uri="{FF2B5EF4-FFF2-40B4-BE49-F238E27FC236}">
                  <a16:creationId xmlns:a16="http://schemas.microsoft.com/office/drawing/2014/main" id="{AEBB373C-D954-4621-940B-E00B8AC89FE1}"/>
                </a:ext>
              </a:extLst>
            </p:cNvPr>
            <p:cNvCxnSpPr>
              <a:stCxn id="114" idx="3"/>
              <a:endCxn id="117" idx="1"/>
            </p:cNvCxnSpPr>
            <p:nvPr/>
          </p:nvCxnSpPr>
          <p:spPr>
            <a:xfrm>
              <a:off x="1657165" y="926903"/>
              <a:ext cx="534139" cy="8911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187FC783-4AB0-47B1-A4EA-57E18B47A388}"/>
                </a:ext>
              </a:extLst>
            </p:cNvPr>
            <p:cNvCxnSpPr>
              <a:stCxn id="115" idx="3"/>
              <a:endCxn id="117" idx="1"/>
            </p:cNvCxnSpPr>
            <p:nvPr/>
          </p:nvCxnSpPr>
          <p:spPr>
            <a:xfrm>
              <a:off x="1657164" y="1808014"/>
              <a:ext cx="534140" cy="100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>
              <a:extLst>
                <a:ext uri="{FF2B5EF4-FFF2-40B4-BE49-F238E27FC236}">
                  <a16:creationId xmlns:a16="http://schemas.microsoft.com/office/drawing/2014/main" id="{EE0FDF44-F5FC-4048-A8BA-99A093A638B4}"/>
                </a:ext>
              </a:extLst>
            </p:cNvPr>
            <p:cNvCxnSpPr>
              <a:stCxn id="117" idx="1"/>
              <a:endCxn id="116" idx="3"/>
            </p:cNvCxnSpPr>
            <p:nvPr/>
          </p:nvCxnSpPr>
          <p:spPr>
            <a:xfrm flipH="1">
              <a:off x="1657163" y="1818019"/>
              <a:ext cx="534141" cy="871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>
              <a:extLst>
                <a:ext uri="{FF2B5EF4-FFF2-40B4-BE49-F238E27FC236}">
                  <a16:creationId xmlns:a16="http://schemas.microsoft.com/office/drawing/2014/main" id="{EFA40087-3B6D-4FCA-93F5-735AF3E3A012}"/>
                </a:ext>
              </a:extLst>
            </p:cNvPr>
            <p:cNvCxnSpPr>
              <a:cxnSpLocks/>
              <a:stCxn id="117" idx="3"/>
            </p:cNvCxnSpPr>
            <p:nvPr/>
          </p:nvCxnSpPr>
          <p:spPr>
            <a:xfrm flipV="1">
              <a:off x="2439879" y="1815715"/>
              <a:ext cx="154527" cy="2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034D1619-665E-49AF-8C02-1504DD40514F}"/>
                </a:ext>
              </a:extLst>
            </p:cNvPr>
            <p:cNvCxnSpPr>
              <a:endCxn id="105" idx="1"/>
            </p:cNvCxnSpPr>
            <p:nvPr/>
          </p:nvCxnSpPr>
          <p:spPr>
            <a:xfrm>
              <a:off x="674703" y="651973"/>
              <a:ext cx="2530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98D68737-B369-4EC4-9301-D86D76A9F306}"/>
                </a:ext>
              </a:extLst>
            </p:cNvPr>
            <p:cNvCxnSpPr>
              <a:cxnSpLocks/>
              <a:endCxn id="106" idx="1"/>
            </p:cNvCxnSpPr>
            <p:nvPr/>
          </p:nvCxnSpPr>
          <p:spPr>
            <a:xfrm>
              <a:off x="674703" y="923269"/>
              <a:ext cx="2530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4CB9744A-547D-46D8-B139-CBC7E6F7B3A2}"/>
                </a:ext>
              </a:extLst>
            </p:cNvPr>
            <p:cNvCxnSpPr>
              <a:endCxn id="107" idx="1"/>
            </p:cNvCxnSpPr>
            <p:nvPr/>
          </p:nvCxnSpPr>
          <p:spPr>
            <a:xfrm>
              <a:off x="674703" y="1200068"/>
              <a:ext cx="253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076BFAB2-A833-4181-9F32-D31709E55FD5}"/>
                </a:ext>
              </a:extLst>
            </p:cNvPr>
            <p:cNvCxnSpPr>
              <a:endCxn id="108" idx="1"/>
            </p:cNvCxnSpPr>
            <p:nvPr/>
          </p:nvCxnSpPr>
          <p:spPr>
            <a:xfrm>
              <a:off x="674703" y="1541220"/>
              <a:ext cx="253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>
              <a:extLst>
                <a:ext uri="{FF2B5EF4-FFF2-40B4-BE49-F238E27FC236}">
                  <a16:creationId xmlns:a16="http://schemas.microsoft.com/office/drawing/2014/main" id="{12E3835F-52C0-41CF-A5C4-33BB78DC6BFB}"/>
                </a:ext>
              </a:extLst>
            </p:cNvPr>
            <p:cNvCxnSpPr>
              <a:endCxn id="109" idx="1"/>
            </p:cNvCxnSpPr>
            <p:nvPr/>
          </p:nvCxnSpPr>
          <p:spPr>
            <a:xfrm flipV="1">
              <a:off x="674703" y="1812516"/>
              <a:ext cx="253010" cy="5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>
              <a:extLst>
                <a:ext uri="{FF2B5EF4-FFF2-40B4-BE49-F238E27FC236}">
                  <a16:creationId xmlns:a16="http://schemas.microsoft.com/office/drawing/2014/main" id="{0B24B3A1-C803-4B76-9AEB-4BBF8A13DB66}"/>
                </a:ext>
              </a:extLst>
            </p:cNvPr>
            <p:cNvCxnSpPr>
              <a:endCxn id="110" idx="1"/>
            </p:cNvCxnSpPr>
            <p:nvPr/>
          </p:nvCxnSpPr>
          <p:spPr>
            <a:xfrm>
              <a:off x="674703" y="2089315"/>
              <a:ext cx="253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16008C33-0857-4281-A0DA-EAEDAFCC53B6}"/>
                </a:ext>
              </a:extLst>
            </p:cNvPr>
            <p:cNvCxnSpPr>
              <a:endCxn id="111" idx="1"/>
            </p:cNvCxnSpPr>
            <p:nvPr/>
          </p:nvCxnSpPr>
          <p:spPr>
            <a:xfrm>
              <a:off x="674703" y="2417978"/>
              <a:ext cx="253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>
              <a:extLst>
                <a:ext uri="{FF2B5EF4-FFF2-40B4-BE49-F238E27FC236}">
                  <a16:creationId xmlns:a16="http://schemas.microsoft.com/office/drawing/2014/main" id="{19E9FA12-C890-4213-9C2F-B826E3521A6A}"/>
                </a:ext>
              </a:extLst>
            </p:cNvPr>
            <p:cNvCxnSpPr>
              <a:endCxn id="112" idx="1"/>
            </p:cNvCxnSpPr>
            <p:nvPr/>
          </p:nvCxnSpPr>
          <p:spPr>
            <a:xfrm>
              <a:off x="674703" y="2689274"/>
              <a:ext cx="253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>
              <a:extLst>
                <a:ext uri="{FF2B5EF4-FFF2-40B4-BE49-F238E27FC236}">
                  <a16:creationId xmlns:a16="http://schemas.microsoft.com/office/drawing/2014/main" id="{AC069DC2-BF13-4633-A7FA-0D6806644A02}"/>
                </a:ext>
              </a:extLst>
            </p:cNvPr>
            <p:cNvCxnSpPr>
              <a:endCxn id="113" idx="1"/>
            </p:cNvCxnSpPr>
            <p:nvPr/>
          </p:nvCxnSpPr>
          <p:spPr>
            <a:xfrm>
              <a:off x="674703" y="2966073"/>
              <a:ext cx="253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群組 139">
            <a:extLst>
              <a:ext uri="{FF2B5EF4-FFF2-40B4-BE49-F238E27FC236}">
                <a16:creationId xmlns:a16="http://schemas.microsoft.com/office/drawing/2014/main" id="{2B413F60-7BA6-41DC-B54F-BF423852643E}"/>
              </a:ext>
            </a:extLst>
          </p:cNvPr>
          <p:cNvGrpSpPr/>
          <p:nvPr/>
        </p:nvGrpSpPr>
        <p:grpSpPr>
          <a:xfrm>
            <a:off x="1945919" y="3757346"/>
            <a:ext cx="1517897" cy="2493037"/>
            <a:chOff x="3303603" y="503568"/>
            <a:chExt cx="1715128" cy="2590899"/>
          </a:xfrm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EB1E3FE9-F325-4A63-B87C-E41355A530AC}"/>
                </a:ext>
              </a:extLst>
            </p:cNvPr>
            <p:cNvSpPr/>
            <p:nvPr/>
          </p:nvSpPr>
          <p:spPr>
            <a:xfrm>
              <a:off x="3556616" y="503568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FE0CA97F-5FDF-45B2-990E-661D9666357D}"/>
                </a:ext>
              </a:extLst>
            </p:cNvPr>
            <p:cNvSpPr/>
            <p:nvPr/>
          </p:nvSpPr>
          <p:spPr>
            <a:xfrm>
              <a:off x="3556615" y="77486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024478D8-8B8B-421E-BF16-A78C0FCF3D02}"/>
                </a:ext>
              </a:extLst>
            </p:cNvPr>
            <p:cNvSpPr/>
            <p:nvPr/>
          </p:nvSpPr>
          <p:spPr>
            <a:xfrm>
              <a:off x="3556614" y="1051663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E4341DB2-0997-4F60-9740-081C7D58F7A7}"/>
                </a:ext>
              </a:extLst>
            </p:cNvPr>
            <p:cNvSpPr/>
            <p:nvPr/>
          </p:nvSpPr>
          <p:spPr>
            <a:xfrm>
              <a:off x="3556614" y="1392815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28ECFD08-2386-43C4-B712-C39CC8C81611}"/>
                </a:ext>
              </a:extLst>
            </p:cNvPr>
            <p:cNvSpPr/>
            <p:nvPr/>
          </p:nvSpPr>
          <p:spPr>
            <a:xfrm>
              <a:off x="3556613" y="1664111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F6880D31-E7B3-4F74-BC4F-9D0389F2ECA1}"/>
                </a:ext>
              </a:extLst>
            </p:cNvPr>
            <p:cNvSpPr/>
            <p:nvPr/>
          </p:nvSpPr>
          <p:spPr>
            <a:xfrm>
              <a:off x="3556612" y="1940910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3896B860-8923-40AA-BA73-745C147DD83C}"/>
                </a:ext>
              </a:extLst>
            </p:cNvPr>
            <p:cNvSpPr/>
            <p:nvPr/>
          </p:nvSpPr>
          <p:spPr>
            <a:xfrm>
              <a:off x="3556612" y="2269573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9083A21D-67A4-4813-A08C-4D7B17F41FB8}"/>
                </a:ext>
              </a:extLst>
            </p:cNvPr>
            <p:cNvSpPr/>
            <p:nvPr/>
          </p:nvSpPr>
          <p:spPr>
            <a:xfrm>
              <a:off x="3556611" y="2540869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00547CD1-7536-4A7E-97C9-EC640F82E507}"/>
                </a:ext>
              </a:extLst>
            </p:cNvPr>
            <p:cNvSpPr/>
            <p:nvPr/>
          </p:nvSpPr>
          <p:spPr>
            <a:xfrm>
              <a:off x="3556610" y="2817668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73696643-FE07-4DB1-8B68-88540675C90D}"/>
                </a:ext>
              </a:extLst>
            </p:cNvPr>
            <p:cNvSpPr/>
            <p:nvPr/>
          </p:nvSpPr>
          <p:spPr>
            <a:xfrm>
              <a:off x="4037490" y="778498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51F115AE-9865-4D98-AF19-A5CBAAE5A77D}"/>
                </a:ext>
              </a:extLst>
            </p:cNvPr>
            <p:cNvSpPr/>
            <p:nvPr/>
          </p:nvSpPr>
          <p:spPr>
            <a:xfrm>
              <a:off x="4037489" y="1659609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53AE0043-80C1-4D88-829F-1C20C24B5534}"/>
                </a:ext>
              </a:extLst>
            </p:cNvPr>
            <p:cNvSpPr/>
            <p:nvPr/>
          </p:nvSpPr>
          <p:spPr>
            <a:xfrm>
              <a:off x="4037488" y="2540869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BCA976B2-A749-4F9C-86D1-6648F08D8D59}"/>
                </a:ext>
              </a:extLst>
            </p:cNvPr>
            <p:cNvSpPr/>
            <p:nvPr/>
          </p:nvSpPr>
          <p:spPr>
            <a:xfrm>
              <a:off x="4567901" y="1264422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154" name="直線接點 153">
              <a:extLst>
                <a:ext uri="{FF2B5EF4-FFF2-40B4-BE49-F238E27FC236}">
                  <a16:creationId xmlns:a16="http://schemas.microsoft.com/office/drawing/2014/main" id="{DA1AC58B-ACFB-477E-90DC-363E0CDBA26A}"/>
                </a:ext>
              </a:extLst>
            </p:cNvPr>
            <p:cNvCxnSpPr>
              <a:stCxn id="141" idx="3"/>
              <a:endCxn id="150" idx="1"/>
            </p:cNvCxnSpPr>
            <p:nvPr/>
          </p:nvCxnSpPr>
          <p:spPr>
            <a:xfrm>
              <a:off x="3805191" y="641968"/>
              <a:ext cx="232299" cy="274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>
              <a:extLst>
                <a:ext uri="{FF2B5EF4-FFF2-40B4-BE49-F238E27FC236}">
                  <a16:creationId xmlns:a16="http://schemas.microsoft.com/office/drawing/2014/main" id="{6C6BF6B9-7EAF-45B9-807C-95FDC96DBB55}"/>
                </a:ext>
              </a:extLst>
            </p:cNvPr>
            <p:cNvCxnSpPr>
              <a:stCxn id="142" idx="3"/>
              <a:endCxn id="150" idx="1"/>
            </p:cNvCxnSpPr>
            <p:nvPr/>
          </p:nvCxnSpPr>
          <p:spPr>
            <a:xfrm>
              <a:off x="3805190" y="913264"/>
              <a:ext cx="232300" cy="3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>
              <a:extLst>
                <a:ext uri="{FF2B5EF4-FFF2-40B4-BE49-F238E27FC236}">
                  <a16:creationId xmlns:a16="http://schemas.microsoft.com/office/drawing/2014/main" id="{8A81EE93-5A4E-4FE1-A179-2B75444BBC67}"/>
                </a:ext>
              </a:extLst>
            </p:cNvPr>
            <p:cNvCxnSpPr>
              <a:stCxn id="150" idx="1"/>
              <a:endCxn id="143" idx="3"/>
            </p:cNvCxnSpPr>
            <p:nvPr/>
          </p:nvCxnSpPr>
          <p:spPr>
            <a:xfrm flipH="1">
              <a:off x="3805189" y="916898"/>
              <a:ext cx="232301" cy="273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>
              <a:extLst>
                <a:ext uri="{FF2B5EF4-FFF2-40B4-BE49-F238E27FC236}">
                  <a16:creationId xmlns:a16="http://schemas.microsoft.com/office/drawing/2014/main" id="{5794ADE3-8F78-49B1-8A28-5F032F858F05}"/>
                </a:ext>
              </a:extLst>
            </p:cNvPr>
            <p:cNvCxnSpPr>
              <a:stCxn id="144" idx="3"/>
              <a:endCxn id="151" idx="1"/>
            </p:cNvCxnSpPr>
            <p:nvPr/>
          </p:nvCxnSpPr>
          <p:spPr>
            <a:xfrm>
              <a:off x="3805189" y="1531215"/>
              <a:ext cx="232300" cy="266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>
              <a:extLst>
                <a:ext uri="{FF2B5EF4-FFF2-40B4-BE49-F238E27FC236}">
                  <a16:creationId xmlns:a16="http://schemas.microsoft.com/office/drawing/2014/main" id="{E707AD34-114A-4820-8BBE-272741B3F6EF}"/>
                </a:ext>
              </a:extLst>
            </p:cNvPr>
            <p:cNvCxnSpPr>
              <a:stCxn id="145" idx="3"/>
              <a:endCxn id="151" idx="1"/>
            </p:cNvCxnSpPr>
            <p:nvPr/>
          </p:nvCxnSpPr>
          <p:spPr>
            <a:xfrm flipV="1">
              <a:off x="3805188" y="1798009"/>
              <a:ext cx="232301" cy="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>
              <a:extLst>
                <a:ext uri="{FF2B5EF4-FFF2-40B4-BE49-F238E27FC236}">
                  <a16:creationId xmlns:a16="http://schemas.microsoft.com/office/drawing/2014/main" id="{56ABEBD2-2633-4444-84EA-071BA6EE9496}"/>
                </a:ext>
              </a:extLst>
            </p:cNvPr>
            <p:cNvCxnSpPr>
              <a:stCxn id="151" idx="1"/>
              <a:endCxn id="146" idx="3"/>
            </p:cNvCxnSpPr>
            <p:nvPr/>
          </p:nvCxnSpPr>
          <p:spPr>
            <a:xfrm flipH="1">
              <a:off x="3805187" y="1798009"/>
              <a:ext cx="232302" cy="281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>
              <a:extLst>
                <a:ext uri="{FF2B5EF4-FFF2-40B4-BE49-F238E27FC236}">
                  <a16:creationId xmlns:a16="http://schemas.microsoft.com/office/drawing/2014/main" id="{66A44B42-7C02-43D8-9E55-2A248F897754}"/>
                </a:ext>
              </a:extLst>
            </p:cNvPr>
            <p:cNvCxnSpPr>
              <a:stCxn id="147" idx="3"/>
              <a:endCxn id="152" idx="1"/>
            </p:cNvCxnSpPr>
            <p:nvPr/>
          </p:nvCxnSpPr>
          <p:spPr>
            <a:xfrm>
              <a:off x="3805187" y="2407973"/>
              <a:ext cx="232301" cy="271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>
              <a:extLst>
                <a:ext uri="{FF2B5EF4-FFF2-40B4-BE49-F238E27FC236}">
                  <a16:creationId xmlns:a16="http://schemas.microsoft.com/office/drawing/2014/main" id="{BCCB5C39-1234-4ABC-BE1A-8E823F3FA722}"/>
                </a:ext>
              </a:extLst>
            </p:cNvPr>
            <p:cNvCxnSpPr>
              <a:stCxn id="148" idx="3"/>
              <a:endCxn id="152" idx="1"/>
            </p:cNvCxnSpPr>
            <p:nvPr/>
          </p:nvCxnSpPr>
          <p:spPr>
            <a:xfrm>
              <a:off x="3805186" y="2679269"/>
              <a:ext cx="2323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>
              <a:extLst>
                <a:ext uri="{FF2B5EF4-FFF2-40B4-BE49-F238E27FC236}">
                  <a16:creationId xmlns:a16="http://schemas.microsoft.com/office/drawing/2014/main" id="{B46CEF89-C4E5-4459-A164-D1BE24BA2B86}"/>
                </a:ext>
              </a:extLst>
            </p:cNvPr>
            <p:cNvCxnSpPr>
              <a:stCxn id="149" idx="3"/>
              <a:endCxn id="152" idx="1"/>
            </p:cNvCxnSpPr>
            <p:nvPr/>
          </p:nvCxnSpPr>
          <p:spPr>
            <a:xfrm flipV="1">
              <a:off x="3805185" y="2679269"/>
              <a:ext cx="232303" cy="276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>
              <a:extLst>
                <a:ext uri="{FF2B5EF4-FFF2-40B4-BE49-F238E27FC236}">
                  <a16:creationId xmlns:a16="http://schemas.microsoft.com/office/drawing/2014/main" id="{7D340478-6C33-44F5-AF5D-AFC4CD09D510}"/>
                </a:ext>
              </a:extLst>
            </p:cNvPr>
            <p:cNvCxnSpPr>
              <a:stCxn id="150" idx="3"/>
              <a:endCxn id="153" idx="1"/>
            </p:cNvCxnSpPr>
            <p:nvPr/>
          </p:nvCxnSpPr>
          <p:spPr>
            <a:xfrm>
              <a:off x="4286065" y="916897"/>
              <a:ext cx="281836" cy="4859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>
              <a:extLst>
                <a:ext uri="{FF2B5EF4-FFF2-40B4-BE49-F238E27FC236}">
                  <a16:creationId xmlns:a16="http://schemas.microsoft.com/office/drawing/2014/main" id="{CEC9CE17-5997-46E6-BDDD-989FA0E60CB0}"/>
                </a:ext>
              </a:extLst>
            </p:cNvPr>
            <p:cNvCxnSpPr>
              <a:stCxn id="151" idx="3"/>
              <a:endCxn id="153" idx="1"/>
            </p:cNvCxnSpPr>
            <p:nvPr/>
          </p:nvCxnSpPr>
          <p:spPr>
            <a:xfrm flipV="1">
              <a:off x="4286064" y="1402821"/>
              <a:ext cx="281837" cy="395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>
              <a:extLst>
                <a:ext uri="{FF2B5EF4-FFF2-40B4-BE49-F238E27FC236}">
                  <a16:creationId xmlns:a16="http://schemas.microsoft.com/office/drawing/2014/main" id="{1DD8DA33-4E59-483F-A57A-9BA3AD121E24}"/>
                </a:ext>
              </a:extLst>
            </p:cNvPr>
            <p:cNvCxnSpPr>
              <a:cxnSpLocks/>
              <a:endCxn id="152" idx="3"/>
            </p:cNvCxnSpPr>
            <p:nvPr/>
          </p:nvCxnSpPr>
          <p:spPr>
            <a:xfrm flipH="1" flipV="1">
              <a:off x="4286063" y="2679268"/>
              <a:ext cx="626683" cy="19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>
              <a:extLst>
                <a:ext uri="{FF2B5EF4-FFF2-40B4-BE49-F238E27FC236}">
                  <a16:creationId xmlns:a16="http://schemas.microsoft.com/office/drawing/2014/main" id="{66676833-D88C-4D7F-BAA1-B21800067C3E}"/>
                </a:ext>
              </a:extLst>
            </p:cNvPr>
            <p:cNvCxnSpPr>
              <a:cxnSpLocks/>
              <a:stCxn id="153" idx="3"/>
            </p:cNvCxnSpPr>
            <p:nvPr/>
          </p:nvCxnSpPr>
          <p:spPr>
            <a:xfrm>
              <a:off x="4816475" y="1402821"/>
              <a:ext cx="202256" cy="20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>
              <a:extLst>
                <a:ext uri="{FF2B5EF4-FFF2-40B4-BE49-F238E27FC236}">
                  <a16:creationId xmlns:a16="http://schemas.microsoft.com/office/drawing/2014/main" id="{3DA6845F-B651-4835-8FEE-595758019E43}"/>
                </a:ext>
              </a:extLst>
            </p:cNvPr>
            <p:cNvCxnSpPr>
              <a:endCxn id="141" idx="1"/>
            </p:cNvCxnSpPr>
            <p:nvPr/>
          </p:nvCxnSpPr>
          <p:spPr>
            <a:xfrm>
              <a:off x="3303603" y="641968"/>
              <a:ext cx="2530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>
              <a:extLst>
                <a:ext uri="{FF2B5EF4-FFF2-40B4-BE49-F238E27FC236}">
                  <a16:creationId xmlns:a16="http://schemas.microsoft.com/office/drawing/2014/main" id="{2627E297-BCAA-48A9-8DB9-4E10BC5737BB}"/>
                </a:ext>
              </a:extLst>
            </p:cNvPr>
            <p:cNvCxnSpPr>
              <a:cxnSpLocks/>
              <a:endCxn id="142" idx="1"/>
            </p:cNvCxnSpPr>
            <p:nvPr/>
          </p:nvCxnSpPr>
          <p:spPr>
            <a:xfrm>
              <a:off x="3303603" y="913264"/>
              <a:ext cx="2530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>
              <a:extLst>
                <a:ext uri="{FF2B5EF4-FFF2-40B4-BE49-F238E27FC236}">
                  <a16:creationId xmlns:a16="http://schemas.microsoft.com/office/drawing/2014/main" id="{FD164D00-A253-4397-9E13-E8CB716479F2}"/>
                </a:ext>
              </a:extLst>
            </p:cNvPr>
            <p:cNvCxnSpPr>
              <a:endCxn id="143" idx="1"/>
            </p:cNvCxnSpPr>
            <p:nvPr/>
          </p:nvCxnSpPr>
          <p:spPr>
            <a:xfrm>
              <a:off x="3303603" y="1190063"/>
              <a:ext cx="253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>
              <a:extLst>
                <a:ext uri="{FF2B5EF4-FFF2-40B4-BE49-F238E27FC236}">
                  <a16:creationId xmlns:a16="http://schemas.microsoft.com/office/drawing/2014/main" id="{1C398EF3-696F-462D-A749-49FAABF3BA51}"/>
                </a:ext>
              </a:extLst>
            </p:cNvPr>
            <p:cNvCxnSpPr>
              <a:endCxn id="144" idx="1"/>
            </p:cNvCxnSpPr>
            <p:nvPr/>
          </p:nvCxnSpPr>
          <p:spPr>
            <a:xfrm>
              <a:off x="3303603" y="1531215"/>
              <a:ext cx="253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 170">
              <a:extLst>
                <a:ext uri="{FF2B5EF4-FFF2-40B4-BE49-F238E27FC236}">
                  <a16:creationId xmlns:a16="http://schemas.microsoft.com/office/drawing/2014/main" id="{01D7F269-1413-4A6E-89BF-3B5DCDC4096F}"/>
                </a:ext>
              </a:extLst>
            </p:cNvPr>
            <p:cNvCxnSpPr>
              <a:endCxn id="145" idx="1"/>
            </p:cNvCxnSpPr>
            <p:nvPr/>
          </p:nvCxnSpPr>
          <p:spPr>
            <a:xfrm flipV="1">
              <a:off x="3303603" y="1802511"/>
              <a:ext cx="253010" cy="5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 171">
              <a:extLst>
                <a:ext uri="{FF2B5EF4-FFF2-40B4-BE49-F238E27FC236}">
                  <a16:creationId xmlns:a16="http://schemas.microsoft.com/office/drawing/2014/main" id="{094405B2-7439-4B17-876F-B20DA556E1CA}"/>
                </a:ext>
              </a:extLst>
            </p:cNvPr>
            <p:cNvCxnSpPr>
              <a:endCxn id="146" idx="1"/>
            </p:cNvCxnSpPr>
            <p:nvPr/>
          </p:nvCxnSpPr>
          <p:spPr>
            <a:xfrm>
              <a:off x="3303603" y="2079310"/>
              <a:ext cx="253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>
              <a:extLst>
                <a:ext uri="{FF2B5EF4-FFF2-40B4-BE49-F238E27FC236}">
                  <a16:creationId xmlns:a16="http://schemas.microsoft.com/office/drawing/2014/main" id="{A8285419-1A7E-4B6F-8B4D-B89FA6C15847}"/>
                </a:ext>
              </a:extLst>
            </p:cNvPr>
            <p:cNvCxnSpPr>
              <a:endCxn id="147" idx="1"/>
            </p:cNvCxnSpPr>
            <p:nvPr/>
          </p:nvCxnSpPr>
          <p:spPr>
            <a:xfrm>
              <a:off x="3303603" y="2407973"/>
              <a:ext cx="253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>
              <a:extLst>
                <a:ext uri="{FF2B5EF4-FFF2-40B4-BE49-F238E27FC236}">
                  <a16:creationId xmlns:a16="http://schemas.microsoft.com/office/drawing/2014/main" id="{8B90637E-5E5C-482C-90DB-A9B79CEEC1E7}"/>
                </a:ext>
              </a:extLst>
            </p:cNvPr>
            <p:cNvCxnSpPr>
              <a:endCxn id="148" idx="1"/>
            </p:cNvCxnSpPr>
            <p:nvPr/>
          </p:nvCxnSpPr>
          <p:spPr>
            <a:xfrm>
              <a:off x="3303603" y="2679269"/>
              <a:ext cx="253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>
              <a:extLst>
                <a:ext uri="{FF2B5EF4-FFF2-40B4-BE49-F238E27FC236}">
                  <a16:creationId xmlns:a16="http://schemas.microsoft.com/office/drawing/2014/main" id="{2BE54562-0084-42C3-9001-9DB871304D1C}"/>
                </a:ext>
              </a:extLst>
            </p:cNvPr>
            <p:cNvCxnSpPr>
              <a:endCxn id="149" idx="1"/>
            </p:cNvCxnSpPr>
            <p:nvPr/>
          </p:nvCxnSpPr>
          <p:spPr>
            <a:xfrm>
              <a:off x="3303603" y="2956068"/>
              <a:ext cx="253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群組 175">
            <a:extLst>
              <a:ext uri="{FF2B5EF4-FFF2-40B4-BE49-F238E27FC236}">
                <a16:creationId xmlns:a16="http://schemas.microsoft.com/office/drawing/2014/main" id="{7CCDB52F-A1E1-481E-9E62-499399DF233D}"/>
              </a:ext>
            </a:extLst>
          </p:cNvPr>
          <p:cNvGrpSpPr/>
          <p:nvPr/>
        </p:nvGrpSpPr>
        <p:grpSpPr>
          <a:xfrm>
            <a:off x="3470932" y="3795403"/>
            <a:ext cx="1871394" cy="2577989"/>
            <a:chOff x="6025353" y="429209"/>
            <a:chExt cx="1866726" cy="3436560"/>
          </a:xfrm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FFD0ECD6-9C35-489B-99E7-4C9C987D607A}"/>
                </a:ext>
              </a:extLst>
            </p:cNvPr>
            <p:cNvSpPr/>
            <p:nvPr/>
          </p:nvSpPr>
          <p:spPr>
            <a:xfrm>
              <a:off x="6526939" y="429209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24470B43-3D88-4FAC-BAB2-12F9677F0D4B}"/>
                </a:ext>
              </a:extLst>
            </p:cNvPr>
            <p:cNvSpPr/>
            <p:nvPr/>
          </p:nvSpPr>
          <p:spPr>
            <a:xfrm>
              <a:off x="6526938" y="700505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F335699D-AEA7-4292-8CFD-01DBA532646D}"/>
                </a:ext>
              </a:extLst>
            </p:cNvPr>
            <p:cNvSpPr/>
            <p:nvPr/>
          </p:nvSpPr>
          <p:spPr>
            <a:xfrm>
              <a:off x="6526937" y="97730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94AD5AAA-6A36-4E90-A70B-E24A94544C68}"/>
                </a:ext>
              </a:extLst>
            </p:cNvPr>
            <p:cNvSpPr/>
            <p:nvPr/>
          </p:nvSpPr>
          <p:spPr>
            <a:xfrm>
              <a:off x="6132250" y="1318457"/>
              <a:ext cx="643263" cy="2069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3- 1+2</a:t>
              </a:r>
              <a:endParaRPr lang="zh-TW" altLang="en-US" sz="1400" dirty="0"/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E3500385-80E9-4CC6-AF6C-50A46C263F4F}"/>
                </a:ext>
              </a:extLst>
            </p:cNvPr>
            <p:cNvSpPr/>
            <p:nvPr/>
          </p:nvSpPr>
          <p:spPr>
            <a:xfrm>
              <a:off x="6132248" y="1589753"/>
              <a:ext cx="643263" cy="23736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4- 1+2</a:t>
              </a:r>
              <a:endParaRPr lang="zh-TW" altLang="en-US" sz="1400" dirty="0"/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5F60E97E-C4B8-4C74-AC5D-9469758C25E3}"/>
                </a:ext>
              </a:extLst>
            </p:cNvPr>
            <p:cNvSpPr/>
            <p:nvPr/>
          </p:nvSpPr>
          <p:spPr>
            <a:xfrm>
              <a:off x="6132249" y="1866552"/>
              <a:ext cx="643262" cy="2470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5- 1+2</a:t>
              </a:r>
              <a:endParaRPr lang="zh-TW" altLang="en-US" sz="1400" dirty="0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EBAD3287-4E63-4F4A-B177-FC77D0197D25}"/>
                </a:ext>
              </a:extLst>
            </p:cNvPr>
            <p:cNvSpPr/>
            <p:nvPr/>
          </p:nvSpPr>
          <p:spPr>
            <a:xfrm>
              <a:off x="7007813" y="704139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01A05E22-EB74-4D0C-B223-D8BEC8EDB312}"/>
                </a:ext>
              </a:extLst>
            </p:cNvPr>
            <p:cNvSpPr/>
            <p:nvPr/>
          </p:nvSpPr>
          <p:spPr>
            <a:xfrm>
              <a:off x="7007812" y="1585250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2060383A-A36B-456C-BCDD-9DC88B29DE3C}"/>
                </a:ext>
              </a:extLst>
            </p:cNvPr>
            <p:cNvSpPr/>
            <p:nvPr/>
          </p:nvSpPr>
          <p:spPr>
            <a:xfrm>
              <a:off x="7476900" y="1179498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186" name="直線接點 185">
              <a:extLst>
                <a:ext uri="{FF2B5EF4-FFF2-40B4-BE49-F238E27FC236}">
                  <a16:creationId xmlns:a16="http://schemas.microsoft.com/office/drawing/2014/main" id="{3AFA097C-9ECE-4B31-886D-B18C0D6808D1}"/>
                </a:ext>
              </a:extLst>
            </p:cNvPr>
            <p:cNvCxnSpPr>
              <a:stCxn id="177" idx="3"/>
              <a:endCxn id="183" idx="1"/>
            </p:cNvCxnSpPr>
            <p:nvPr/>
          </p:nvCxnSpPr>
          <p:spPr>
            <a:xfrm>
              <a:off x="6775514" y="567609"/>
              <a:ext cx="232299" cy="274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接點 186">
              <a:extLst>
                <a:ext uri="{FF2B5EF4-FFF2-40B4-BE49-F238E27FC236}">
                  <a16:creationId xmlns:a16="http://schemas.microsoft.com/office/drawing/2014/main" id="{9FB1FEDB-427A-4D72-B566-A94E2C4073AA}"/>
                </a:ext>
              </a:extLst>
            </p:cNvPr>
            <p:cNvCxnSpPr>
              <a:stCxn id="178" idx="3"/>
              <a:endCxn id="183" idx="1"/>
            </p:cNvCxnSpPr>
            <p:nvPr/>
          </p:nvCxnSpPr>
          <p:spPr>
            <a:xfrm>
              <a:off x="6775513" y="838905"/>
              <a:ext cx="232300" cy="3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A796E9C1-1BFF-4332-9063-02F2999C527A}"/>
                </a:ext>
              </a:extLst>
            </p:cNvPr>
            <p:cNvCxnSpPr>
              <a:stCxn id="183" idx="1"/>
              <a:endCxn id="179" idx="3"/>
            </p:cNvCxnSpPr>
            <p:nvPr/>
          </p:nvCxnSpPr>
          <p:spPr>
            <a:xfrm flipH="1">
              <a:off x="6775512" y="842539"/>
              <a:ext cx="232301" cy="273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D5583C3F-2066-4BB8-817A-5F34A8D45D1D}"/>
                </a:ext>
              </a:extLst>
            </p:cNvPr>
            <p:cNvCxnSpPr>
              <a:cxnSpLocks/>
              <a:stCxn id="180" idx="3"/>
              <a:endCxn id="184" idx="1"/>
            </p:cNvCxnSpPr>
            <p:nvPr/>
          </p:nvCxnSpPr>
          <p:spPr>
            <a:xfrm>
              <a:off x="6775513" y="1421928"/>
              <a:ext cx="232299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38D94DBD-7222-436C-81F2-DD2CCEE15FF2}"/>
                </a:ext>
              </a:extLst>
            </p:cNvPr>
            <p:cNvCxnSpPr>
              <a:cxnSpLocks/>
              <a:stCxn id="181" idx="3"/>
              <a:endCxn id="184" idx="1"/>
            </p:cNvCxnSpPr>
            <p:nvPr/>
          </p:nvCxnSpPr>
          <p:spPr>
            <a:xfrm>
              <a:off x="6775511" y="1708437"/>
              <a:ext cx="232301" cy="15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>
              <a:extLst>
                <a:ext uri="{FF2B5EF4-FFF2-40B4-BE49-F238E27FC236}">
                  <a16:creationId xmlns:a16="http://schemas.microsoft.com/office/drawing/2014/main" id="{C18F6328-4577-40DA-BD44-6A2AC9362200}"/>
                </a:ext>
              </a:extLst>
            </p:cNvPr>
            <p:cNvCxnSpPr>
              <a:cxnSpLocks/>
              <a:stCxn id="184" idx="1"/>
              <a:endCxn id="182" idx="3"/>
            </p:cNvCxnSpPr>
            <p:nvPr/>
          </p:nvCxnSpPr>
          <p:spPr>
            <a:xfrm flipH="1">
              <a:off x="6775511" y="1723650"/>
              <a:ext cx="232301" cy="266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>
              <a:extLst>
                <a:ext uri="{FF2B5EF4-FFF2-40B4-BE49-F238E27FC236}">
                  <a16:creationId xmlns:a16="http://schemas.microsoft.com/office/drawing/2014/main" id="{CEBA6C0C-A85A-421B-9D2C-8EAB2E1A274D}"/>
                </a:ext>
              </a:extLst>
            </p:cNvPr>
            <p:cNvCxnSpPr>
              <a:stCxn id="183" idx="3"/>
              <a:endCxn id="185" idx="1"/>
            </p:cNvCxnSpPr>
            <p:nvPr/>
          </p:nvCxnSpPr>
          <p:spPr>
            <a:xfrm>
              <a:off x="7256388" y="842539"/>
              <a:ext cx="220512" cy="475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8CAFE175-FD52-42CA-A548-3B8BBD439355}"/>
                </a:ext>
              </a:extLst>
            </p:cNvPr>
            <p:cNvCxnSpPr>
              <a:stCxn id="184" idx="3"/>
              <a:endCxn id="185" idx="1"/>
            </p:cNvCxnSpPr>
            <p:nvPr/>
          </p:nvCxnSpPr>
          <p:spPr>
            <a:xfrm flipV="1">
              <a:off x="7256387" y="1317898"/>
              <a:ext cx="220513" cy="40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BC1892E7-157A-4CAA-A432-BCECCD97E8C4}"/>
                </a:ext>
              </a:extLst>
            </p:cNvPr>
            <p:cNvCxnSpPr>
              <a:cxnSpLocks/>
              <a:stCxn id="185" idx="3"/>
            </p:cNvCxnSpPr>
            <p:nvPr/>
          </p:nvCxnSpPr>
          <p:spPr>
            <a:xfrm>
              <a:off x="7725475" y="1317898"/>
              <a:ext cx="166604" cy="61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>
              <a:extLst>
                <a:ext uri="{FF2B5EF4-FFF2-40B4-BE49-F238E27FC236}">
                  <a16:creationId xmlns:a16="http://schemas.microsoft.com/office/drawing/2014/main" id="{0637EB58-A5F1-4646-B9A4-7864BBC857C3}"/>
                </a:ext>
              </a:extLst>
            </p:cNvPr>
            <p:cNvCxnSpPr>
              <a:endCxn id="177" idx="1"/>
            </p:cNvCxnSpPr>
            <p:nvPr/>
          </p:nvCxnSpPr>
          <p:spPr>
            <a:xfrm>
              <a:off x="6273926" y="567609"/>
              <a:ext cx="2530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7A18CA5E-8DED-4346-8300-050E1B52C966}"/>
                </a:ext>
              </a:extLst>
            </p:cNvPr>
            <p:cNvCxnSpPr>
              <a:cxnSpLocks/>
              <a:endCxn id="178" idx="1"/>
            </p:cNvCxnSpPr>
            <p:nvPr/>
          </p:nvCxnSpPr>
          <p:spPr>
            <a:xfrm>
              <a:off x="6273926" y="838905"/>
              <a:ext cx="2530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2BC9946C-A0F1-4304-ACA3-D280474E63C5}"/>
                </a:ext>
              </a:extLst>
            </p:cNvPr>
            <p:cNvCxnSpPr>
              <a:endCxn id="179" idx="1"/>
            </p:cNvCxnSpPr>
            <p:nvPr/>
          </p:nvCxnSpPr>
          <p:spPr>
            <a:xfrm>
              <a:off x="6273926" y="1115704"/>
              <a:ext cx="253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B9C5B49C-938A-44FF-BE3B-A881841AD45A}"/>
                </a:ext>
              </a:extLst>
            </p:cNvPr>
            <p:cNvCxnSpPr>
              <a:cxnSpLocks/>
              <a:endCxn id="180" idx="1"/>
            </p:cNvCxnSpPr>
            <p:nvPr/>
          </p:nvCxnSpPr>
          <p:spPr>
            <a:xfrm>
              <a:off x="6025353" y="1421928"/>
              <a:ext cx="1068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>
              <a:extLst>
                <a:ext uri="{FF2B5EF4-FFF2-40B4-BE49-F238E27FC236}">
                  <a16:creationId xmlns:a16="http://schemas.microsoft.com/office/drawing/2014/main" id="{0F6843B0-E684-4E9E-B20D-97A3D238E46D}"/>
                </a:ext>
              </a:extLst>
            </p:cNvPr>
            <p:cNvCxnSpPr>
              <a:cxnSpLocks/>
              <a:endCxn id="181" idx="1"/>
            </p:cNvCxnSpPr>
            <p:nvPr/>
          </p:nvCxnSpPr>
          <p:spPr>
            <a:xfrm>
              <a:off x="6041624" y="1708437"/>
              <a:ext cx="906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7ABCA8E7-22F9-456F-8AC2-0CBBBCDC0448}"/>
                </a:ext>
              </a:extLst>
            </p:cNvPr>
            <p:cNvCxnSpPr>
              <a:cxnSpLocks/>
              <a:endCxn id="182" idx="1"/>
            </p:cNvCxnSpPr>
            <p:nvPr/>
          </p:nvCxnSpPr>
          <p:spPr>
            <a:xfrm>
              <a:off x="6025353" y="1990091"/>
              <a:ext cx="1068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9407E5B3-2B5E-40E7-B7F4-3595536ABEF1}"/>
                </a:ext>
              </a:extLst>
            </p:cNvPr>
            <p:cNvSpPr/>
            <p:nvPr/>
          </p:nvSpPr>
          <p:spPr>
            <a:xfrm>
              <a:off x="6132249" y="2151628"/>
              <a:ext cx="644896" cy="2731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3- 3</a:t>
              </a:r>
              <a:endParaRPr lang="zh-TW" altLang="en-US" sz="1400" dirty="0"/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41EF162E-8491-4D36-BA07-DF8766A810A8}"/>
                </a:ext>
              </a:extLst>
            </p:cNvPr>
            <p:cNvSpPr/>
            <p:nvPr/>
          </p:nvSpPr>
          <p:spPr>
            <a:xfrm>
              <a:off x="6132248" y="2422923"/>
              <a:ext cx="644896" cy="2686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4- 3</a:t>
              </a:r>
              <a:endParaRPr lang="zh-TW" altLang="en-US" sz="1400" dirty="0"/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968D0BE5-1EFC-4D9E-85DE-D3BA875992DD}"/>
                </a:ext>
              </a:extLst>
            </p:cNvPr>
            <p:cNvSpPr/>
            <p:nvPr/>
          </p:nvSpPr>
          <p:spPr>
            <a:xfrm>
              <a:off x="6132247" y="2699723"/>
              <a:ext cx="644896" cy="25634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5- 3</a:t>
              </a:r>
              <a:endParaRPr lang="zh-TW" altLang="en-US" sz="1400" dirty="0"/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3C207249-1681-4111-918A-8F429EFAF508}"/>
                </a:ext>
              </a:extLst>
            </p:cNvPr>
            <p:cNvSpPr/>
            <p:nvPr/>
          </p:nvSpPr>
          <p:spPr>
            <a:xfrm>
              <a:off x="6528567" y="304087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D65DBE40-E486-4FEF-BE85-D40A2783F84A}"/>
                </a:ext>
              </a:extLst>
            </p:cNvPr>
            <p:cNvSpPr/>
            <p:nvPr/>
          </p:nvSpPr>
          <p:spPr>
            <a:xfrm>
              <a:off x="6528566" y="3312170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C91C5A18-7C76-416D-BC4D-124D1E6CDEB1}"/>
                </a:ext>
              </a:extLst>
            </p:cNvPr>
            <p:cNvSpPr/>
            <p:nvPr/>
          </p:nvSpPr>
          <p:spPr>
            <a:xfrm>
              <a:off x="7009443" y="2426557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2C2167A7-1BDE-49FD-AA43-10BBF8394767}"/>
                </a:ext>
              </a:extLst>
            </p:cNvPr>
            <p:cNvSpPr/>
            <p:nvPr/>
          </p:nvSpPr>
          <p:spPr>
            <a:xfrm>
              <a:off x="7009442" y="3307668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C84CB0CD-7D3A-40BF-9A2D-DB1BEE459380}"/>
                </a:ext>
              </a:extLst>
            </p:cNvPr>
            <p:cNvSpPr/>
            <p:nvPr/>
          </p:nvSpPr>
          <p:spPr>
            <a:xfrm>
              <a:off x="7523541" y="2931382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7D91B2FC-D4BE-468F-AACA-BDA7B1FDD6E9}"/>
                </a:ext>
              </a:extLst>
            </p:cNvPr>
            <p:cNvCxnSpPr>
              <a:cxnSpLocks/>
              <a:stCxn id="201" idx="3"/>
              <a:endCxn id="206" idx="1"/>
            </p:cNvCxnSpPr>
            <p:nvPr/>
          </p:nvCxnSpPr>
          <p:spPr>
            <a:xfrm>
              <a:off x="6777145" y="2288210"/>
              <a:ext cx="232298" cy="276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FAB2D096-8978-4D97-9AC2-1B6563B06D2D}"/>
                </a:ext>
              </a:extLst>
            </p:cNvPr>
            <p:cNvCxnSpPr>
              <a:cxnSpLocks/>
              <a:stCxn id="202" idx="3"/>
              <a:endCxn id="206" idx="1"/>
            </p:cNvCxnSpPr>
            <p:nvPr/>
          </p:nvCxnSpPr>
          <p:spPr>
            <a:xfrm>
              <a:off x="6777144" y="2557255"/>
              <a:ext cx="232299" cy="7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接點 210">
              <a:extLst>
                <a:ext uri="{FF2B5EF4-FFF2-40B4-BE49-F238E27FC236}">
                  <a16:creationId xmlns:a16="http://schemas.microsoft.com/office/drawing/2014/main" id="{406AA386-CF73-4DDB-A1FE-193E01958461}"/>
                </a:ext>
              </a:extLst>
            </p:cNvPr>
            <p:cNvCxnSpPr>
              <a:cxnSpLocks/>
              <a:stCxn id="206" idx="1"/>
              <a:endCxn id="203" idx="3"/>
            </p:cNvCxnSpPr>
            <p:nvPr/>
          </p:nvCxnSpPr>
          <p:spPr>
            <a:xfrm flipH="1">
              <a:off x="6777143" y="2564957"/>
              <a:ext cx="232300" cy="262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87F87C18-BD50-4A69-8C2C-D900006103A7}"/>
                </a:ext>
              </a:extLst>
            </p:cNvPr>
            <p:cNvCxnSpPr>
              <a:stCxn id="204" idx="3"/>
              <a:endCxn id="207" idx="1"/>
            </p:cNvCxnSpPr>
            <p:nvPr/>
          </p:nvCxnSpPr>
          <p:spPr>
            <a:xfrm>
              <a:off x="6777142" y="3179274"/>
              <a:ext cx="232300" cy="266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8533E44A-5807-41C8-AE11-11A4DC0F8E11}"/>
                </a:ext>
              </a:extLst>
            </p:cNvPr>
            <p:cNvCxnSpPr>
              <a:stCxn id="205" idx="3"/>
              <a:endCxn id="207" idx="1"/>
            </p:cNvCxnSpPr>
            <p:nvPr/>
          </p:nvCxnSpPr>
          <p:spPr>
            <a:xfrm flipV="1">
              <a:off x="6777141" y="3446068"/>
              <a:ext cx="232301" cy="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0A3F0ACE-56FB-49FE-ABC9-FD6342DD51FA}"/>
                </a:ext>
              </a:extLst>
            </p:cNvPr>
            <p:cNvCxnSpPr>
              <a:stCxn id="207" idx="1"/>
            </p:cNvCxnSpPr>
            <p:nvPr/>
          </p:nvCxnSpPr>
          <p:spPr>
            <a:xfrm flipH="1">
              <a:off x="6777140" y="3446068"/>
              <a:ext cx="232302" cy="281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接點 214">
              <a:extLst>
                <a:ext uri="{FF2B5EF4-FFF2-40B4-BE49-F238E27FC236}">
                  <a16:creationId xmlns:a16="http://schemas.microsoft.com/office/drawing/2014/main" id="{F4B16B0F-5565-4D3A-8C2A-9AA07891AEB9}"/>
                </a:ext>
              </a:extLst>
            </p:cNvPr>
            <p:cNvCxnSpPr>
              <a:stCxn id="206" idx="3"/>
              <a:endCxn id="208" idx="1"/>
            </p:cNvCxnSpPr>
            <p:nvPr/>
          </p:nvCxnSpPr>
          <p:spPr>
            <a:xfrm>
              <a:off x="7258018" y="2564958"/>
              <a:ext cx="265523" cy="504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ADACB3B6-5CA6-4185-9725-DE1A3D5DBDA6}"/>
                </a:ext>
              </a:extLst>
            </p:cNvPr>
            <p:cNvCxnSpPr>
              <a:stCxn id="207" idx="3"/>
              <a:endCxn id="208" idx="1"/>
            </p:cNvCxnSpPr>
            <p:nvPr/>
          </p:nvCxnSpPr>
          <p:spPr>
            <a:xfrm flipV="1">
              <a:off x="7258017" y="3069782"/>
              <a:ext cx="265524" cy="376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4FBEFCC6-1E09-4561-8C04-284F28A9371F}"/>
                </a:ext>
              </a:extLst>
            </p:cNvPr>
            <p:cNvCxnSpPr>
              <a:cxnSpLocks/>
              <a:stCxn id="208" idx="3"/>
            </p:cNvCxnSpPr>
            <p:nvPr/>
          </p:nvCxnSpPr>
          <p:spPr>
            <a:xfrm flipV="1">
              <a:off x="7772117" y="3069781"/>
              <a:ext cx="11905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E922A55C-DF52-4607-874F-9A37ACA8AE2E}"/>
                </a:ext>
              </a:extLst>
            </p:cNvPr>
            <p:cNvCxnSpPr>
              <a:cxnSpLocks/>
              <a:endCxn id="201" idx="1"/>
            </p:cNvCxnSpPr>
            <p:nvPr/>
          </p:nvCxnSpPr>
          <p:spPr>
            <a:xfrm>
              <a:off x="6041624" y="2276246"/>
              <a:ext cx="90625" cy="119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接點 218">
              <a:extLst>
                <a:ext uri="{FF2B5EF4-FFF2-40B4-BE49-F238E27FC236}">
                  <a16:creationId xmlns:a16="http://schemas.microsoft.com/office/drawing/2014/main" id="{05A5DD51-D17E-42E8-AF3E-56C7A5AAFD80}"/>
                </a:ext>
              </a:extLst>
            </p:cNvPr>
            <p:cNvCxnSpPr>
              <a:cxnSpLocks/>
              <a:endCxn id="202" idx="1"/>
            </p:cNvCxnSpPr>
            <p:nvPr/>
          </p:nvCxnSpPr>
          <p:spPr>
            <a:xfrm>
              <a:off x="6059753" y="2540869"/>
              <a:ext cx="72495" cy="16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接點 219">
              <a:extLst>
                <a:ext uri="{FF2B5EF4-FFF2-40B4-BE49-F238E27FC236}">
                  <a16:creationId xmlns:a16="http://schemas.microsoft.com/office/drawing/2014/main" id="{F30B8358-7234-41EC-A4F1-3F371290D2B9}"/>
                </a:ext>
              </a:extLst>
            </p:cNvPr>
            <p:cNvCxnSpPr>
              <a:cxnSpLocks/>
              <a:endCxn id="203" idx="1"/>
            </p:cNvCxnSpPr>
            <p:nvPr/>
          </p:nvCxnSpPr>
          <p:spPr>
            <a:xfrm>
              <a:off x="6041624" y="2807663"/>
              <a:ext cx="90623" cy="202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>
              <a:extLst>
                <a:ext uri="{FF2B5EF4-FFF2-40B4-BE49-F238E27FC236}">
                  <a16:creationId xmlns:a16="http://schemas.microsoft.com/office/drawing/2014/main" id="{DFEEBEAA-1ACA-4646-9584-6B7DED5E59F6}"/>
                </a:ext>
              </a:extLst>
            </p:cNvPr>
            <p:cNvCxnSpPr>
              <a:endCxn id="204" idx="1"/>
            </p:cNvCxnSpPr>
            <p:nvPr/>
          </p:nvCxnSpPr>
          <p:spPr>
            <a:xfrm>
              <a:off x="6275556" y="3179274"/>
              <a:ext cx="253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接點 221">
              <a:extLst>
                <a:ext uri="{FF2B5EF4-FFF2-40B4-BE49-F238E27FC236}">
                  <a16:creationId xmlns:a16="http://schemas.microsoft.com/office/drawing/2014/main" id="{FD38D12B-DDC8-4AD9-AB9A-F1E08DB62191}"/>
                </a:ext>
              </a:extLst>
            </p:cNvPr>
            <p:cNvCxnSpPr>
              <a:endCxn id="205" idx="1"/>
            </p:cNvCxnSpPr>
            <p:nvPr/>
          </p:nvCxnSpPr>
          <p:spPr>
            <a:xfrm flipV="1">
              <a:off x="6275556" y="3450570"/>
              <a:ext cx="253010" cy="5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接點 222">
              <a:extLst>
                <a:ext uri="{FF2B5EF4-FFF2-40B4-BE49-F238E27FC236}">
                  <a16:creationId xmlns:a16="http://schemas.microsoft.com/office/drawing/2014/main" id="{5D904E2B-0BF8-4F83-99A0-0B96E988A51E}"/>
                </a:ext>
              </a:extLst>
            </p:cNvPr>
            <p:cNvCxnSpPr/>
            <p:nvPr/>
          </p:nvCxnSpPr>
          <p:spPr>
            <a:xfrm>
              <a:off x="6275556" y="3727369"/>
              <a:ext cx="253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33D1E892-0C7F-4219-BF63-7E1D4E3A18CE}"/>
                </a:ext>
              </a:extLst>
            </p:cNvPr>
            <p:cNvSpPr/>
            <p:nvPr/>
          </p:nvSpPr>
          <p:spPr>
            <a:xfrm>
              <a:off x="6526936" y="3588970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</p:grpSp>
      <p:grpSp>
        <p:nvGrpSpPr>
          <p:cNvPr id="225" name="群組 224">
            <a:extLst>
              <a:ext uri="{FF2B5EF4-FFF2-40B4-BE49-F238E27FC236}">
                <a16:creationId xmlns:a16="http://schemas.microsoft.com/office/drawing/2014/main" id="{D28B37AF-B8A8-4F44-8B68-06BBA198A02B}"/>
              </a:ext>
            </a:extLst>
          </p:cNvPr>
          <p:cNvGrpSpPr/>
          <p:nvPr/>
        </p:nvGrpSpPr>
        <p:grpSpPr>
          <a:xfrm>
            <a:off x="5307994" y="3761614"/>
            <a:ext cx="1918767" cy="2967629"/>
            <a:chOff x="8814866" y="280805"/>
            <a:chExt cx="1918767" cy="3436560"/>
          </a:xfrm>
        </p:grpSpPr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57482F80-0481-40B6-918E-80D324C9387C}"/>
                </a:ext>
              </a:extLst>
            </p:cNvPr>
            <p:cNvSpPr/>
            <p:nvPr/>
          </p:nvSpPr>
          <p:spPr>
            <a:xfrm>
              <a:off x="9316452" y="280805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C1887620-C0A2-45AA-A8C9-AF3E829BC472}"/>
                </a:ext>
              </a:extLst>
            </p:cNvPr>
            <p:cNvSpPr/>
            <p:nvPr/>
          </p:nvSpPr>
          <p:spPr>
            <a:xfrm>
              <a:off x="9316451" y="552101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5AD03148-DFD2-4847-A090-8E77E095C645}"/>
                </a:ext>
              </a:extLst>
            </p:cNvPr>
            <p:cNvSpPr/>
            <p:nvPr/>
          </p:nvSpPr>
          <p:spPr>
            <a:xfrm>
              <a:off x="9316450" y="828900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09783D8B-937E-4E7E-AD24-56019F50366D}"/>
                </a:ext>
              </a:extLst>
            </p:cNvPr>
            <p:cNvSpPr/>
            <p:nvPr/>
          </p:nvSpPr>
          <p:spPr>
            <a:xfrm>
              <a:off x="8921763" y="1170053"/>
              <a:ext cx="643263" cy="2069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3- 1</a:t>
              </a:r>
              <a:endParaRPr lang="zh-TW" altLang="en-US" sz="1400" dirty="0"/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0BAE0CBF-576D-467D-8378-5E0D011676F8}"/>
                </a:ext>
              </a:extLst>
            </p:cNvPr>
            <p:cNvSpPr/>
            <p:nvPr/>
          </p:nvSpPr>
          <p:spPr>
            <a:xfrm>
              <a:off x="8921761" y="1441349"/>
              <a:ext cx="643263" cy="23736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4- 1</a:t>
              </a:r>
              <a:endParaRPr lang="zh-TW" altLang="en-US" sz="1400" dirty="0"/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E21CFDF9-A445-47D4-BBE9-FB47F35B6791}"/>
                </a:ext>
              </a:extLst>
            </p:cNvPr>
            <p:cNvSpPr/>
            <p:nvPr/>
          </p:nvSpPr>
          <p:spPr>
            <a:xfrm>
              <a:off x="8921762" y="1718148"/>
              <a:ext cx="643262" cy="2470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5- 1</a:t>
              </a:r>
              <a:endParaRPr lang="zh-TW" altLang="en-US" sz="1400" dirty="0"/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92344273-D288-4343-B11F-FAD9201CC2A0}"/>
                </a:ext>
              </a:extLst>
            </p:cNvPr>
            <p:cNvSpPr/>
            <p:nvPr/>
          </p:nvSpPr>
          <p:spPr>
            <a:xfrm>
              <a:off x="9797326" y="555735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2827FE80-CA25-40AD-8519-773D8F3A7AC0}"/>
                </a:ext>
              </a:extLst>
            </p:cNvPr>
            <p:cNvSpPr/>
            <p:nvPr/>
          </p:nvSpPr>
          <p:spPr>
            <a:xfrm>
              <a:off x="9797325" y="1436846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F0062201-0306-450A-9285-FB50C3F50D97}"/>
                </a:ext>
              </a:extLst>
            </p:cNvPr>
            <p:cNvSpPr/>
            <p:nvPr/>
          </p:nvSpPr>
          <p:spPr>
            <a:xfrm>
              <a:off x="10270403" y="1006335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235" name="直線接點 234">
              <a:extLst>
                <a:ext uri="{FF2B5EF4-FFF2-40B4-BE49-F238E27FC236}">
                  <a16:creationId xmlns:a16="http://schemas.microsoft.com/office/drawing/2014/main" id="{DC243B89-D82F-48DB-A8DC-BBBD589E99FE}"/>
                </a:ext>
              </a:extLst>
            </p:cNvPr>
            <p:cNvCxnSpPr>
              <a:stCxn id="226" idx="3"/>
              <a:endCxn id="232" idx="1"/>
            </p:cNvCxnSpPr>
            <p:nvPr/>
          </p:nvCxnSpPr>
          <p:spPr>
            <a:xfrm>
              <a:off x="9565027" y="419205"/>
              <a:ext cx="232299" cy="274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線接點 235">
              <a:extLst>
                <a:ext uri="{FF2B5EF4-FFF2-40B4-BE49-F238E27FC236}">
                  <a16:creationId xmlns:a16="http://schemas.microsoft.com/office/drawing/2014/main" id="{9B65B6F2-BF63-469D-A935-DA0F1D1C561E}"/>
                </a:ext>
              </a:extLst>
            </p:cNvPr>
            <p:cNvCxnSpPr>
              <a:stCxn id="227" idx="3"/>
              <a:endCxn id="232" idx="1"/>
            </p:cNvCxnSpPr>
            <p:nvPr/>
          </p:nvCxnSpPr>
          <p:spPr>
            <a:xfrm>
              <a:off x="9565026" y="690501"/>
              <a:ext cx="232300" cy="3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線接點 236">
              <a:extLst>
                <a:ext uri="{FF2B5EF4-FFF2-40B4-BE49-F238E27FC236}">
                  <a16:creationId xmlns:a16="http://schemas.microsoft.com/office/drawing/2014/main" id="{FAAB791E-4C7C-45AD-97F9-1408D2CFAC03}"/>
                </a:ext>
              </a:extLst>
            </p:cNvPr>
            <p:cNvCxnSpPr>
              <a:stCxn id="232" idx="1"/>
              <a:endCxn id="228" idx="3"/>
            </p:cNvCxnSpPr>
            <p:nvPr/>
          </p:nvCxnSpPr>
          <p:spPr>
            <a:xfrm flipH="1">
              <a:off x="9565025" y="694135"/>
              <a:ext cx="232301" cy="273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線接點 237">
              <a:extLst>
                <a:ext uri="{FF2B5EF4-FFF2-40B4-BE49-F238E27FC236}">
                  <a16:creationId xmlns:a16="http://schemas.microsoft.com/office/drawing/2014/main" id="{47999164-589F-4121-8458-F2B6B412CA1B}"/>
                </a:ext>
              </a:extLst>
            </p:cNvPr>
            <p:cNvCxnSpPr>
              <a:cxnSpLocks/>
              <a:stCxn id="229" idx="3"/>
              <a:endCxn id="233" idx="1"/>
            </p:cNvCxnSpPr>
            <p:nvPr/>
          </p:nvCxnSpPr>
          <p:spPr>
            <a:xfrm>
              <a:off x="9565026" y="1273524"/>
              <a:ext cx="232299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線接點 238">
              <a:extLst>
                <a:ext uri="{FF2B5EF4-FFF2-40B4-BE49-F238E27FC236}">
                  <a16:creationId xmlns:a16="http://schemas.microsoft.com/office/drawing/2014/main" id="{E39A6024-3ED7-4509-BBF8-17D5F427BDED}"/>
                </a:ext>
              </a:extLst>
            </p:cNvPr>
            <p:cNvCxnSpPr>
              <a:cxnSpLocks/>
              <a:stCxn id="230" idx="3"/>
              <a:endCxn id="233" idx="1"/>
            </p:cNvCxnSpPr>
            <p:nvPr/>
          </p:nvCxnSpPr>
          <p:spPr>
            <a:xfrm>
              <a:off x="9565024" y="1560033"/>
              <a:ext cx="232301" cy="15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線接點 239">
              <a:extLst>
                <a:ext uri="{FF2B5EF4-FFF2-40B4-BE49-F238E27FC236}">
                  <a16:creationId xmlns:a16="http://schemas.microsoft.com/office/drawing/2014/main" id="{E5ACC4D0-AB4D-4A4D-8AD1-CC00347E5530}"/>
                </a:ext>
              </a:extLst>
            </p:cNvPr>
            <p:cNvCxnSpPr>
              <a:cxnSpLocks/>
              <a:stCxn id="233" idx="1"/>
              <a:endCxn id="231" idx="3"/>
            </p:cNvCxnSpPr>
            <p:nvPr/>
          </p:nvCxnSpPr>
          <p:spPr>
            <a:xfrm flipH="1">
              <a:off x="9565024" y="1575246"/>
              <a:ext cx="232301" cy="266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線接點 240">
              <a:extLst>
                <a:ext uri="{FF2B5EF4-FFF2-40B4-BE49-F238E27FC236}">
                  <a16:creationId xmlns:a16="http://schemas.microsoft.com/office/drawing/2014/main" id="{3C10FC0A-7E9E-4E8D-989B-3494CA5CCF04}"/>
                </a:ext>
              </a:extLst>
            </p:cNvPr>
            <p:cNvCxnSpPr>
              <a:stCxn id="232" idx="3"/>
              <a:endCxn id="234" idx="1"/>
            </p:cNvCxnSpPr>
            <p:nvPr/>
          </p:nvCxnSpPr>
          <p:spPr>
            <a:xfrm>
              <a:off x="10045901" y="694135"/>
              <a:ext cx="224502" cy="45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線接點 241">
              <a:extLst>
                <a:ext uri="{FF2B5EF4-FFF2-40B4-BE49-F238E27FC236}">
                  <a16:creationId xmlns:a16="http://schemas.microsoft.com/office/drawing/2014/main" id="{350795CA-CD6F-457F-B0EF-21E30C044606}"/>
                </a:ext>
              </a:extLst>
            </p:cNvPr>
            <p:cNvCxnSpPr>
              <a:stCxn id="233" idx="3"/>
              <a:endCxn id="234" idx="1"/>
            </p:cNvCxnSpPr>
            <p:nvPr/>
          </p:nvCxnSpPr>
          <p:spPr>
            <a:xfrm flipV="1">
              <a:off x="10045900" y="1144735"/>
              <a:ext cx="224503" cy="430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線接點 242">
              <a:extLst>
                <a:ext uri="{FF2B5EF4-FFF2-40B4-BE49-F238E27FC236}">
                  <a16:creationId xmlns:a16="http://schemas.microsoft.com/office/drawing/2014/main" id="{19BF12FF-9557-4EF5-8543-6DA7D496EF8C}"/>
                </a:ext>
              </a:extLst>
            </p:cNvPr>
            <p:cNvCxnSpPr>
              <a:cxnSpLocks/>
              <a:stCxn id="234" idx="3"/>
            </p:cNvCxnSpPr>
            <p:nvPr/>
          </p:nvCxnSpPr>
          <p:spPr>
            <a:xfrm>
              <a:off x="10518978" y="1144735"/>
              <a:ext cx="157554" cy="11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線接點 243">
              <a:extLst>
                <a:ext uri="{FF2B5EF4-FFF2-40B4-BE49-F238E27FC236}">
                  <a16:creationId xmlns:a16="http://schemas.microsoft.com/office/drawing/2014/main" id="{000B9F1F-8864-429E-8012-475B04D561B6}"/>
                </a:ext>
              </a:extLst>
            </p:cNvPr>
            <p:cNvCxnSpPr>
              <a:endCxn id="226" idx="1"/>
            </p:cNvCxnSpPr>
            <p:nvPr/>
          </p:nvCxnSpPr>
          <p:spPr>
            <a:xfrm>
              <a:off x="9063439" y="419205"/>
              <a:ext cx="2530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線接點 244">
              <a:extLst>
                <a:ext uri="{FF2B5EF4-FFF2-40B4-BE49-F238E27FC236}">
                  <a16:creationId xmlns:a16="http://schemas.microsoft.com/office/drawing/2014/main" id="{1EF1EBC8-082B-4BDA-9FDE-6943AA52BC68}"/>
                </a:ext>
              </a:extLst>
            </p:cNvPr>
            <p:cNvCxnSpPr>
              <a:cxnSpLocks/>
              <a:endCxn id="227" idx="1"/>
            </p:cNvCxnSpPr>
            <p:nvPr/>
          </p:nvCxnSpPr>
          <p:spPr>
            <a:xfrm>
              <a:off x="9063439" y="690501"/>
              <a:ext cx="2530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線接點 245">
              <a:extLst>
                <a:ext uri="{FF2B5EF4-FFF2-40B4-BE49-F238E27FC236}">
                  <a16:creationId xmlns:a16="http://schemas.microsoft.com/office/drawing/2014/main" id="{9F28E4F9-B0DF-40AB-839E-EE932ECC5A10}"/>
                </a:ext>
              </a:extLst>
            </p:cNvPr>
            <p:cNvCxnSpPr>
              <a:endCxn id="228" idx="1"/>
            </p:cNvCxnSpPr>
            <p:nvPr/>
          </p:nvCxnSpPr>
          <p:spPr>
            <a:xfrm>
              <a:off x="9063439" y="967300"/>
              <a:ext cx="253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線接點 246">
              <a:extLst>
                <a:ext uri="{FF2B5EF4-FFF2-40B4-BE49-F238E27FC236}">
                  <a16:creationId xmlns:a16="http://schemas.microsoft.com/office/drawing/2014/main" id="{0E07D0A4-A102-412E-9DCD-FD1B937F7EE9}"/>
                </a:ext>
              </a:extLst>
            </p:cNvPr>
            <p:cNvCxnSpPr>
              <a:cxnSpLocks/>
              <a:endCxn id="229" idx="1"/>
            </p:cNvCxnSpPr>
            <p:nvPr/>
          </p:nvCxnSpPr>
          <p:spPr>
            <a:xfrm>
              <a:off x="8814866" y="1273524"/>
              <a:ext cx="1068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線接點 247">
              <a:extLst>
                <a:ext uri="{FF2B5EF4-FFF2-40B4-BE49-F238E27FC236}">
                  <a16:creationId xmlns:a16="http://schemas.microsoft.com/office/drawing/2014/main" id="{92CA9A01-3F0A-4130-86E1-16E93D24DECE}"/>
                </a:ext>
              </a:extLst>
            </p:cNvPr>
            <p:cNvCxnSpPr>
              <a:cxnSpLocks/>
              <a:endCxn id="230" idx="1"/>
            </p:cNvCxnSpPr>
            <p:nvPr/>
          </p:nvCxnSpPr>
          <p:spPr>
            <a:xfrm>
              <a:off x="8831137" y="1560033"/>
              <a:ext cx="906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接點 248">
              <a:extLst>
                <a:ext uri="{FF2B5EF4-FFF2-40B4-BE49-F238E27FC236}">
                  <a16:creationId xmlns:a16="http://schemas.microsoft.com/office/drawing/2014/main" id="{FE8EB0CB-486F-4363-A1BF-F56A16294186}"/>
                </a:ext>
              </a:extLst>
            </p:cNvPr>
            <p:cNvCxnSpPr>
              <a:cxnSpLocks/>
              <a:endCxn id="231" idx="1"/>
            </p:cNvCxnSpPr>
            <p:nvPr/>
          </p:nvCxnSpPr>
          <p:spPr>
            <a:xfrm>
              <a:off x="8814866" y="1841687"/>
              <a:ext cx="1068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BA7942BB-9AC2-443D-8635-700B234FA6AB}"/>
                </a:ext>
              </a:extLst>
            </p:cNvPr>
            <p:cNvSpPr/>
            <p:nvPr/>
          </p:nvSpPr>
          <p:spPr>
            <a:xfrm>
              <a:off x="8921762" y="2003224"/>
              <a:ext cx="644896" cy="2731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3- 2+3</a:t>
              </a:r>
              <a:endParaRPr lang="zh-TW" altLang="en-US" sz="1400" dirty="0"/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17B21A97-F617-4593-B8D6-5178664106E0}"/>
                </a:ext>
              </a:extLst>
            </p:cNvPr>
            <p:cNvSpPr/>
            <p:nvPr/>
          </p:nvSpPr>
          <p:spPr>
            <a:xfrm>
              <a:off x="8921761" y="2274519"/>
              <a:ext cx="644896" cy="2686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4- 2+3</a:t>
              </a:r>
              <a:endParaRPr lang="zh-TW" altLang="en-US" sz="1400" dirty="0"/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698EF19A-FB9B-4DAE-92E5-DF4E47391D4C}"/>
                </a:ext>
              </a:extLst>
            </p:cNvPr>
            <p:cNvSpPr/>
            <p:nvPr/>
          </p:nvSpPr>
          <p:spPr>
            <a:xfrm>
              <a:off x="8921760" y="2551319"/>
              <a:ext cx="644896" cy="25634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5- 2+3</a:t>
              </a:r>
              <a:endParaRPr lang="zh-TW" altLang="en-US" sz="1400" dirty="0"/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3D8A5D20-11F9-4431-84D5-1E4C01686891}"/>
                </a:ext>
              </a:extLst>
            </p:cNvPr>
            <p:cNvSpPr/>
            <p:nvPr/>
          </p:nvSpPr>
          <p:spPr>
            <a:xfrm>
              <a:off x="9318080" y="2892470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B0871E8E-561F-408D-9E94-2509B2F5F83E}"/>
                </a:ext>
              </a:extLst>
            </p:cNvPr>
            <p:cNvSpPr/>
            <p:nvPr/>
          </p:nvSpPr>
          <p:spPr>
            <a:xfrm>
              <a:off x="9318079" y="3163766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EEED0631-DED0-4AB1-B473-725595BFD078}"/>
                </a:ext>
              </a:extLst>
            </p:cNvPr>
            <p:cNvSpPr/>
            <p:nvPr/>
          </p:nvSpPr>
          <p:spPr>
            <a:xfrm>
              <a:off x="9798956" y="2278153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4FD40BA3-5AA9-4FFD-B002-92118ACC8F56}"/>
                </a:ext>
              </a:extLst>
            </p:cNvPr>
            <p:cNvSpPr/>
            <p:nvPr/>
          </p:nvSpPr>
          <p:spPr>
            <a:xfrm>
              <a:off x="9798955" y="315926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39821948-327E-4C42-A4AD-FEC4494F7F43}"/>
                </a:ext>
              </a:extLst>
            </p:cNvPr>
            <p:cNvSpPr/>
            <p:nvPr/>
          </p:nvSpPr>
          <p:spPr>
            <a:xfrm>
              <a:off x="10313244" y="2709487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258" name="直線接點 257">
              <a:extLst>
                <a:ext uri="{FF2B5EF4-FFF2-40B4-BE49-F238E27FC236}">
                  <a16:creationId xmlns:a16="http://schemas.microsoft.com/office/drawing/2014/main" id="{CCC2B032-7E15-4A71-897D-1AE29DE72B90}"/>
                </a:ext>
              </a:extLst>
            </p:cNvPr>
            <p:cNvCxnSpPr>
              <a:cxnSpLocks/>
              <a:stCxn id="250" idx="3"/>
              <a:endCxn id="255" idx="1"/>
            </p:cNvCxnSpPr>
            <p:nvPr/>
          </p:nvCxnSpPr>
          <p:spPr>
            <a:xfrm>
              <a:off x="9566658" y="2139806"/>
              <a:ext cx="232298" cy="276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線接點 258">
              <a:extLst>
                <a:ext uri="{FF2B5EF4-FFF2-40B4-BE49-F238E27FC236}">
                  <a16:creationId xmlns:a16="http://schemas.microsoft.com/office/drawing/2014/main" id="{3F15EE51-DAFF-4C2A-8B81-4F01AA8DEBA5}"/>
                </a:ext>
              </a:extLst>
            </p:cNvPr>
            <p:cNvCxnSpPr>
              <a:cxnSpLocks/>
              <a:stCxn id="251" idx="3"/>
              <a:endCxn id="255" idx="1"/>
            </p:cNvCxnSpPr>
            <p:nvPr/>
          </p:nvCxnSpPr>
          <p:spPr>
            <a:xfrm>
              <a:off x="9566657" y="2408851"/>
              <a:ext cx="232299" cy="7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線接點 259">
              <a:extLst>
                <a:ext uri="{FF2B5EF4-FFF2-40B4-BE49-F238E27FC236}">
                  <a16:creationId xmlns:a16="http://schemas.microsoft.com/office/drawing/2014/main" id="{4BAF9FFA-BB87-41A2-8D59-35477D7028A8}"/>
                </a:ext>
              </a:extLst>
            </p:cNvPr>
            <p:cNvCxnSpPr>
              <a:cxnSpLocks/>
              <a:stCxn id="255" idx="1"/>
              <a:endCxn id="252" idx="3"/>
            </p:cNvCxnSpPr>
            <p:nvPr/>
          </p:nvCxnSpPr>
          <p:spPr>
            <a:xfrm flipH="1">
              <a:off x="9566656" y="2416553"/>
              <a:ext cx="232300" cy="262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線接點 260">
              <a:extLst>
                <a:ext uri="{FF2B5EF4-FFF2-40B4-BE49-F238E27FC236}">
                  <a16:creationId xmlns:a16="http://schemas.microsoft.com/office/drawing/2014/main" id="{8B521F95-D4EA-4D5A-9E87-6CF7A2833002}"/>
                </a:ext>
              </a:extLst>
            </p:cNvPr>
            <p:cNvCxnSpPr>
              <a:stCxn id="253" idx="3"/>
              <a:endCxn id="256" idx="1"/>
            </p:cNvCxnSpPr>
            <p:nvPr/>
          </p:nvCxnSpPr>
          <p:spPr>
            <a:xfrm>
              <a:off x="9566655" y="3030870"/>
              <a:ext cx="232300" cy="266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線接點 261">
              <a:extLst>
                <a:ext uri="{FF2B5EF4-FFF2-40B4-BE49-F238E27FC236}">
                  <a16:creationId xmlns:a16="http://schemas.microsoft.com/office/drawing/2014/main" id="{1F85CA3E-3C85-401C-A200-EA6D02ECC5DE}"/>
                </a:ext>
              </a:extLst>
            </p:cNvPr>
            <p:cNvCxnSpPr>
              <a:stCxn id="254" idx="3"/>
              <a:endCxn id="256" idx="1"/>
            </p:cNvCxnSpPr>
            <p:nvPr/>
          </p:nvCxnSpPr>
          <p:spPr>
            <a:xfrm flipV="1">
              <a:off x="9566654" y="3297664"/>
              <a:ext cx="232301" cy="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線接點 262">
              <a:extLst>
                <a:ext uri="{FF2B5EF4-FFF2-40B4-BE49-F238E27FC236}">
                  <a16:creationId xmlns:a16="http://schemas.microsoft.com/office/drawing/2014/main" id="{FDE01B88-2BC6-4239-B6B6-98D020ECBE85}"/>
                </a:ext>
              </a:extLst>
            </p:cNvPr>
            <p:cNvCxnSpPr>
              <a:stCxn id="256" idx="1"/>
            </p:cNvCxnSpPr>
            <p:nvPr/>
          </p:nvCxnSpPr>
          <p:spPr>
            <a:xfrm flipH="1">
              <a:off x="9566653" y="3297664"/>
              <a:ext cx="232302" cy="281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接點 263">
              <a:extLst>
                <a:ext uri="{FF2B5EF4-FFF2-40B4-BE49-F238E27FC236}">
                  <a16:creationId xmlns:a16="http://schemas.microsoft.com/office/drawing/2014/main" id="{DD2C4C2C-19F8-4564-9D49-5F214FCC731C}"/>
                </a:ext>
              </a:extLst>
            </p:cNvPr>
            <p:cNvCxnSpPr>
              <a:stCxn id="255" idx="3"/>
              <a:endCxn id="257" idx="1"/>
            </p:cNvCxnSpPr>
            <p:nvPr/>
          </p:nvCxnSpPr>
          <p:spPr>
            <a:xfrm>
              <a:off x="10047531" y="2416553"/>
              <a:ext cx="265713" cy="431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接點 264">
              <a:extLst>
                <a:ext uri="{FF2B5EF4-FFF2-40B4-BE49-F238E27FC236}">
                  <a16:creationId xmlns:a16="http://schemas.microsoft.com/office/drawing/2014/main" id="{82CBB9E3-73E3-41DD-B270-700EF4FF5D81}"/>
                </a:ext>
              </a:extLst>
            </p:cNvPr>
            <p:cNvCxnSpPr>
              <a:stCxn id="256" idx="3"/>
              <a:endCxn id="257" idx="1"/>
            </p:cNvCxnSpPr>
            <p:nvPr/>
          </p:nvCxnSpPr>
          <p:spPr>
            <a:xfrm flipV="1">
              <a:off x="10047530" y="2847887"/>
              <a:ext cx="265714" cy="449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線接點 265">
              <a:extLst>
                <a:ext uri="{FF2B5EF4-FFF2-40B4-BE49-F238E27FC236}">
                  <a16:creationId xmlns:a16="http://schemas.microsoft.com/office/drawing/2014/main" id="{D097CCAB-CB0E-4553-833F-78EF7C99F59C}"/>
                </a:ext>
              </a:extLst>
            </p:cNvPr>
            <p:cNvCxnSpPr>
              <a:cxnSpLocks/>
              <a:stCxn id="257" idx="3"/>
            </p:cNvCxnSpPr>
            <p:nvPr/>
          </p:nvCxnSpPr>
          <p:spPr>
            <a:xfrm>
              <a:off x="10561819" y="2847888"/>
              <a:ext cx="171814" cy="14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線接點 266">
              <a:extLst>
                <a:ext uri="{FF2B5EF4-FFF2-40B4-BE49-F238E27FC236}">
                  <a16:creationId xmlns:a16="http://schemas.microsoft.com/office/drawing/2014/main" id="{7F091AFD-0443-41F6-8F3E-6A78FAE7AF92}"/>
                </a:ext>
              </a:extLst>
            </p:cNvPr>
            <p:cNvCxnSpPr>
              <a:cxnSpLocks/>
              <a:endCxn id="250" idx="1"/>
            </p:cNvCxnSpPr>
            <p:nvPr/>
          </p:nvCxnSpPr>
          <p:spPr>
            <a:xfrm>
              <a:off x="8831137" y="2127842"/>
              <a:ext cx="90625" cy="119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接點 267">
              <a:extLst>
                <a:ext uri="{FF2B5EF4-FFF2-40B4-BE49-F238E27FC236}">
                  <a16:creationId xmlns:a16="http://schemas.microsoft.com/office/drawing/2014/main" id="{6551DF14-2C22-444C-9199-4A7A60546AE8}"/>
                </a:ext>
              </a:extLst>
            </p:cNvPr>
            <p:cNvCxnSpPr>
              <a:cxnSpLocks/>
              <a:endCxn id="251" idx="1"/>
            </p:cNvCxnSpPr>
            <p:nvPr/>
          </p:nvCxnSpPr>
          <p:spPr>
            <a:xfrm>
              <a:off x="8849266" y="2392465"/>
              <a:ext cx="72495" cy="16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>
              <a:extLst>
                <a:ext uri="{FF2B5EF4-FFF2-40B4-BE49-F238E27FC236}">
                  <a16:creationId xmlns:a16="http://schemas.microsoft.com/office/drawing/2014/main" id="{EBDA7913-81C6-4D2E-8857-2B6E4C388D98}"/>
                </a:ext>
              </a:extLst>
            </p:cNvPr>
            <p:cNvCxnSpPr>
              <a:cxnSpLocks/>
              <a:endCxn id="252" idx="1"/>
            </p:cNvCxnSpPr>
            <p:nvPr/>
          </p:nvCxnSpPr>
          <p:spPr>
            <a:xfrm>
              <a:off x="8831137" y="2659259"/>
              <a:ext cx="90623" cy="202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線接點 269">
              <a:extLst>
                <a:ext uri="{FF2B5EF4-FFF2-40B4-BE49-F238E27FC236}">
                  <a16:creationId xmlns:a16="http://schemas.microsoft.com/office/drawing/2014/main" id="{B2E0994A-ED8A-4E5F-B662-F95D4142CC1E}"/>
                </a:ext>
              </a:extLst>
            </p:cNvPr>
            <p:cNvCxnSpPr>
              <a:endCxn id="253" idx="1"/>
            </p:cNvCxnSpPr>
            <p:nvPr/>
          </p:nvCxnSpPr>
          <p:spPr>
            <a:xfrm>
              <a:off x="9065069" y="3030870"/>
              <a:ext cx="253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接點 270">
              <a:extLst>
                <a:ext uri="{FF2B5EF4-FFF2-40B4-BE49-F238E27FC236}">
                  <a16:creationId xmlns:a16="http://schemas.microsoft.com/office/drawing/2014/main" id="{7405D434-2EC6-4A45-82E0-E03933F43020}"/>
                </a:ext>
              </a:extLst>
            </p:cNvPr>
            <p:cNvCxnSpPr>
              <a:endCxn id="254" idx="1"/>
            </p:cNvCxnSpPr>
            <p:nvPr/>
          </p:nvCxnSpPr>
          <p:spPr>
            <a:xfrm flipV="1">
              <a:off x="9065069" y="3302166"/>
              <a:ext cx="253010" cy="5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接點 271">
              <a:extLst>
                <a:ext uri="{FF2B5EF4-FFF2-40B4-BE49-F238E27FC236}">
                  <a16:creationId xmlns:a16="http://schemas.microsoft.com/office/drawing/2014/main" id="{6BE77403-EEC9-4412-A6D0-45A4B2BF7855}"/>
                </a:ext>
              </a:extLst>
            </p:cNvPr>
            <p:cNvCxnSpPr/>
            <p:nvPr/>
          </p:nvCxnSpPr>
          <p:spPr>
            <a:xfrm>
              <a:off x="9065069" y="3578965"/>
              <a:ext cx="253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67E0CB8F-AEB6-440E-BF49-B4282B2632C8}"/>
                </a:ext>
              </a:extLst>
            </p:cNvPr>
            <p:cNvSpPr/>
            <p:nvPr/>
          </p:nvSpPr>
          <p:spPr>
            <a:xfrm>
              <a:off x="9316449" y="3440566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</p:grpSp>
      <p:grpSp>
        <p:nvGrpSpPr>
          <p:cNvPr id="274" name="群組 273">
            <a:extLst>
              <a:ext uri="{FF2B5EF4-FFF2-40B4-BE49-F238E27FC236}">
                <a16:creationId xmlns:a16="http://schemas.microsoft.com/office/drawing/2014/main" id="{92AB9AE6-B6C6-4F07-A241-B180DBDEE62D}"/>
              </a:ext>
            </a:extLst>
          </p:cNvPr>
          <p:cNvGrpSpPr/>
          <p:nvPr/>
        </p:nvGrpSpPr>
        <p:grpSpPr>
          <a:xfrm>
            <a:off x="7210822" y="3792052"/>
            <a:ext cx="1486237" cy="2590899"/>
            <a:chOff x="674703" y="513573"/>
            <a:chExt cx="1660858" cy="2590899"/>
          </a:xfrm>
        </p:grpSpPr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080B8B8E-44D8-4FE3-9D29-42D48BF2927F}"/>
                </a:ext>
              </a:extLst>
            </p:cNvPr>
            <p:cNvSpPr/>
            <p:nvPr/>
          </p:nvSpPr>
          <p:spPr>
            <a:xfrm>
              <a:off x="927716" y="513573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AB161F92-3683-442D-8A9E-B8ED39CEF1C1}"/>
                </a:ext>
              </a:extLst>
            </p:cNvPr>
            <p:cNvSpPr/>
            <p:nvPr/>
          </p:nvSpPr>
          <p:spPr>
            <a:xfrm>
              <a:off x="927715" y="784869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5C189EAE-6340-4B97-A1E4-A5DD0BF1BED7}"/>
                </a:ext>
              </a:extLst>
            </p:cNvPr>
            <p:cNvSpPr/>
            <p:nvPr/>
          </p:nvSpPr>
          <p:spPr>
            <a:xfrm>
              <a:off x="927714" y="1061668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21D72CD5-548D-42B9-8CAA-6C4ED3E71756}"/>
                </a:ext>
              </a:extLst>
            </p:cNvPr>
            <p:cNvSpPr/>
            <p:nvPr/>
          </p:nvSpPr>
          <p:spPr>
            <a:xfrm>
              <a:off x="927714" y="1402820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3B8D3859-C816-4DD6-AAB2-CBEA2534223E}"/>
                </a:ext>
              </a:extLst>
            </p:cNvPr>
            <p:cNvSpPr/>
            <p:nvPr/>
          </p:nvSpPr>
          <p:spPr>
            <a:xfrm>
              <a:off x="927713" y="1674116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280" name="矩形 279">
              <a:extLst>
                <a:ext uri="{FF2B5EF4-FFF2-40B4-BE49-F238E27FC236}">
                  <a16:creationId xmlns:a16="http://schemas.microsoft.com/office/drawing/2014/main" id="{BF5325AA-FDDD-44B5-B633-1A536647019A}"/>
                </a:ext>
              </a:extLst>
            </p:cNvPr>
            <p:cNvSpPr/>
            <p:nvPr/>
          </p:nvSpPr>
          <p:spPr>
            <a:xfrm>
              <a:off x="927712" y="1950915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281" name="矩形 280">
              <a:extLst>
                <a:ext uri="{FF2B5EF4-FFF2-40B4-BE49-F238E27FC236}">
                  <a16:creationId xmlns:a16="http://schemas.microsoft.com/office/drawing/2014/main" id="{D66657F6-C548-46CA-BB22-9D5DE8F78879}"/>
                </a:ext>
              </a:extLst>
            </p:cNvPr>
            <p:cNvSpPr/>
            <p:nvPr/>
          </p:nvSpPr>
          <p:spPr>
            <a:xfrm>
              <a:off x="927712" y="2279578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045C51BF-B271-4F67-945F-1BB254533C37}"/>
                </a:ext>
              </a:extLst>
            </p:cNvPr>
            <p:cNvSpPr/>
            <p:nvPr/>
          </p:nvSpPr>
          <p:spPr>
            <a:xfrm>
              <a:off x="927711" y="255087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9EFE356C-4E78-4425-9D98-DE21381C0EAA}"/>
                </a:ext>
              </a:extLst>
            </p:cNvPr>
            <p:cNvSpPr/>
            <p:nvPr/>
          </p:nvSpPr>
          <p:spPr>
            <a:xfrm>
              <a:off x="927710" y="2827673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B2C09454-27AF-4E8D-ABFD-0439BEE599AF}"/>
                </a:ext>
              </a:extLst>
            </p:cNvPr>
            <p:cNvSpPr/>
            <p:nvPr/>
          </p:nvSpPr>
          <p:spPr>
            <a:xfrm>
              <a:off x="1408590" y="788503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E2F3B6D5-0A59-4343-B304-3152A37622B3}"/>
                </a:ext>
              </a:extLst>
            </p:cNvPr>
            <p:cNvSpPr/>
            <p:nvPr/>
          </p:nvSpPr>
          <p:spPr>
            <a:xfrm>
              <a:off x="1408589" y="166961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16CE9BC4-CABB-4B7F-B9D2-1552859B17B9}"/>
                </a:ext>
              </a:extLst>
            </p:cNvPr>
            <p:cNvSpPr/>
            <p:nvPr/>
          </p:nvSpPr>
          <p:spPr>
            <a:xfrm>
              <a:off x="1408588" y="255087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id="{E07644EC-CD1F-4192-A4A5-1FAD6C293966}"/>
                </a:ext>
              </a:extLst>
            </p:cNvPr>
            <p:cNvSpPr/>
            <p:nvPr/>
          </p:nvSpPr>
          <p:spPr>
            <a:xfrm>
              <a:off x="1872075" y="2117621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288" name="直線接點 287">
              <a:extLst>
                <a:ext uri="{FF2B5EF4-FFF2-40B4-BE49-F238E27FC236}">
                  <a16:creationId xmlns:a16="http://schemas.microsoft.com/office/drawing/2014/main" id="{D6593386-2447-4003-A891-A1698558CD62}"/>
                </a:ext>
              </a:extLst>
            </p:cNvPr>
            <p:cNvCxnSpPr>
              <a:stCxn id="275" idx="3"/>
              <a:endCxn id="284" idx="1"/>
            </p:cNvCxnSpPr>
            <p:nvPr/>
          </p:nvCxnSpPr>
          <p:spPr>
            <a:xfrm>
              <a:off x="1176291" y="651973"/>
              <a:ext cx="232299" cy="274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線接點 288">
              <a:extLst>
                <a:ext uri="{FF2B5EF4-FFF2-40B4-BE49-F238E27FC236}">
                  <a16:creationId xmlns:a16="http://schemas.microsoft.com/office/drawing/2014/main" id="{663B6E46-72F9-4D9E-A8FE-DFBE29735A8B}"/>
                </a:ext>
              </a:extLst>
            </p:cNvPr>
            <p:cNvCxnSpPr>
              <a:stCxn id="276" idx="3"/>
              <a:endCxn id="284" idx="1"/>
            </p:cNvCxnSpPr>
            <p:nvPr/>
          </p:nvCxnSpPr>
          <p:spPr>
            <a:xfrm>
              <a:off x="1176290" y="923269"/>
              <a:ext cx="232300" cy="3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接點 289">
              <a:extLst>
                <a:ext uri="{FF2B5EF4-FFF2-40B4-BE49-F238E27FC236}">
                  <a16:creationId xmlns:a16="http://schemas.microsoft.com/office/drawing/2014/main" id="{372884DB-1A72-481D-B012-3F941C2CD2CF}"/>
                </a:ext>
              </a:extLst>
            </p:cNvPr>
            <p:cNvCxnSpPr>
              <a:stCxn id="284" idx="1"/>
              <a:endCxn id="277" idx="3"/>
            </p:cNvCxnSpPr>
            <p:nvPr/>
          </p:nvCxnSpPr>
          <p:spPr>
            <a:xfrm flipH="1">
              <a:off x="1176289" y="926903"/>
              <a:ext cx="232301" cy="273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>
              <a:extLst>
                <a:ext uri="{FF2B5EF4-FFF2-40B4-BE49-F238E27FC236}">
                  <a16:creationId xmlns:a16="http://schemas.microsoft.com/office/drawing/2014/main" id="{CD77C786-8EDA-4D14-8F00-2B90C4B37117}"/>
                </a:ext>
              </a:extLst>
            </p:cNvPr>
            <p:cNvCxnSpPr>
              <a:stCxn id="278" idx="3"/>
              <a:endCxn id="285" idx="1"/>
            </p:cNvCxnSpPr>
            <p:nvPr/>
          </p:nvCxnSpPr>
          <p:spPr>
            <a:xfrm>
              <a:off x="1176289" y="1541220"/>
              <a:ext cx="232300" cy="266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接點 291">
              <a:extLst>
                <a:ext uri="{FF2B5EF4-FFF2-40B4-BE49-F238E27FC236}">
                  <a16:creationId xmlns:a16="http://schemas.microsoft.com/office/drawing/2014/main" id="{51DCBE3B-B6CC-400F-B39A-08A4C244DFEE}"/>
                </a:ext>
              </a:extLst>
            </p:cNvPr>
            <p:cNvCxnSpPr>
              <a:stCxn id="279" idx="3"/>
              <a:endCxn id="285" idx="1"/>
            </p:cNvCxnSpPr>
            <p:nvPr/>
          </p:nvCxnSpPr>
          <p:spPr>
            <a:xfrm flipV="1">
              <a:off x="1176288" y="1808014"/>
              <a:ext cx="232301" cy="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接點 292">
              <a:extLst>
                <a:ext uri="{FF2B5EF4-FFF2-40B4-BE49-F238E27FC236}">
                  <a16:creationId xmlns:a16="http://schemas.microsoft.com/office/drawing/2014/main" id="{A39053E8-71F4-46DD-A411-4AFD9DA739DE}"/>
                </a:ext>
              </a:extLst>
            </p:cNvPr>
            <p:cNvCxnSpPr>
              <a:stCxn id="285" idx="1"/>
              <a:endCxn id="280" idx="3"/>
            </p:cNvCxnSpPr>
            <p:nvPr/>
          </p:nvCxnSpPr>
          <p:spPr>
            <a:xfrm flipH="1">
              <a:off x="1176287" y="1808014"/>
              <a:ext cx="232302" cy="281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接點 293">
              <a:extLst>
                <a:ext uri="{FF2B5EF4-FFF2-40B4-BE49-F238E27FC236}">
                  <a16:creationId xmlns:a16="http://schemas.microsoft.com/office/drawing/2014/main" id="{844B3A8C-426C-4D6B-BF4D-BFF001A229FD}"/>
                </a:ext>
              </a:extLst>
            </p:cNvPr>
            <p:cNvCxnSpPr>
              <a:stCxn id="281" idx="3"/>
              <a:endCxn id="286" idx="1"/>
            </p:cNvCxnSpPr>
            <p:nvPr/>
          </p:nvCxnSpPr>
          <p:spPr>
            <a:xfrm>
              <a:off x="1176287" y="2417978"/>
              <a:ext cx="232301" cy="271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接點 294">
              <a:extLst>
                <a:ext uri="{FF2B5EF4-FFF2-40B4-BE49-F238E27FC236}">
                  <a16:creationId xmlns:a16="http://schemas.microsoft.com/office/drawing/2014/main" id="{1617FD3C-89D0-4A36-8E68-947464A8CE57}"/>
                </a:ext>
              </a:extLst>
            </p:cNvPr>
            <p:cNvCxnSpPr>
              <a:stCxn id="282" idx="3"/>
              <a:endCxn id="286" idx="1"/>
            </p:cNvCxnSpPr>
            <p:nvPr/>
          </p:nvCxnSpPr>
          <p:spPr>
            <a:xfrm>
              <a:off x="1176286" y="2689274"/>
              <a:ext cx="2323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接點 295">
              <a:extLst>
                <a:ext uri="{FF2B5EF4-FFF2-40B4-BE49-F238E27FC236}">
                  <a16:creationId xmlns:a16="http://schemas.microsoft.com/office/drawing/2014/main" id="{F293F7D7-200B-4BD5-8227-12D9FD6AA9E1}"/>
                </a:ext>
              </a:extLst>
            </p:cNvPr>
            <p:cNvCxnSpPr>
              <a:stCxn id="283" idx="3"/>
              <a:endCxn id="286" idx="1"/>
            </p:cNvCxnSpPr>
            <p:nvPr/>
          </p:nvCxnSpPr>
          <p:spPr>
            <a:xfrm flipV="1">
              <a:off x="1176285" y="2689274"/>
              <a:ext cx="232303" cy="276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線接點 296">
              <a:extLst>
                <a:ext uri="{FF2B5EF4-FFF2-40B4-BE49-F238E27FC236}">
                  <a16:creationId xmlns:a16="http://schemas.microsoft.com/office/drawing/2014/main" id="{A8057860-DADB-430A-87A5-C6EF3B0A35E7}"/>
                </a:ext>
              </a:extLst>
            </p:cNvPr>
            <p:cNvCxnSpPr>
              <a:cxnSpLocks/>
              <a:stCxn id="284" idx="3"/>
            </p:cNvCxnSpPr>
            <p:nvPr/>
          </p:nvCxnSpPr>
          <p:spPr>
            <a:xfrm>
              <a:off x="1657165" y="926903"/>
              <a:ext cx="608389" cy="98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接點 297">
              <a:extLst>
                <a:ext uri="{FF2B5EF4-FFF2-40B4-BE49-F238E27FC236}">
                  <a16:creationId xmlns:a16="http://schemas.microsoft.com/office/drawing/2014/main" id="{ECD76009-2BA2-422E-905C-6EFDB0FE3EB7}"/>
                </a:ext>
              </a:extLst>
            </p:cNvPr>
            <p:cNvCxnSpPr>
              <a:stCxn id="285" idx="3"/>
              <a:endCxn id="287" idx="1"/>
            </p:cNvCxnSpPr>
            <p:nvPr/>
          </p:nvCxnSpPr>
          <p:spPr>
            <a:xfrm>
              <a:off x="1657164" y="1808014"/>
              <a:ext cx="214911" cy="448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線接點 298">
              <a:extLst>
                <a:ext uri="{FF2B5EF4-FFF2-40B4-BE49-F238E27FC236}">
                  <a16:creationId xmlns:a16="http://schemas.microsoft.com/office/drawing/2014/main" id="{F3EBD541-99D4-478F-B917-A02BBDA409BC}"/>
                </a:ext>
              </a:extLst>
            </p:cNvPr>
            <p:cNvCxnSpPr>
              <a:stCxn id="287" idx="1"/>
              <a:endCxn id="286" idx="3"/>
            </p:cNvCxnSpPr>
            <p:nvPr/>
          </p:nvCxnSpPr>
          <p:spPr>
            <a:xfrm flipH="1">
              <a:off x="1657163" y="2256021"/>
              <a:ext cx="214912" cy="433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接點 299">
              <a:extLst>
                <a:ext uri="{FF2B5EF4-FFF2-40B4-BE49-F238E27FC236}">
                  <a16:creationId xmlns:a16="http://schemas.microsoft.com/office/drawing/2014/main" id="{07EB71D1-EB89-45C9-88E3-601F49C4FA39}"/>
                </a:ext>
              </a:extLst>
            </p:cNvPr>
            <p:cNvCxnSpPr>
              <a:cxnSpLocks/>
              <a:stCxn id="287" idx="3"/>
            </p:cNvCxnSpPr>
            <p:nvPr/>
          </p:nvCxnSpPr>
          <p:spPr>
            <a:xfrm>
              <a:off x="2120650" y="2256021"/>
              <a:ext cx="214911" cy="135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接點 300">
              <a:extLst>
                <a:ext uri="{FF2B5EF4-FFF2-40B4-BE49-F238E27FC236}">
                  <a16:creationId xmlns:a16="http://schemas.microsoft.com/office/drawing/2014/main" id="{A0379E17-6A8E-4F28-863C-3BEABE90BA63}"/>
                </a:ext>
              </a:extLst>
            </p:cNvPr>
            <p:cNvCxnSpPr>
              <a:endCxn id="275" idx="1"/>
            </p:cNvCxnSpPr>
            <p:nvPr/>
          </p:nvCxnSpPr>
          <p:spPr>
            <a:xfrm>
              <a:off x="674703" y="651973"/>
              <a:ext cx="2530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線接點 301">
              <a:extLst>
                <a:ext uri="{FF2B5EF4-FFF2-40B4-BE49-F238E27FC236}">
                  <a16:creationId xmlns:a16="http://schemas.microsoft.com/office/drawing/2014/main" id="{811AB048-D39B-454E-9716-E5D29C0FBA06}"/>
                </a:ext>
              </a:extLst>
            </p:cNvPr>
            <p:cNvCxnSpPr>
              <a:cxnSpLocks/>
              <a:endCxn id="276" idx="1"/>
            </p:cNvCxnSpPr>
            <p:nvPr/>
          </p:nvCxnSpPr>
          <p:spPr>
            <a:xfrm>
              <a:off x="674703" y="923269"/>
              <a:ext cx="2530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線接點 302">
              <a:extLst>
                <a:ext uri="{FF2B5EF4-FFF2-40B4-BE49-F238E27FC236}">
                  <a16:creationId xmlns:a16="http://schemas.microsoft.com/office/drawing/2014/main" id="{1580DCD7-B489-4C54-A816-B32BB05F3C74}"/>
                </a:ext>
              </a:extLst>
            </p:cNvPr>
            <p:cNvCxnSpPr>
              <a:endCxn id="277" idx="1"/>
            </p:cNvCxnSpPr>
            <p:nvPr/>
          </p:nvCxnSpPr>
          <p:spPr>
            <a:xfrm>
              <a:off x="674703" y="1200068"/>
              <a:ext cx="253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線接點 303">
              <a:extLst>
                <a:ext uri="{FF2B5EF4-FFF2-40B4-BE49-F238E27FC236}">
                  <a16:creationId xmlns:a16="http://schemas.microsoft.com/office/drawing/2014/main" id="{C19D4622-7D4D-4503-9A65-3AC47DD8767B}"/>
                </a:ext>
              </a:extLst>
            </p:cNvPr>
            <p:cNvCxnSpPr>
              <a:endCxn id="278" idx="1"/>
            </p:cNvCxnSpPr>
            <p:nvPr/>
          </p:nvCxnSpPr>
          <p:spPr>
            <a:xfrm>
              <a:off x="674703" y="1541220"/>
              <a:ext cx="253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接點 304">
              <a:extLst>
                <a:ext uri="{FF2B5EF4-FFF2-40B4-BE49-F238E27FC236}">
                  <a16:creationId xmlns:a16="http://schemas.microsoft.com/office/drawing/2014/main" id="{7539BA49-D442-4EFD-8BC5-147E8802F1D0}"/>
                </a:ext>
              </a:extLst>
            </p:cNvPr>
            <p:cNvCxnSpPr>
              <a:endCxn id="279" idx="1"/>
            </p:cNvCxnSpPr>
            <p:nvPr/>
          </p:nvCxnSpPr>
          <p:spPr>
            <a:xfrm flipV="1">
              <a:off x="674703" y="1812516"/>
              <a:ext cx="253010" cy="5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>
              <a:extLst>
                <a:ext uri="{FF2B5EF4-FFF2-40B4-BE49-F238E27FC236}">
                  <a16:creationId xmlns:a16="http://schemas.microsoft.com/office/drawing/2014/main" id="{20CF93E3-0AB6-4F51-BB52-C30802E02E83}"/>
                </a:ext>
              </a:extLst>
            </p:cNvPr>
            <p:cNvCxnSpPr>
              <a:endCxn id="280" idx="1"/>
            </p:cNvCxnSpPr>
            <p:nvPr/>
          </p:nvCxnSpPr>
          <p:spPr>
            <a:xfrm>
              <a:off x="674703" y="2089315"/>
              <a:ext cx="253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接點 306">
              <a:extLst>
                <a:ext uri="{FF2B5EF4-FFF2-40B4-BE49-F238E27FC236}">
                  <a16:creationId xmlns:a16="http://schemas.microsoft.com/office/drawing/2014/main" id="{3757EF9A-793D-4A15-8BC9-334D3CD00965}"/>
                </a:ext>
              </a:extLst>
            </p:cNvPr>
            <p:cNvCxnSpPr>
              <a:endCxn id="281" idx="1"/>
            </p:cNvCxnSpPr>
            <p:nvPr/>
          </p:nvCxnSpPr>
          <p:spPr>
            <a:xfrm>
              <a:off x="674703" y="2417978"/>
              <a:ext cx="253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線接點 307">
              <a:extLst>
                <a:ext uri="{FF2B5EF4-FFF2-40B4-BE49-F238E27FC236}">
                  <a16:creationId xmlns:a16="http://schemas.microsoft.com/office/drawing/2014/main" id="{7862748F-5728-44E1-B41A-235A3579A8AA}"/>
                </a:ext>
              </a:extLst>
            </p:cNvPr>
            <p:cNvCxnSpPr>
              <a:endCxn id="282" idx="1"/>
            </p:cNvCxnSpPr>
            <p:nvPr/>
          </p:nvCxnSpPr>
          <p:spPr>
            <a:xfrm>
              <a:off x="674703" y="2689274"/>
              <a:ext cx="253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線接點 308">
              <a:extLst>
                <a:ext uri="{FF2B5EF4-FFF2-40B4-BE49-F238E27FC236}">
                  <a16:creationId xmlns:a16="http://schemas.microsoft.com/office/drawing/2014/main" id="{8E5EB813-F9F5-4617-92FB-2415E4FF153D}"/>
                </a:ext>
              </a:extLst>
            </p:cNvPr>
            <p:cNvCxnSpPr>
              <a:endCxn id="283" idx="1"/>
            </p:cNvCxnSpPr>
            <p:nvPr/>
          </p:nvCxnSpPr>
          <p:spPr>
            <a:xfrm>
              <a:off x="674703" y="2966073"/>
              <a:ext cx="253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0" name="群組 309">
            <a:extLst>
              <a:ext uri="{FF2B5EF4-FFF2-40B4-BE49-F238E27FC236}">
                <a16:creationId xmlns:a16="http://schemas.microsoft.com/office/drawing/2014/main" id="{1F06B45C-1AC4-436C-A4A7-EE8526D84649}"/>
              </a:ext>
            </a:extLst>
          </p:cNvPr>
          <p:cNvGrpSpPr/>
          <p:nvPr/>
        </p:nvGrpSpPr>
        <p:grpSpPr>
          <a:xfrm>
            <a:off x="8648831" y="3765177"/>
            <a:ext cx="2172873" cy="2902023"/>
            <a:chOff x="424004" y="2626957"/>
            <a:chExt cx="2172873" cy="3439378"/>
          </a:xfrm>
        </p:grpSpPr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5A4CE40A-E794-4E72-98C8-D90BB2EF2EC2}"/>
                </a:ext>
              </a:extLst>
            </p:cNvPr>
            <p:cNvSpPr/>
            <p:nvPr/>
          </p:nvSpPr>
          <p:spPr>
            <a:xfrm>
              <a:off x="617220" y="3473515"/>
              <a:ext cx="512237" cy="239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0 -3</a:t>
              </a:r>
              <a:endParaRPr lang="zh-TW" altLang="en-US" sz="1400" dirty="0"/>
            </a:p>
          </p:txBody>
        </p:sp>
        <p:sp>
          <p:nvSpPr>
            <p:cNvPr id="312" name="矩形 311">
              <a:extLst>
                <a:ext uri="{FF2B5EF4-FFF2-40B4-BE49-F238E27FC236}">
                  <a16:creationId xmlns:a16="http://schemas.microsoft.com/office/drawing/2014/main" id="{C5850F62-C626-4F03-88EB-A280B02E6602}"/>
                </a:ext>
              </a:extLst>
            </p:cNvPr>
            <p:cNvSpPr/>
            <p:nvPr/>
          </p:nvSpPr>
          <p:spPr>
            <a:xfrm>
              <a:off x="617219" y="3744811"/>
              <a:ext cx="512237" cy="24289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1 -3</a:t>
              </a:r>
              <a:endParaRPr lang="zh-TW" altLang="en-US" sz="1400" dirty="0"/>
            </a:p>
          </p:txBody>
        </p:sp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B1C2545D-1073-4FED-A875-E9A16ED2E915}"/>
                </a:ext>
              </a:extLst>
            </p:cNvPr>
            <p:cNvSpPr/>
            <p:nvPr/>
          </p:nvSpPr>
          <p:spPr>
            <a:xfrm>
              <a:off x="617218" y="4021610"/>
              <a:ext cx="512237" cy="2475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2 -3</a:t>
              </a:r>
              <a:endParaRPr lang="zh-TW" altLang="en-US" sz="1400" dirty="0"/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86F791C8-A50C-4630-8D8C-372CFDA69F71}"/>
                </a:ext>
              </a:extLst>
            </p:cNvPr>
            <p:cNvSpPr/>
            <p:nvPr/>
          </p:nvSpPr>
          <p:spPr>
            <a:xfrm>
              <a:off x="935699" y="4362761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75B4877C-36FA-45DC-B258-066B6448353B}"/>
                </a:ext>
              </a:extLst>
            </p:cNvPr>
            <p:cNvSpPr/>
            <p:nvPr/>
          </p:nvSpPr>
          <p:spPr>
            <a:xfrm>
              <a:off x="935698" y="4634057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5BE60BFE-8A92-410D-A68C-3560DF964236}"/>
                </a:ext>
              </a:extLst>
            </p:cNvPr>
            <p:cNvSpPr/>
            <p:nvPr/>
          </p:nvSpPr>
          <p:spPr>
            <a:xfrm>
              <a:off x="935697" y="4910856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0A2184F8-B3BC-495A-9634-D2C7EE75CFB5}"/>
                </a:ext>
              </a:extLst>
            </p:cNvPr>
            <p:cNvSpPr/>
            <p:nvPr/>
          </p:nvSpPr>
          <p:spPr>
            <a:xfrm>
              <a:off x="935697" y="5239519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318" name="矩形 317">
              <a:extLst>
                <a:ext uri="{FF2B5EF4-FFF2-40B4-BE49-F238E27FC236}">
                  <a16:creationId xmlns:a16="http://schemas.microsoft.com/office/drawing/2014/main" id="{274D64F2-326B-4811-93C4-C6C32C9849B9}"/>
                </a:ext>
              </a:extLst>
            </p:cNvPr>
            <p:cNvSpPr/>
            <p:nvPr/>
          </p:nvSpPr>
          <p:spPr>
            <a:xfrm>
              <a:off x="935696" y="5510815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E9814F94-C822-4B71-91AA-14E677D867FB}"/>
                </a:ext>
              </a:extLst>
            </p:cNvPr>
            <p:cNvSpPr/>
            <p:nvPr/>
          </p:nvSpPr>
          <p:spPr>
            <a:xfrm>
              <a:off x="935695" y="5787614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507C2600-5C57-4C18-8E78-3FEE4359A83B}"/>
                </a:ext>
              </a:extLst>
            </p:cNvPr>
            <p:cNvSpPr/>
            <p:nvPr/>
          </p:nvSpPr>
          <p:spPr>
            <a:xfrm>
              <a:off x="1416575" y="3748444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321" name="矩形 320">
              <a:extLst>
                <a:ext uri="{FF2B5EF4-FFF2-40B4-BE49-F238E27FC236}">
                  <a16:creationId xmlns:a16="http://schemas.microsoft.com/office/drawing/2014/main" id="{20DE8482-123D-43AB-B943-6D653FDE215F}"/>
                </a:ext>
              </a:extLst>
            </p:cNvPr>
            <p:cNvSpPr/>
            <p:nvPr/>
          </p:nvSpPr>
          <p:spPr>
            <a:xfrm>
              <a:off x="1416574" y="4629555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322" name="矩形 321">
              <a:extLst>
                <a:ext uri="{FF2B5EF4-FFF2-40B4-BE49-F238E27FC236}">
                  <a16:creationId xmlns:a16="http://schemas.microsoft.com/office/drawing/2014/main" id="{A680DF75-9F80-4835-9EE7-DB8C2F47BE04}"/>
                </a:ext>
              </a:extLst>
            </p:cNvPr>
            <p:cNvSpPr/>
            <p:nvPr/>
          </p:nvSpPr>
          <p:spPr>
            <a:xfrm>
              <a:off x="1416573" y="5510815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323" name="矩形 322">
              <a:extLst>
                <a:ext uri="{FF2B5EF4-FFF2-40B4-BE49-F238E27FC236}">
                  <a16:creationId xmlns:a16="http://schemas.microsoft.com/office/drawing/2014/main" id="{0A0C3FE9-1EF6-4A43-BE4A-6E6B57FCA054}"/>
                </a:ext>
              </a:extLst>
            </p:cNvPr>
            <p:cNvSpPr/>
            <p:nvPr/>
          </p:nvSpPr>
          <p:spPr>
            <a:xfrm>
              <a:off x="1914333" y="4656343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324" name="直線接點 323">
              <a:extLst>
                <a:ext uri="{FF2B5EF4-FFF2-40B4-BE49-F238E27FC236}">
                  <a16:creationId xmlns:a16="http://schemas.microsoft.com/office/drawing/2014/main" id="{7A1A3768-EC90-48AD-BDFA-8920C2FDF742}"/>
                </a:ext>
              </a:extLst>
            </p:cNvPr>
            <p:cNvCxnSpPr>
              <a:cxnSpLocks/>
              <a:stCxn id="311" idx="3"/>
              <a:endCxn id="320" idx="1"/>
            </p:cNvCxnSpPr>
            <p:nvPr/>
          </p:nvCxnSpPr>
          <p:spPr>
            <a:xfrm>
              <a:off x="1129457" y="3593170"/>
              <a:ext cx="287118" cy="2946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線接點 324">
              <a:extLst>
                <a:ext uri="{FF2B5EF4-FFF2-40B4-BE49-F238E27FC236}">
                  <a16:creationId xmlns:a16="http://schemas.microsoft.com/office/drawing/2014/main" id="{DB081675-E719-4A98-AF37-80005849D2D6}"/>
                </a:ext>
              </a:extLst>
            </p:cNvPr>
            <p:cNvCxnSpPr>
              <a:cxnSpLocks/>
              <a:stCxn id="312" idx="3"/>
              <a:endCxn id="320" idx="1"/>
            </p:cNvCxnSpPr>
            <p:nvPr/>
          </p:nvCxnSpPr>
          <p:spPr>
            <a:xfrm>
              <a:off x="1129456" y="3866257"/>
              <a:ext cx="287119" cy="215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接點 325">
              <a:extLst>
                <a:ext uri="{FF2B5EF4-FFF2-40B4-BE49-F238E27FC236}">
                  <a16:creationId xmlns:a16="http://schemas.microsoft.com/office/drawing/2014/main" id="{D3D34330-F4A7-447A-89F1-ED7AB0CAA90E}"/>
                </a:ext>
              </a:extLst>
            </p:cNvPr>
            <p:cNvCxnSpPr>
              <a:cxnSpLocks/>
              <a:stCxn id="320" idx="1"/>
              <a:endCxn id="313" idx="3"/>
            </p:cNvCxnSpPr>
            <p:nvPr/>
          </p:nvCxnSpPr>
          <p:spPr>
            <a:xfrm flipH="1">
              <a:off x="1129455" y="3887805"/>
              <a:ext cx="287120" cy="2575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接點 326">
              <a:extLst>
                <a:ext uri="{FF2B5EF4-FFF2-40B4-BE49-F238E27FC236}">
                  <a16:creationId xmlns:a16="http://schemas.microsoft.com/office/drawing/2014/main" id="{D3723F99-995E-4982-AD7C-3436664E2C29}"/>
                </a:ext>
              </a:extLst>
            </p:cNvPr>
            <p:cNvCxnSpPr>
              <a:stCxn id="314" idx="3"/>
              <a:endCxn id="321" idx="1"/>
            </p:cNvCxnSpPr>
            <p:nvPr/>
          </p:nvCxnSpPr>
          <p:spPr>
            <a:xfrm>
              <a:off x="1129455" y="4502122"/>
              <a:ext cx="287119" cy="266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接點 327">
              <a:extLst>
                <a:ext uri="{FF2B5EF4-FFF2-40B4-BE49-F238E27FC236}">
                  <a16:creationId xmlns:a16="http://schemas.microsoft.com/office/drawing/2014/main" id="{501BE0EE-4380-40DF-A4A4-BA2FC627D632}"/>
                </a:ext>
              </a:extLst>
            </p:cNvPr>
            <p:cNvCxnSpPr>
              <a:stCxn id="315" idx="3"/>
              <a:endCxn id="321" idx="1"/>
            </p:cNvCxnSpPr>
            <p:nvPr/>
          </p:nvCxnSpPr>
          <p:spPr>
            <a:xfrm flipV="1">
              <a:off x="1129454" y="4768916"/>
              <a:ext cx="287120" cy="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接點 328">
              <a:extLst>
                <a:ext uri="{FF2B5EF4-FFF2-40B4-BE49-F238E27FC236}">
                  <a16:creationId xmlns:a16="http://schemas.microsoft.com/office/drawing/2014/main" id="{C7DDD49C-18FC-4C6C-BD98-2FBAD46983D3}"/>
                </a:ext>
              </a:extLst>
            </p:cNvPr>
            <p:cNvCxnSpPr>
              <a:stCxn id="321" idx="1"/>
              <a:endCxn id="316" idx="3"/>
            </p:cNvCxnSpPr>
            <p:nvPr/>
          </p:nvCxnSpPr>
          <p:spPr>
            <a:xfrm flipH="1">
              <a:off x="1129453" y="4768916"/>
              <a:ext cx="287121" cy="281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線接點 329">
              <a:extLst>
                <a:ext uri="{FF2B5EF4-FFF2-40B4-BE49-F238E27FC236}">
                  <a16:creationId xmlns:a16="http://schemas.microsoft.com/office/drawing/2014/main" id="{7C8511C8-90CF-4ED1-BC91-4DC69FB2D0EA}"/>
                </a:ext>
              </a:extLst>
            </p:cNvPr>
            <p:cNvCxnSpPr>
              <a:stCxn id="317" idx="3"/>
              <a:endCxn id="322" idx="1"/>
            </p:cNvCxnSpPr>
            <p:nvPr/>
          </p:nvCxnSpPr>
          <p:spPr>
            <a:xfrm>
              <a:off x="1129453" y="5378880"/>
              <a:ext cx="287120" cy="271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接點 330">
              <a:extLst>
                <a:ext uri="{FF2B5EF4-FFF2-40B4-BE49-F238E27FC236}">
                  <a16:creationId xmlns:a16="http://schemas.microsoft.com/office/drawing/2014/main" id="{67B8BB24-9379-4A61-B19E-0BF3970686F0}"/>
                </a:ext>
              </a:extLst>
            </p:cNvPr>
            <p:cNvCxnSpPr>
              <a:stCxn id="318" idx="3"/>
              <a:endCxn id="322" idx="1"/>
            </p:cNvCxnSpPr>
            <p:nvPr/>
          </p:nvCxnSpPr>
          <p:spPr>
            <a:xfrm>
              <a:off x="1129452" y="5650176"/>
              <a:ext cx="2871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線接點 331">
              <a:extLst>
                <a:ext uri="{FF2B5EF4-FFF2-40B4-BE49-F238E27FC236}">
                  <a16:creationId xmlns:a16="http://schemas.microsoft.com/office/drawing/2014/main" id="{217CF918-914E-405F-AA35-4451B40471E5}"/>
                </a:ext>
              </a:extLst>
            </p:cNvPr>
            <p:cNvCxnSpPr>
              <a:stCxn id="319" idx="3"/>
              <a:endCxn id="322" idx="1"/>
            </p:cNvCxnSpPr>
            <p:nvPr/>
          </p:nvCxnSpPr>
          <p:spPr>
            <a:xfrm flipV="1">
              <a:off x="1129451" y="5650176"/>
              <a:ext cx="287122" cy="276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線接點 332">
              <a:extLst>
                <a:ext uri="{FF2B5EF4-FFF2-40B4-BE49-F238E27FC236}">
                  <a16:creationId xmlns:a16="http://schemas.microsoft.com/office/drawing/2014/main" id="{821FC5BF-FFF3-420F-B5AE-21401E9D89DA}"/>
                </a:ext>
              </a:extLst>
            </p:cNvPr>
            <p:cNvCxnSpPr>
              <a:stCxn id="320" idx="3"/>
              <a:endCxn id="323" idx="1"/>
            </p:cNvCxnSpPr>
            <p:nvPr/>
          </p:nvCxnSpPr>
          <p:spPr>
            <a:xfrm>
              <a:off x="1610331" y="3887805"/>
              <a:ext cx="304002" cy="907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接點 333">
              <a:extLst>
                <a:ext uri="{FF2B5EF4-FFF2-40B4-BE49-F238E27FC236}">
                  <a16:creationId xmlns:a16="http://schemas.microsoft.com/office/drawing/2014/main" id="{1A7B1A80-AE28-476B-BDFE-C768419C8A65}"/>
                </a:ext>
              </a:extLst>
            </p:cNvPr>
            <p:cNvCxnSpPr>
              <a:stCxn id="321" idx="3"/>
              <a:endCxn id="323" idx="1"/>
            </p:cNvCxnSpPr>
            <p:nvPr/>
          </p:nvCxnSpPr>
          <p:spPr>
            <a:xfrm>
              <a:off x="1610330" y="4768916"/>
              <a:ext cx="304003" cy="267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接點 334">
              <a:extLst>
                <a:ext uri="{FF2B5EF4-FFF2-40B4-BE49-F238E27FC236}">
                  <a16:creationId xmlns:a16="http://schemas.microsoft.com/office/drawing/2014/main" id="{12CC064C-9F68-4667-9351-BBBB9EE450B3}"/>
                </a:ext>
              </a:extLst>
            </p:cNvPr>
            <p:cNvCxnSpPr>
              <a:stCxn id="323" idx="1"/>
              <a:endCxn id="322" idx="3"/>
            </p:cNvCxnSpPr>
            <p:nvPr/>
          </p:nvCxnSpPr>
          <p:spPr>
            <a:xfrm flipH="1">
              <a:off x="1610329" y="4795704"/>
              <a:ext cx="304004" cy="854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線接點 335">
              <a:extLst>
                <a:ext uri="{FF2B5EF4-FFF2-40B4-BE49-F238E27FC236}">
                  <a16:creationId xmlns:a16="http://schemas.microsoft.com/office/drawing/2014/main" id="{5C97AAB5-DE7A-47F8-8925-6E7E79DAA774}"/>
                </a:ext>
              </a:extLst>
            </p:cNvPr>
            <p:cNvCxnSpPr>
              <a:cxnSpLocks/>
              <a:stCxn id="323" idx="3"/>
            </p:cNvCxnSpPr>
            <p:nvPr/>
          </p:nvCxnSpPr>
          <p:spPr>
            <a:xfrm flipV="1">
              <a:off x="2108089" y="4768915"/>
              <a:ext cx="110246" cy="267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線接點 336">
              <a:extLst>
                <a:ext uri="{FF2B5EF4-FFF2-40B4-BE49-F238E27FC236}">
                  <a16:creationId xmlns:a16="http://schemas.microsoft.com/office/drawing/2014/main" id="{948C0D36-71D7-4731-99E5-FCAE37CEC13F}"/>
                </a:ext>
              </a:extLst>
            </p:cNvPr>
            <p:cNvCxnSpPr>
              <a:cxnSpLocks/>
              <a:endCxn id="311" idx="1"/>
            </p:cNvCxnSpPr>
            <p:nvPr/>
          </p:nvCxnSpPr>
          <p:spPr>
            <a:xfrm flipV="1">
              <a:off x="487680" y="3593170"/>
              <a:ext cx="129540" cy="14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線接點 337">
              <a:extLst>
                <a:ext uri="{FF2B5EF4-FFF2-40B4-BE49-F238E27FC236}">
                  <a16:creationId xmlns:a16="http://schemas.microsoft.com/office/drawing/2014/main" id="{CB21D4CE-3ADA-4A6A-888A-F754A93DD7DA}"/>
                </a:ext>
              </a:extLst>
            </p:cNvPr>
            <p:cNvCxnSpPr>
              <a:cxnSpLocks/>
              <a:endCxn id="312" idx="1"/>
            </p:cNvCxnSpPr>
            <p:nvPr/>
          </p:nvCxnSpPr>
          <p:spPr>
            <a:xfrm>
              <a:off x="548640" y="3850264"/>
              <a:ext cx="68579" cy="159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線接點 338">
              <a:extLst>
                <a:ext uri="{FF2B5EF4-FFF2-40B4-BE49-F238E27FC236}">
                  <a16:creationId xmlns:a16="http://schemas.microsoft.com/office/drawing/2014/main" id="{EBD86BD1-4C4B-4B8D-B9F4-C27F70FDCC4F}"/>
                </a:ext>
              </a:extLst>
            </p:cNvPr>
            <p:cNvCxnSpPr>
              <a:cxnSpLocks/>
              <a:endCxn id="313" idx="1"/>
            </p:cNvCxnSpPr>
            <p:nvPr/>
          </p:nvCxnSpPr>
          <p:spPr>
            <a:xfrm>
              <a:off x="548640" y="4136592"/>
              <a:ext cx="68578" cy="8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線接點 339">
              <a:extLst>
                <a:ext uri="{FF2B5EF4-FFF2-40B4-BE49-F238E27FC236}">
                  <a16:creationId xmlns:a16="http://schemas.microsoft.com/office/drawing/2014/main" id="{4FE479EA-7E39-4265-BDEC-BFECEFFFA23B}"/>
                </a:ext>
              </a:extLst>
            </p:cNvPr>
            <p:cNvCxnSpPr>
              <a:endCxn id="314" idx="1"/>
            </p:cNvCxnSpPr>
            <p:nvPr/>
          </p:nvCxnSpPr>
          <p:spPr>
            <a:xfrm>
              <a:off x="682687" y="4501161"/>
              <a:ext cx="253012" cy="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線接點 340">
              <a:extLst>
                <a:ext uri="{FF2B5EF4-FFF2-40B4-BE49-F238E27FC236}">
                  <a16:creationId xmlns:a16="http://schemas.microsoft.com/office/drawing/2014/main" id="{B1CB2411-99BD-4BA0-96DA-8F7DA859107F}"/>
                </a:ext>
              </a:extLst>
            </p:cNvPr>
            <p:cNvCxnSpPr>
              <a:endCxn id="315" idx="1"/>
            </p:cNvCxnSpPr>
            <p:nvPr/>
          </p:nvCxnSpPr>
          <p:spPr>
            <a:xfrm flipV="1">
              <a:off x="682687" y="4773418"/>
              <a:ext cx="253011" cy="4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線接點 341">
              <a:extLst>
                <a:ext uri="{FF2B5EF4-FFF2-40B4-BE49-F238E27FC236}">
                  <a16:creationId xmlns:a16="http://schemas.microsoft.com/office/drawing/2014/main" id="{BE512D98-0A00-4C52-A777-2B5AF213B0B1}"/>
                </a:ext>
              </a:extLst>
            </p:cNvPr>
            <p:cNvCxnSpPr>
              <a:endCxn id="316" idx="1"/>
            </p:cNvCxnSpPr>
            <p:nvPr/>
          </p:nvCxnSpPr>
          <p:spPr>
            <a:xfrm>
              <a:off x="682687" y="5049256"/>
              <a:ext cx="253010" cy="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線接點 342">
              <a:extLst>
                <a:ext uri="{FF2B5EF4-FFF2-40B4-BE49-F238E27FC236}">
                  <a16:creationId xmlns:a16="http://schemas.microsoft.com/office/drawing/2014/main" id="{9BAA6192-4901-48CD-8696-DCA6617A4BF6}"/>
                </a:ext>
              </a:extLst>
            </p:cNvPr>
            <p:cNvCxnSpPr>
              <a:endCxn id="317" idx="1"/>
            </p:cNvCxnSpPr>
            <p:nvPr/>
          </p:nvCxnSpPr>
          <p:spPr>
            <a:xfrm>
              <a:off x="682687" y="5377919"/>
              <a:ext cx="253010" cy="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線接點 343">
              <a:extLst>
                <a:ext uri="{FF2B5EF4-FFF2-40B4-BE49-F238E27FC236}">
                  <a16:creationId xmlns:a16="http://schemas.microsoft.com/office/drawing/2014/main" id="{81F7D3F6-0C24-466C-A539-DBAA5B3817F3}"/>
                </a:ext>
              </a:extLst>
            </p:cNvPr>
            <p:cNvCxnSpPr>
              <a:endCxn id="318" idx="1"/>
            </p:cNvCxnSpPr>
            <p:nvPr/>
          </p:nvCxnSpPr>
          <p:spPr>
            <a:xfrm>
              <a:off x="682687" y="5649215"/>
              <a:ext cx="253009" cy="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線接點 344">
              <a:extLst>
                <a:ext uri="{FF2B5EF4-FFF2-40B4-BE49-F238E27FC236}">
                  <a16:creationId xmlns:a16="http://schemas.microsoft.com/office/drawing/2014/main" id="{D5C7CF87-AA51-4D40-8E0E-4335D59417C5}"/>
                </a:ext>
              </a:extLst>
            </p:cNvPr>
            <p:cNvCxnSpPr>
              <a:endCxn id="319" idx="1"/>
            </p:cNvCxnSpPr>
            <p:nvPr/>
          </p:nvCxnSpPr>
          <p:spPr>
            <a:xfrm>
              <a:off x="682687" y="5926014"/>
              <a:ext cx="253008" cy="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23F2636A-5940-433B-B3D9-F2DD8D7E38CD}"/>
                </a:ext>
              </a:extLst>
            </p:cNvPr>
            <p:cNvSpPr/>
            <p:nvPr/>
          </p:nvSpPr>
          <p:spPr>
            <a:xfrm>
              <a:off x="530901" y="2626957"/>
              <a:ext cx="643263" cy="2069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0- 1+2</a:t>
              </a:r>
              <a:endParaRPr lang="zh-TW" altLang="en-US" sz="1400" dirty="0"/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D166B827-284E-4590-9FBE-B5DF3284035C}"/>
                </a:ext>
              </a:extLst>
            </p:cNvPr>
            <p:cNvSpPr/>
            <p:nvPr/>
          </p:nvSpPr>
          <p:spPr>
            <a:xfrm>
              <a:off x="530899" y="2898253"/>
              <a:ext cx="643263" cy="23736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1- 1+2</a:t>
              </a:r>
              <a:endParaRPr lang="zh-TW" altLang="en-US" sz="1400" dirty="0"/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1735567C-BE84-41A0-8B50-BEE985C11A7F}"/>
                </a:ext>
              </a:extLst>
            </p:cNvPr>
            <p:cNvSpPr/>
            <p:nvPr/>
          </p:nvSpPr>
          <p:spPr>
            <a:xfrm>
              <a:off x="530900" y="3175052"/>
              <a:ext cx="643262" cy="2470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2- 1+2</a:t>
              </a:r>
              <a:endParaRPr lang="zh-TW" altLang="en-US" sz="1400" dirty="0"/>
            </a:p>
          </p:txBody>
        </p:sp>
        <p:sp>
          <p:nvSpPr>
            <p:cNvPr id="349" name="矩形 348">
              <a:extLst>
                <a:ext uri="{FF2B5EF4-FFF2-40B4-BE49-F238E27FC236}">
                  <a16:creationId xmlns:a16="http://schemas.microsoft.com/office/drawing/2014/main" id="{5E301AB0-2902-4361-9699-5028604A89B7}"/>
                </a:ext>
              </a:extLst>
            </p:cNvPr>
            <p:cNvSpPr/>
            <p:nvPr/>
          </p:nvSpPr>
          <p:spPr>
            <a:xfrm>
              <a:off x="1406463" y="2893750"/>
              <a:ext cx="193756" cy="3137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350" name="直線接點 349">
              <a:extLst>
                <a:ext uri="{FF2B5EF4-FFF2-40B4-BE49-F238E27FC236}">
                  <a16:creationId xmlns:a16="http://schemas.microsoft.com/office/drawing/2014/main" id="{E4605515-8F00-4701-BB92-4124414A0C63}"/>
                </a:ext>
              </a:extLst>
            </p:cNvPr>
            <p:cNvCxnSpPr>
              <a:cxnSpLocks/>
              <a:stCxn id="346" idx="3"/>
              <a:endCxn id="349" idx="1"/>
            </p:cNvCxnSpPr>
            <p:nvPr/>
          </p:nvCxnSpPr>
          <p:spPr>
            <a:xfrm>
              <a:off x="1174164" y="2730428"/>
              <a:ext cx="232299" cy="320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線接點 350">
              <a:extLst>
                <a:ext uri="{FF2B5EF4-FFF2-40B4-BE49-F238E27FC236}">
                  <a16:creationId xmlns:a16="http://schemas.microsoft.com/office/drawing/2014/main" id="{A1F61447-7F40-43C3-BAC2-CE456899E268}"/>
                </a:ext>
              </a:extLst>
            </p:cNvPr>
            <p:cNvCxnSpPr>
              <a:cxnSpLocks/>
              <a:stCxn id="347" idx="3"/>
              <a:endCxn id="349" idx="1"/>
            </p:cNvCxnSpPr>
            <p:nvPr/>
          </p:nvCxnSpPr>
          <p:spPr>
            <a:xfrm>
              <a:off x="1174162" y="3016937"/>
              <a:ext cx="232301" cy="337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線接點 351">
              <a:extLst>
                <a:ext uri="{FF2B5EF4-FFF2-40B4-BE49-F238E27FC236}">
                  <a16:creationId xmlns:a16="http://schemas.microsoft.com/office/drawing/2014/main" id="{2DD9163B-6FAC-49AD-AE6A-A422C3763801}"/>
                </a:ext>
              </a:extLst>
            </p:cNvPr>
            <p:cNvCxnSpPr>
              <a:cxnSpLocks/>
              <a:stCxn id="349" idx="1"/>
              <a:endCxn id="348" idx="3"/>
            </p:cNvCxnSpPr>
            <p:nvPr/>
          </p:nvCxnSpPr>
          <p:spPr>
            <a:xfrm flipH="1">
              <a:off x="1174162" y="3050649"/>
              <a:ext cx="232301" cy="247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接點 352">
              <a:extLst>
                <a:ext uri="{FF2B5EF4-FFF2-40B4-BE49-F238E27FC236}">
                  <a16:creationId xmlns:a16="http://schemas.microsoft.com/office/drawing/2014/main" id="{B5F00EF9-62D8-4989-865A-69D6373C7C1C}"/>
                </a:ext>
              </a:extLst>
            </p:cNvPr>
            <p:cNvCxnSpPr>
              <a:cxnSpLocks/>
              <a:stCxn id="349" idx="3"/>
            </p:cNvCxnSpPr>
            <p:nvPr/>
          </p:nvCxnSpPr>
          <p:spPr>
            <a:xfrm flipV="1">
              <a:off x="1600219" y="3043896"/>
              <a:ext cx="487427" cy="67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線接點 353">
              <a:extLst>
                <a:ext uri="{FF2B5EF4-FFF2-40B4-BE49-F238E27FC236}">
                  <a16:creationId xmlns:a16="http://schemas.microsoft.com/office/drawing/2014/main" id="{736B10BF-86D3-4226-A29C-77CC9EB81B77}"/>
                </a:ext>
              </a:extLst>
            </p:cNvPr>
            <p:cNvCxnSpPr>
              <a:cxnSpLocks/>
              <a:endCxn id="346" idx="1"/>
            </p:cNvCxnSpPr>
            <p:nvPr/>
          </p:nvCxnSpPr>
          <p:spPr>
            <a:xfrm>
              <a:off x="424004" y="2730428"/>
              <a:ext cx="1068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線接點 354">
              <a:extLst>
                <a:ext uri="{FF2B5EF4-FFF2-40B4-BE49-F238E27FC236}">
                  <a16:creationId xmlns:a16="http://schemas.microsoft.com/office/drawing/2014/main" id="{6F40122A-E719-4944-91CA-705B38565E52}"/>
                </a:ext>
              </a:extLst>
            </p:cNvPr>
            <p:cNvCxnSpPr>
              <a:cxnSpLocks/>
              <a:endCxn id="347" idx="1"/>
            </p:cNvCxnSpPr>
            <p:nvPr/>
          </p:nvCxnSpPr>
          <p:spPr>
            <a:xfrm>
              <a:off x="440275" y="3016937"/>
              <a:ext cx="906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線接點 355">
              <a:extLst>
                <a:ext uri="{FF2B5EF4-FFF2-40B4-BE49-F238E27FC236}">
                  <a16:creationId xmlns:a16="http://schemas.microsoft.com/office/drawing/2014/main" id="{B72C3A19-AD14-4749-A2A6-FFCC0A1189A1}"/>
                </a:ext>
              </a:extLst>
            </p:cNvPr>
            <p:cNvCxnSpPr>
              <a:cxnSpLocks/>
              <a:endCxn id="348" idx="1"/>
            </p:cNvCxnSpPr>
            <p:nvPr/>
          </p:nvCxnSpPr>
          <p:spPr>
            <a:xfrm>
              <a:off x="424004" y="3298591"/>
              <a:ext cx="1068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線接點 356">
              <a:extLst>
                <a:ext uri="{FF2B5EF4-FFF2-40B4-BE49-F238E27FC236}">
                  <a16:creationId xmlns:a16="http://schemas.microsoft.com/office/drawing/2014/main" id="{8E36B6FE-BBD4-428F-9191-B82E8521B866}"/>
                </a:ext>
              </a:extLst>
            </p:cNvPr>
            <p:cNvCxnSpPr>
              <a:cxnSpLocks/>
            </p:cNvCxnSpPr>
            <p:nvPr/>
          </p:nvCxnSpPr>
          <p:spPr>
            <a:xfrm>
              <a:off x="2489980" y="3613683"/>
              <a:ext cx="1068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8" name="群組 357">
            <a:extLst>
              <a:ext uri="{FF2B5EF4-FFF2-40B4-BE49-F238E27FC236}">
                <a16:creationId xmlns:a16="http://schemas.microsoft.com/office/drawing/2014/main" id="{27AC8C15-5928-4C88-AAA0-01B4CD919B1A}"/>
              </a:ext>
            </a:extLst>
          </p:cNvPr>
          <p:cNvGrpSpPr/>
          <p:nvPr/>
        </p:nvGrpSpPr>
        <p:grpSpPr>
          <a:xfrm>
            <a:off x="10326424" y="3709693"/>
            <a:ext cx="1804254" cy="3062842"/>
            <a:chOff x="3852386" y="3072818"/>
            <a:chExt cx="1804254" cy="3369685"/>
          </a:xfrm>
        </p:grpSpPr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D4CD9DAF-6790-4936-98BE-97774F4A6BAD}"/>
                </a:ext>
              </a:extLst>
            </p:cNvPr>
            <p:cNvSpPr/>
            <p:nvPr/>
          </p:nvSpPr>
          <p:spPr>
            <a:xfrm>
              <a:off x="3994239" y="3072818"/>
              <a:ext cx="643263" cy="2069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0- 1</a:t>
              </a:r>
              <a:endParaRPr lang="zh-TW" altLang="en-US" sz="1400" dirty="0"/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F3D564AC-6351-458F-A44A-AF47A816D56C}"/>
                </a:ext>
              </a:extLst>
            </p:cNvPr>
            <p:cNvSpPr/>
            <p:nvPr/>
          </p:nvSpPr>
          <p:spPr>
            <a:xfrm>
              <a:off x="3994237" y="3344114"/>
              <a:ext cx="643263" cy="23736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1- 1</a:t>
              </a:r>
              <a:endParaRPr lang="zh-TW" altLang="en-US" sz="1400" dirty="0"/>
            </a:p>
          </p:txBody>
        </p:sp>
        <p:sp>
          <p:nvSpPr>
            <p:cNvPr id="361" name="矩形 360">
              <a:extLst>
                <a:ext uri="{FF2B5EF4-FFF2-40B4-BE49-F238E27FC236}">
                  <a16:creationId xmlns:a16="http://schemas.microsoft.com/office/drawing/2014/main" id="{3813413B-0CAF-4FFB-BC32-11A8D5C848FD}"/>
                </a:ext>
              </a:extLst>
            </p:cNvPr>
            <p:cNvSpPr/>
            <p:nvPr/>
          </p:nvSpPr>
          <p:spPr>
            <a:xfrm>
              <a:off x="3994238" y="3620913"/>
              <a:ext cx="643262" cy="2470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2- 1</a:t>
              </a:r>
              <a:endParaRPr lang="zh-TW" altLang="en-US" sz="1400" dirty="0"/>
            </a:p>
          </p:txBody>
        </p:sp>
        <p:sp>
          <p:nvSpPr>
            <p:cNvPr id="362" name="矩形 361">
              <a:extLst>
                <a:ext uri="{FF2B5EF4-FFF2-40B4-BE49-F238E27FC236}">
                  <a16:creationId xmlns:a16="http://schemas.microsoft.com/office/drawing/2014/main" id="{2C919FE3-0219-4E4C-8C49-776CDB06B030}"/>
                </a:ext>
              </a:extLst>
            </p:cNvPr>
            <p:cNvSpPr/>
            <p:nvPr/>
          </p:nvSpPr>
          <p:spPr>
            <a:xfrm>
              <a:off x="4869801" y="3339611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363" name="直線接點 362">
              <a:extLst>
                <a:ext uri="{FF2B5EF4-FFF2-40B4-BE49-F238E27FC236}">
                  <a16:creationId xmlns:a16="http://schemas.microsoft.com/office/drawing/2014/main" id="{5553B7A8-C2A0-4ECF-A00C-35B660A1BA54}"/>
                </a:ext>
              </a:extLst>
            </p:cNvPr>
            <p:cNvCxnSpPr>
              <a:cxnSpLocks/>
              <a:stCxn id="359" idx="3"/>
              <a:endCxn id="362" idx="1"/>
            </p:cNvCxnSpPr>
            <p:nvPr/>
          </p:nvCxnSpPr>
          <p:spPr>
            <a:xfrm>
              <a:off x="4637502" y="3176289"/>
              <a:ext cx="232299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線接點 363">
              <a:extLst>
                <a:ext uri="{FF2B5EF4-FFF2-40B4-BE49-F238E27FC236}">
                  <a16:creationId xmlns:a16="http://schemas.microsoft.com/office/drawing/2014/main" id="{45748DAF-F8B9-4801-8598-77B45014A246}"/>
                </a:ext>
              </a:extLst>
            </p:cNvPr>
            <p:cNvCxnSpPr>
              <a:cxnSpLocks/>
              <a:stCxn id="360" idx="3"/>
              <a:endCxn id="362" idx="1"/>
            </p:cNvCxnSpPr>
            <p:nvPr/>
          </p:nvCxnSpPr>
          <p:spPr>
            <a:xfrm>
              <a:off x="4637500" y="3462798"/>
              <a:ext cx="232301" cy="15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線接點 364">
              <a:extLst>
                <a:ext uri="{FF2B5EF4-FFF2-40B4-BE49-F238E27FC236}">
                  <a16:creationId xmlns:a16="http://schemas.microsoft.com/office/drawing/2014/main" id="{27088533-ED9E-46F3-80BD-E56FD5B691F9}"/>
                </a:ext>
              </a:extLst>
            </p:cNvPr>
            <p:cNvCxnSpPr>
              <a:cxnSpLocks/>
              <a:stCxn id="362" idx="1"/>
              <a:endCxn id="361" idx="3"/>
            </p:cNvCxnSpPr>
            <p:nvPr/>
          </p:nvCxnSpPr>
          <p:spPr>
            <a:xfrm flipH="1">
              <a:off x="4637500" y="3478011"/>
              <a:ext cx="232301" cy="266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接點 365">
              <a:extLst>
                <a:ext uri="{FF2B5EF4-FFF2-40B4-BE49-F238E27FC236}">
                  <a16:creationId xmlns:a16="http://schemas.microsoft.com/office/drawing/2014/main" id="{EFB6DC3B-CE09-4DCF-A31E-F50B968AB8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8376" y="3485617"/>
              <a:ext cx="43514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線接點 366">
              <a:extLst>
                <a:ext uri="{FF2B5EF4-FFF2-40B4-BE49-F238E27FC236}">
                  <a16:creationId xmlns:a16="http://schemas.microsoft.com/office/drawing/2014/main" id="{3E2E4BA2-2ED5-4EF9-991C-D10582905B80}"/>
                </a:ext>
              </a:extLst>
            </p:cNvPr>
            <p:cNvCxnSpPr>
              <a:cxnSpLocks/>
              <a:endCxn id="360" idx="1"/>
            </p:cNvCxnSpPr>
            <p:nvPr/>
          </p:nvCxnSpPr>
          <p:spPr>
            <a:xfrm>
              <a:off x="3903613" y="3462798"/>
              <a:ext cx="906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線接點 367">
              <a:extLst>
                <a:ext uri="{FF2B5EF4-FFF2-40B4-BE49-F238E27FC236}">
                  <a16:creationId xmlns:a16="http://schemas.microsoft.com/office/drawing/2014/main" id="{254C4110-B4DF-466A-884A-D9F367BC8E46}"/>
                </a:ext>
              </a:extLst>
            </p:cNvPr>
            <p:cNvCxnSpPr>
              <a:cxnSpLocks/>
              <a:endCxn id="361" idx="1"/>
            </p:cNvCxnSpPr>
            <p:nvPr/>
          </p:nvCxnSpPr>
          <p:spPr>
            <a:xfrm>
              <a:off x="3887342" y="3744452"/>
              <a:ext cx="1068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矩形 368">
              <a:extLst>
                <a:ext uri="{FF2B5EF4-FFF2-40B4-BE49-F238E27FC236}">
                  <a16:creationId xmlns:a16="http://schemas.microsoft.com/office/drawing/2014/main" id="{6AD49B50-895D-49AA-A924-BF6D155ED348}"/>
                </a:ext>
              </a:extLst>
            </p:cNvPr>
            <p:cNvSpPr/>
            <p:nvPr/>
          </p:nvSpPr>
          <p:spPr>
            <a:xfrm>
              <a:off x="3943011" y="3931091"/>
              <a:ext cx="644896" cy="2731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0- 2+3</a:t>
              </a:r>
              <a:endParaRPr lang="zh-TW" altLang="en-US" sz="1400" dirty="0"/>
            </a:p>
          </p:txBody>
        </p:sp>
        <p:sp>
          <p:nvSpPr>
            <p:cNvPr id="370" name="矩形 369">
              <a:extLst>
                <a:ext uri="{FF2B5EF4-FFF2-40B4-BE49-F238E27FC236}">
                  <a16:creationId xmlns:a16="http://schemas.microsoft.com/office/drawing/2014/main" id="{05968D84-CA6B-412D-8CC6-1034D176F86B}"/>
                </a:ext>
              </a:extLst>
            </p:cNvPr>
            <p:cNvSpPr/>
            <p:nvPr/>
          </p:nvSpPr>
          <p:spPr>
            <a:xfrm>
              <a:off x="3943010" y="4202386"/>
              <a:ext cx="644896" cy="2686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1- 2+3</a:t>
              </a:r>
              <a:endParaRPr lang="zh-TW" altLang="en-US" sz="1400" dirty="0"/>
            </a:p>
          </p:txBody>
        </p:sp>
        <p:sp>
          <p:nvSpPr>
            <p:cNvPr id="371" name="矩形 370">
              <a:extLst>
                <a:ext uri="{FF2B5EF4-FFF2-40B4-BE49-F238E27FC236}">
                  <a16:creationId xmlns:a16="http://schemas.microsoft.com/office/drawing/2014/main" id="{09A700F6-A943-409F-A7AD-B52977C98CC0}"/>
                </a:ext>
              </a:extLst>
            </p:cNvPr>
            <p:cNvSpPr/>
            <p:nvPr/>
          </p:nvSpPr>
          <p:spPr>
            <a:xfrm>
              <a:off x="3943009" y="4479186"/>
              <a:ext cx="644896" cy="25634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2- 2+3</a:t>
              </a:r>
              <a:endParaRPr lang="zh-TW" altLang="en-US" sz="1400" dirty="0"/>
            </a:p>
          </p:txBody>
        </p:sp>
        <p:sp>
          <p:nvSpPr>
            <p:cNvPr id="372" name="矩形 371">
              <a:extLst>
                <a:ext uri="{FF2B5EF4-FFF2-40B4-BE49-F238E27FC236}">
                  <a16:creationId xmlns:a16="http://schemas.microsoft.com/office/drawing/2014/main" id="{37F4949B-635A-486B-89AF-131768EE1823}"/>
                </a:ext>
              </a:extLst>
            </p:cNvPr>
            <p:cNvSpPr/>
            <p:nvPr/>
          </p:nvSpPr>
          <p:spPr>
            <a:xfrm>
              <a:off x="4321729" y="5617608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373" name="矩形 372">
              <a:extLst>
                <a:ext uri="{FF2B5EF4-FFF2-40B4-BE49-F238E27FC236}">
                  <a16:creationId xmlns:a16="http://schemas.microsoft.com/office/drawing/2014/main" id="{76B19A3A-AE33-4270-9334-B4D4A78AC36D}"/>
                </a:ext>
              </a:extLst>
            </p:cNvPr>
            <p:cNvSpPr/>
            <p:nvPr/>
          </p:nvSpPr>
          <p:spPr>
            <a:xfrm>
              <a:off x="4321728" y="588890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374" name="矩形 373">
              <a:extLst>
                <a:ext uri="{FF2B5EF4-FFF2-40B4-BE49-F238E27FC236}">
                  <a16:creationId xmlns:a16="http://schemas.microsoft.com/office/drawing/2014/main" id="{15C114E4-D58E-4D2D-9F77-08C8B9D6E421}"/>
                </a:ext>
              </a:extLst>
            </p:cNvPr>
            <p:cNvSpPr/>
            <p:nvPr/>
          </p:nvSpPr>
          <p:spPr>
            <a:xfrm>
              <a:off x="4820205" y="4206020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FFF82F4D-58BB-44BA-A101-935F28E95B05}"/>
                </a:ext>
              </a:extLst>
            </p:cNvPr>
            <p:cNvSpPr/>
            <p:nvPr/>
          </p:nvSpPr>
          <p:spPr>
            <a:xfrm>
              <a:off x="4802604" y="5884402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376" name="矩形 375">
              <a:extLst>
                <a:ext uri="{FF2B5EF4-FFF2-40B4-BE49-F238E27FC236}">
                  <a16:creationId xmlns:a16="http://schemas.microsoft.com/office/drawing/2014/main" id="{6A681BFB-5214-4B88-A156-214CE3D8F770}"/>
                </a:ext>
              </a:extLst>
            </p:cNvPr>
            <p:cNvSpPr/>
            <p:nvPr/>
          </p:nvSpPr>
          <p:spPr>
            <a:xfrm>
              <a:off x="5274399" y="5019741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377" name="直線接點 376">
              <a:extLst>
                <a:ext uri="{FF2B5EF4-FFF2-40B4-BE49-F238E27FC236}">
                  <a16:creationId xmlns:a16="http://schemas.microsoft.com/office/drawing/2014/main" id="{9B427621-C45D-4BFE-BC59-93501B56C52A}"/>
                </a:ext>
              </a:extLst>
            </p:cNvPr>
            <p:cNvCxnSpPr>
              <a:cxnSpLocks/>
              <a:stCxn id="369" idx="3"/>
              <a:endCxn id="374" idx="1"/>
            </p:cNvCxnSpPr>
            <p:nvPr/>
          </p:nvCxnSpPr>
          <p:spPr>
            <a:xfrm>
              <a:off x="4587907" y="4067673"/>
              <a:ext cx="232298" cy="276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線接點 377">
              <a:extLst>
                <a:ext uri="{FF2B5EF4-FFF2-40B4-BE49-F238E27FC236}">
                  <a16:creationId xmlns:a16="http://schemas.microsoft.com/office/drawing/2014/main" id="{F5137E4D-1F29-496F-A64C-3F3EE8E8D366}"/>
                </a:ext>
              </a:extLst>
            </p:cNvPr>
            <p:cNvCxnSpPr>
              <a:cxnSpLocks/>
              <a:stCxn id="370" idx="3"/>
              <a:endCxn id="374" idx="1"/>
            </p:cNvCxnSpPr>
            <p:nvPr/>
          </p:nvCxnSpPr>
          <p:spPr>
            <a:xfrm>
              <a:off x="4587906" y="4336718"/>
              <a:ext cx="232299" cy="7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線接點 378">
              <a:extLst>
                <a:ext uri="{FF2B5EF4-FFF2-40B4-BE49-F238E27FC236}">
                  <a16:creationId xmlns:a16="http://schemas.microsoft.com/office/drawing/2014/main" id="{C55D1FE9-1F67-4DA3-9D19-11CFC6D7B6D0}"/>
                </a:ext>
              </a:extLst>
            </p:cNvPr>
            <p:cNvCxnSpPr>
              <a:cxnSpLocks/>
              <a:stCxn id="374" idx="1"/>
              <a:endCxn id="371" idx="3"/>
            </p:cNvCxnSpPr>
            <p:nvPr/>
          </p:nvCxnSpPr>
          <p:spPr>
            <a:xfrm flipH="1">
              <a:off x="4587905" y="4344420"/>
              <a:ext cx="232300" cy="262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線接點 379">
              <a:extLst>
                <a:ext uri="{FF2B5EF4-FFF2-40B4-BE49-F238E27FC236}">
                  <a16:creationId xmlns:a16="http://schemas.microsoft.com/office/drawing/2014/main" id="{94650B8E-A5BA-413F-8D13-B9491FB8AB9A}"/>
                </a:ext>
              </a:extLst>
            </p:cNvPr>
            <p:cNvCxnSpPr>
              <a:stCxn id="372" idx="3"/>
              <a:endCxn id="375" idx="1"/>
            </p:cNvCxnSpPr>
            <p:nvPr/>
          </p:nvCxnSpPr>
          <p:spPr>
            <a:xfrm>
              <a:off x="4570304" y="5756008"/>
              <a:ext cx="232300" cy="266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線接點 380">
              <a:extLst>
                <a:ext uri="{FF2B5EF4-FFF2-40B4-BE49-F238E27FC236}">
                  <a16:creationId xmlns:a16="http://schemas.microsoft.com/office/drawing/2014/main" id="{8657FCF4-097F-49AA-BA43-E8A615A5EAFA}"/>
                </a:ext>
              </a:extLst>
            </p:cNvPr>
            <p:cNvCxnSpPr>
              <a:stCxn id="373" idx="3"/>
              <a:endCxn id="375" idx="1"/>
            </p:cNvCxnSpPr>
            <p:nvPr/>
          </p:nvCxnSpPr>
          <p:spPr>
            <a:xfrm flipV="1">
              <a:off x="4570303" y="6022802"/>
              <a:ext cx="232301" cy="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線接點 381">
              <a:extLst>
                <a:ext uri="{FF2B5EF4-FFF2-40B4-BE49-F238E27FC236}">
                  <a16:creationId xmlns:a16="http://schemas.microsoft.com/office/drawing/2014/main" id="{3311E43B-FE26-44F0-B2DA-1B1EDF308787}"/>
                </a:ext>
              </a:extLst>
            </p:cNvPr>
            <p:cNvCxnSpPr>
              <a:stCxn id="375" idx="1"/>
            </p:cNvCxnSpPr>
            <p:nvPr/>
          </p:nvCxnSpPr>
          <p:spPr>
            <a:xfrm flipH="1">
              <a:off x="4570302" y="6022802"/>
              <a:ext cx="232302" cy="281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線接點 382">
              <a:extLst>
                <a:ext uri="{FF2B5EF4-FFF2-40B4-BE49-F238E27FC236}">
                  <a16:creationId xmlns:a16="http://schemas.microsoft.com/office/drawing/2014/main" id="{B4D3CB1E-AD32-43C9-9FB2-B92C6D2E66E0}"/>
                </a:ext>
              </a:extLst>
            </p:cNvPr>
            <p:cNvCxnSpPr>
              <a:cxnSpLocks/>
              <a:stCxn id="374" idx="3"/>
              <a:endCxn id="376" idx="1"/>
            </p:cNvCxnSpPr>
            <p:nvPr/>
          </p:nvCxnSpPr>
          <p:spPr>
            <a:xfrm>
              <a:off x="5068780" y="4344420"/>
              <a:ext cx="205619" cy="813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線接點 383">
              <a:extLst>
                <a:ext uri="{FF2B5EF4-FFF2-40B4-BE49-F238E27FC236}">
                  <a16:creationId xmlns:a16="http://schemas.microsoft.com/office/drawing/2014/main" id="{60B788AB-E1E7-4750-83D2-D879D0267859}"/>
                </a:ext>
              </a:extLst>
            </p:cNvPr>
            <p:cNvCxnSpPr>
              <a:cxnSpLocks/>
              <a:stCxn id="375" idx="3"/>
              <a:endCxn id="376" idx="1"/>
            </p:cNvCxnSpPr>
            <p:nvPr/>
          </p:nvCxnSpPr>
          <p:spPr>
            <a:xfrm flipV="1">
              <a:off x="5051179" y="5158141"/>
              <a:ext cx="223220" cy="864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線接點 384">
              <a:extLst>
                <a:ext uri="{FF2B5EF4-FFF2-40B4-BE49-F238E27FC236}">
                  <a16:creationId xmlns:a16="http://schemas.microsoft.com/office/drawing/2014/main" id="{876163B7-1BAB-4545-A2DB-BBEE5A9131B2}"/>
                </a:ext>
              </a:extLst>
            </p:cNvPr>
            <p:cNvCxnSpPr>
              <a:cxnSpLocks/>
              <a:endCxn id="369" idx="1"/>
            </p:cNvCxnSpPr>
            <p:nvPr/>
          </p:nvCxnSpPr>
          <p:spPr>
            <a:xfrm>
              <a:off x="3852386" y="4055709"/>
              <a:ext cx="90625" cy="119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線接點 385">
              <a:extLst>
                <a:ext uri="{FF2B5EF4-FFF2-40B4-BE49-F238E27FC236}">
                  <a16:creationId xmlns:a16="http://schemas.microsoft.com/office/drawing/2014/main" id="{347407F3-38A4-4A5F-9C75-83042737FFF2}"/>
                </a:ext>
              </a:extLst>
            </p:cNvPr>
            <p:cNvCxnSpPr>
              <a:cxnSpLocks/>
              <a:endCxn id="370" idx="1"/>
            </p:cNvCxnSpPr>
            <p:nvPr/>
          </p:nvCxnSpPr>
          <p:spPr>
            <a:xfrm>
              <a:off x="3870515" y="4320332"/>
              <a:ext cx="72495" cy="16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線接點 386">
              <a:extLst>
                <a:ext uri="{FF2B5EF4-FFF2-40B4-BE49-F238E27FC236}">
                  <a16:creationId xmlns:a16="http://schemas.microsoft.com/office/drawing/2014/main" id="{237CCAA3-B0A3-475C-A963-B70475C5B83F}"/>
                </a:ext>
              </a:extLst>
            </p:cNvPr>
            <p:cNvCxnSpPr>
              <a:cxnSpLocks/>
              <a:endCxn id="371" idx="1"/>
            </p:cNvCxnSpPr>
            <p:nvPr/>
          </p:nvCxnSpPr>
          <p:spPr>
            <a:xfrm>
              <a:off x="3852386" y="4587126"/>
              <a:ext cx="90623" cy="202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線接點 387">
              <a:extLst>
                <a:ext uri="{FF2B5EF4-FFF2-40B4-BE49-F238E27FC236}">
                  <a16:creationId xmlns:a16="http://schemas.microsoft.com/office/drawing/2014/main" id="{CB6BB17F-3511-42E8-B748-9988571B979B}"/>
                </a:ext>
              </a:extLst>
            </p:cNvPr>
            <p:cNvCxnSpPr>
              <a:endCxn id="372" idx="1"/>
            </p:cNvCxnSpPr>
            <p:nvPr/>
          </p:nvCxnSpPr>
          <p:spPr>
            <a:xfrm>
              <a:off x="4068718" y="5756008"/>
              <a:ext cx="253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線接點 388">
              <a:extLst>
                <a:ext uri="{FF2B5EF4-FFF2-40B4-BE49-F238E27FC236}">
                  <a16:creationId xmlns:a16="http://schemas.microsoft.com/office/drawing/2014/main" id="{2055B9B9-913C-4AF0-AA58-F9990C80A844}"/>
                </a:ext>
              </a:extLst>
            </p:cNvPr>
            <p:cNvCxnSpPr>
              <a:endCxn id="373" idx="1"/>
            </p:cNvCxnSpPr>
            <p:nvPr/>
          </p:nvCxnSpPr>
          <p:spPr>
            <a:xfrm flipV="1">
              <a:off x="4068718" y="6027304"/>
              <a:ext cx="253010" cy="5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線接點 389">
              <a:extLst>
                <a:ext uri="{FF2B5EF4-FFF2-40B4-BE49-F238E27FC236}">
                  <a16:creationId xmlns:a16="http://schemas.microsoft.com/office/drawing/2014/main" id="{9A470A19-B52B-4C72-8750-28F5785A1A13}"/>
                </a:ext>
              </a:extLst>
            </p:cNvPr>
            <p:cNvCxnSpPr/>
            <p:nvPr/>
          </p:nvCxnSpPr>
          <p:spPr>
            <a:xfrm>
              <a:off x="4068718" y="6304103"/>
              <a:ext cx="253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61E0BFE1-D8BA-4F70-943E-74E2888DC64A}"/>
                </a:ext>
              </a:extLst>
            </p:cNvPr>
            <p:cNvSpPr/>
            <p:nvPr/>
          </p:nvSpPr>
          <p:spPr>
            <a:xfrm>
              <a:off x="4320098" y="616570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cxnSp>
          <p:nvCxnSpPr>
            <p:cNvPr id="392" name="直線接點 391">
              <a:extLst>
                <a:ext uri="{FF2B5EF4-FFF2-40B4-BE49-F238E27FC236}">
                  <a16:creationId xmlns:a16="http://schemas.microsoft.com/office/drawing/2014/main" id="{E36DE9B5-D1FF-4208-B76D-0F01E8704E68}"/>
                </a:ext>
              </a:extLst>
            </p:cNvPr>
            <p:cNvCxnSpPr>
              <a:endCxn id="359" idx="1"/>
            </p:cNvCxnSpPr>
            <p:nvPr/>
          </p:nvCxnSpPr>
          <p:spPr>
            <a:xfrm>
              <a:off x="3887342" y="3169269"/>
              <a:ext cx="106897" cy="7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C3CA8B76-26E6-4C16-94FD-054E250E9E36}"/>
                </a:ext>
              </a:extLst>
            </p:cNvPr>
            <p:cNvSpPr/>
            <p:nvPr/>
          </p:nvSpPr>
          <p:spPr>
            <a:xfrm>
              <a:off x="4312649" y="4752947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C50C9E0E-F0C1-47FE-8EB4-49277FD40463}"/>
                </a:ext>
              </a:extLst>
            </p:cNvPr>
            <p:cNvSpPr/>
            <p:nvPr/>
          </p:nvSpPr>
          <p:spPr>
            <a:xfrm>
              <a:off x="4312648" y="5024243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1AFE3EEB-130C-41AD-BDD9-6BF6E4CCAB07}"/>
                </a:ext>
              </a:extLst>
            </p:cNvPr>
            <p:cNvSpPr/>
            <p:nvPr/>
          </p:nvSpPr>
          <p:spPr>
            <a:xfrm>
              <a:off x="4312647" y="5301042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1AFCB2CB-AF8E-4DAF-9C18-A08DBBC702D9}"/>
                </a:ext>
              </a:extLst>
            </p:cNvPr>
            <p:cNvSpPr/>
            <p:nvPr/>
          </p:nvSpPr>
          <p:spPr>
            <a:xfrm>
              <a:off x="4793524" y="5019741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397" name="直線接點 396">
              <a:extLst>
                <a:ext uri="{FF2B5EF4-FFF2-40B4-BE49-F238E27FC236}">
                  <a16:creationId xmlns:a16="http://schemas.microsoft.com/office/drawing/2014/main" id="{3B52D8DC-81B7-490E-ABE6-0217461325DB}"/>
                </a:ext>
              </a:extLst>
            </p:cNvPr>
            <p:cNvCxnSpPr>
              <a:stCxn id="393" idx="3"/>
              <a:endCxn id="396" idx="1"/>
            </p:cNvCxnSpPr>
            <p:nvPr/>
          </p:nvCxnSpPr>
          <p:spPr>
            <a:xfrm>
              <a:off x="4561224" y="4891347"/>
              <a:ext cx="232300" cy="266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線接點 397">
              <a:extLst>
                <a:ext uri="{FF2B5EF4-FFF2-40B4-BE49-F238E27FC236}">
                  <a16:creationId xmlns:a16="http://schemas.microsoft.com/office/drawing/2014/main" id="{EDEBB8DC-A1E4-4840-9DD2-D6EF2D6DF4A8}"/>
                </a:ext>
              </a:extLst>
            </p:cNvPr>
            <p:cNvCxnSpPr>
              <a:stCxn id="394" idx="3"/>
              <a:endCxn id="396" idx="1"/>
            </p:cNvCxnSpPr>
            <p:nvPr/>
          </p:nvCxnSpPr>
          <p:spPr>
            <a:xfrm flipV="1">
              <a:off x="4561223" y="5158141"/>
              <a:ext cx="232301" cy="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線接點 398">
              <a:extLst>
                <a:ext uri="{FF2B5EF4-FFF2-40B4-BE49-F238E27FC236}">
                  <a16:creationId xmlns:a16="http://schemas.microsoft.com/office/drawing/2014/main" id="{E4DA129C-F41D-4D72-8620-4FFB9A5D1A32}"/>
                </a:ext>
              </a:extLst>
            </p:cNvPr>
            <p:cNvCxnSpPr>
              <a:stCxn id="396" idx="1"/>
              <a:endCxn id="395" idx="3"/>
            </p:cNvCxnSpPr>
            <p:nvPr/>
          </p:nvCxnSpPr>
          <p:spPr>
            <a:xfrm flipH="1">
              <a:off x="4561222" y="5158141"/>
              <a:ext cx="232302" cy="281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線接點 399">
              <a:extLst>
                <a:ext uri="{FF2B5EF4-FFF2-40B4-BE49-F238E27FC236}">
                  <a16:creationId xmlns:a16="http://schemas.microsoft.com/office/drawing/2014/main" id="{43C28FFF-6BC6-41C5-B00C-E15290DA61DB}"/>
                </a:ext>
              </a:extLst>
            </p:cNvPr>
            <p:cNvCxnSpPr>
              <a:cxnSpLocks/>
              <a:stCxn id="396" idx="3"/>
              <a:endCxn id="376" idx="1"/>
            </p:cNvCxnSpPr>
            <p:nvPr/>
          </p:nvCxnSpPr>
          <p:spPr>
            <a:xfrm>
              <a:off x="5042099" y="5158141"/>
              <a:ext cx="2323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線接點 400">
              <a:extLst>
                <a:ext uri="{FF2B5EF4-FFF2-40B4-BE49-F238E27FC236}">
                  <a16:creationId xmlns:a16="http://schemas.microsoft.com/office/drawing/2014/main" id="{CFE9FF6E-792D-4C78-95FC-AB00F925C878}"/>
                </a:ext>
              </a:extLst>
            </p:cNvPr>
            <p:cNvCxnSpPr>
              <a:endCxn id="393" idx="1"/>
            </p:cNvCxnSpPr>
            <p:nvPr/>
          </p:nvCxnSpPr>
          <p:spPr>
            <a:xfrm>
              <a:off x="4059638" y="4891347"/>
              <a:ext cx="253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線接點 401">
              <a:extLst>
                <a:ext uri="{FF2B5EF4-FFF2-40B4-BE49-F238E27FC236}">
                  <a16:creationId xmlns:a16="http://schemas.microsoft.com/office/drawing/2014/main" id="{52AB27CE-FB05-41B5-82F5-7C138FB71DD8}"/>
                </a:ext>
              </a:extLst>
            </p:cNvPr>
            <p:cNvCxnSpPr>
              <a:endCxn id="394" idx="1"/>
            </p:cNvCxnSpPr>
            <p:nvPr/>
          </p:nvCxnSpPr>
          <p:spPr>
            <a:xfrm flipV="1">
              <a:off x="4059638" y="5162643"/>
              <a:ext cx="253010" cy="5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線接點 402">
              <a:extLst>
                <a:ext uri="{FF2B5EF4-FFF2-40B4-BE49-F238E27FC236}">
                  <a16:creationId xmlns:a16="http://schemas.microsoft.com/office/drawing/2014/main" id="{D236C9B6-D047-40D8-A30E-33217A0BCFFD}"/>
                </a:ext>
              </a:extLst>
            </p:cNvPr>
            <p:cNvCxnSpPr>
              <a:cxnSpLocks/>
            </p:cNvCxnSpPr>
            <p:nvPr/>
          </p:nvCxnSpPr>
          <p:spPr>
            <a:xfrm>
              <a:off x="4061218" y="5461580"/>
              <a:ext cx="253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線接點 403">
              <a:extLst>
                <a:ext uri="{FF2B5EF4-FFF2-40B4-BE49-F238E27FC236}">
                  <a16:creationId xmlns:a16="http://schemas.microsoft.com/office/drawing/2014/main" id="{5FD84D89-D769-45AC-84BB-8833E559A977}"/>
                </a:ext>
              </a:extLst>
            </p:cNvPr>
            <p:cNvCxnSpPr>
              <a:cxnSpLocks/>
            </p:cNvCxnSpPr>
            <p:nvPr/>
          </p:nvCxnSpPr>
          <p:spPr>
            <a:xfrm>
              <a:off x="5512069" y="5146343"/>
              <a:ext cx="144571" cy="117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8187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4404771-AD52-4C79-9CF4-4B944E55C6DF}"/>
              </a:ext>
            </a:extLst>
          </p:cNvPr>
          <p:cNvSpPr txBox="1"/>
          <p:nvPr/>
        </p:nvSpPr>
        <p:spPr>
          <a:xfrm>
            <a:off x="1789556" y="283936"/>
            <a:ext cx="1646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Stride2,round1</a:t>
            </a:r>
          </a:p>
          <a:p>
            <a:r>
              <a:rPr lang="en-US" altLang="zh-TW" dirty="0"/>
              <a:t> NO7_0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DCFD3C0-907B-426F-B040-A6DD8A4343C5}"/>
              </a:ext>
            </a:extLst>
          </p:cNvPr>
          <p:cNvSpPr txBox="1"/>
          <p:nvPr/>
        </p:nvSpPr>
        <p:spPr>
          <a:xfrm>
            <a:off x="1895896" y="830583"/>
            <a:ext cx="3016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</a:p>
          <a:p>
            <a:r>
              <a:rPr lang="en-US" altLang="zh-TW" dirty="0"/>
              <a:t>1</a:t>
            </a:r>
          </a:p>
          <a:p>
            <a:r>
              <a:rPr lang="en-US" altLang="zh-TW" dirty="0"/>
              <a:t>2</a:t>
            </a:r>
          </a:p>
          <a:p>
            <a:r>
              <a:rPr lang="en-US" altLang="zh-TW" dirty="0"/>
              <a:t>3</a:t>
            </a:r>
          </a:p>
          <a:p>
            <a:r>
              <a:rPr lang="en-US" altLang="zh-TW" dirty="0"/>
              <a:t>4</a:t>
            </a:r>
          </a:p>
          <a:p>
            <a:r>
              <a:rPr lang="en-US" altLang="zh-TW" dirty="0"/>
              <a:t>5</a:t>
            </a:r>
          </a:p>
          <a:p>
            <a:r>
              <a:rPr lang="en-US" altLang="zh-TW" dirty="0"/>
              <a:t>6</a:t>
            </a:r>
          </a:p>
          <a:p>
            <a:endParaRPr lang="zh-TW" altLang="en-US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654A7BAA-DBE6-4A36-8745-E1172E2000DF}"/>
              </a:ext>
            </a:extLst>
          </p:cNvPr>
          <p:cNvCxnSpPr>
            <a:cxnSpLocks/>
          </p:cNvCxnSpPr>
          <p:nvPr/>
        </p:nvCxnSpPr>
        <p:spPr>
          <a:xfrm flipV="1">
            <a:off x="1895896" y="1693399"/>
            <a:ext cx="1677878" cy="11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5661D38-2420-4B30-80F8-A55D2844CA1F}"/>
              </a:ext>
            </a:extLst>
          </p:cNvPr>
          <p:cNvCxnSpPr>
            <a:cxnSpLocks/>
          </p:cNvCxnSpPr>
          <p:nvPr/>
        </p:nvCxnSpPr>
        <p:spPr>
          <a:xfrm flipV="1">
            <a:off x="1895896" y="2527900"/>
            <a:ext cx="1677878" cy="11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3AF83D84-F972-474D-8281-E8756EABE192}"/>
              </a:ext>
            </a:extLst>
          </p:cNvPr>
          <p:cNvSpPr txBox="1"/>
          <p:nvPr/>
        </p:nvSpPr>
        <p:spPr>
          <a:xfrm>
            <a:off x="2403980" y="967598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ID0,1,2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054E51F-2295-47CC-8463-D8B0E03F279E}"/>
              </a:ext>
            </a:extLst>
          </p:cNvPr>
          <p:cNvSpPr txBox="1"/>
          <p:nvPr/>
        </p:nvSpPr>
        <p:spPr>
          <a:xfrm>
            <a:off x="2403980" y="1780183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ID3,4,5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B61ECC4-9A60-405E-9670-0DD2101AA42C}"/>
              </a:ext>
            </a:extLst>
          </p:cNvPr>
          <p:cNvSpPr txBox="1"/>
          <p:nvPr/>
        </p:nvSpPr>
        <p:spPr>
          <a:xfrm>
            <a:off x="2403980" y="2520599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ID6,7,8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CFD684C-A008-42F0-9384-C46804E015E7}"/>
              </a:ext>
            </a:extLst>
          </p:cNvPr>
          <p:cNvSpPr txBox="1"/>
          <p:nvPr/>
        </p:nvSpPr>
        <p:spPr>
          <a:xfrm>
            <a:off x="3776134" y="797146"/>
            <a:ext cx="3016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</a:p>
          <a:p>
            <a:r>
              <a:rPr lang="en-US" altLang="zh-TW" dirty="0"/>
              <a:t>3</a:t>
            </a:r>
          </a:p>
          <a:p>
            <a:r>
              <a:rPr lang="en-US" altLang="zh-TW" dirty="0"/>
              <a:t>4</a:t>
            </a:r>
          </a:p>
          <a:p>
            <a:r>
              <a:rPr lang="en-US" altLang="zh-TW" dirty="0"/>
              <a:t>5</a:t>
            </a:r>
          </a:p>
          <a:p>
            <a:r>
              <a:rPr lang="en-US" altLang="zh-TW" dirty="0"/>
              <a:t>6</a:t>
            </a:r>
          </a:p>
          <a:p>
            <a:r>
              <a:rPr lang="en-US" altLang="zh-TW" dirty="0"/>
              <a:t>7</a:t>
            </a:r>
          </a:p>
          <a:p>
            <a:r>
              <a:rPr lang="en-US" altLang="zh-TW" dirty="0"/>
              <a:t>0</a:t>
            </a:r>
          </a:p>
          <a:p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5C1B839-5F8A-4714-A318-5D537ADC9914}"/>
              </a:ext>
            </a:extLst>
          </p:cNvPr>
          <p:cNvSpPr txBox="1"/>
          <p:nvPr/>
        </p:nvSpPr>
        <p:spPr>
          <a:xfrm>
            <a:off x="4284218" y="934161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ID0,1,2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0BD771B-0237-488B-8D87-17FBB4706E29}"/>
              </a:ext>
            </a:extLst>
          </p:cNvPr>
          <p:cNvSpPr txBox="1"/>
          <p:nvPr/>
        </p:nvSpPr>
        <p:spPr>
          <a:xfrm>
            <a:off x="4284218" y="1746746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ID3,4,5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1916873-3248-4520-B4C2-0368EF36C094}"/>
              </a:ext>
            </a:extLst>
          </p:cNvPr>
          <p:cNvSpPr txBox="1"/>
          <p:nvPr/>
        </p:nvSpPr>
        <p:spPr>
          <a:xfrm>
            <a:off x="4284218" y="2487162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ID6,7,8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AB9F12E-776C-4E78-8F24-A672E417434E}"/>
              </a:ext>
            </a:extLst>
          </p:cNvPr>
          <p:cNvCxnSpPr/>
          <p:nvPr/>
        </p:nvCxnSpPr>
        <p:spPr>
          <a:xfrm>
            <a:off x="3776134" y="1677610"/>
            <a:ext cx="1486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1B982862-EB7E-40E7-AE2D-3C23207DF630}"/>
              </a:ext>
            </a:extLst>
          </p:cNvPr>
          <p:cNvCxnSpPr/>
          <p:nvPr/>
        </p:nvCxnSpPr>
        <p:spPr>
          <a:xfrm>
            <a:off x="3776134" y="2487162"/>
            <a:ext cx="1486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B99455A-4A8E-40C4-A052-8CAD4AD91B83}"/>
              </a:ext>
            </a:extLst>
          </p:cNvPr>
          <p:cNvSpPr txBox="1"/>
          <p:nvPr/>
        </p:nvSpPr>
        <p:spPr>
          <a:xfrm>
            <a:off x="3734717" y="56001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N07_1</a:t>
            </a:r>
            <a:endParaRPr lang="zh-TW" altLang="en-US" dirty="0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8D93AE1-0603-4749-9F70-5F4CDA1FD9A7}"/>
              </a:ext>
            </a:extLst>
          </p:cNvPr>
          <p:cNvCxnSpPr/>
          <p:nvPr/>
        </p:nvCxnSpPr>
        <p:spPr>
          <a:xfrm>
            <a:off x="5798447" y="376456"/>
            <a:ext cx="0" cy="2807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5D338AA-38A2-4BC0-AD98-62FDC4C08727}"/>
              </a:ext>
            </a:extLst>
          </p:cNvPr>
          <p:cNvSpPr txBox="1"/>
          <p:nvPr/>
        </p:nvSpPr>
        <p:spPr>
          <a:xfrm>
            <a:off x="6024641" y="272337"/>
            <a:ext cx="1646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Stride2,round2</a:t>
            </a:r>
          </a:p>
          <a:p>
            <a:r>
              <a:rPr lang="en-US" altLang="zh-TW" dirty="0"/>
              <a:t> NO7_0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CD033C4-043D-47DC-9775-EFBD53462672}"/>
              </a:ext>
            </a:extLst>
          </p:cNvPr>
          <p:cNvSpPr txBox="1"/>
          <p:nvPr/>
        </p:nvSpPr>
        <p:spPr>
          <a:xfrm>
            <a:off x="6102321" y="830582"/>
            <a:ext cx="3016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</a:p>
          <a:p>
            <a:r>
              <a:rPr lang="en-US" altLang="zh-TW" dirty="0"/>
              <a:t>5</a:t>
            </a:r>
          </a:p>
          <a:p>
            <a:r>
              <a:rPr lang="en-US" altLang="zh-TW" dirty="0"/>
              <a:t>6</a:t>
            </a:r>
          </a:p>
          <a:p>
            <a:r>
              <a:rPr lang="en-US" altLang="zh-TW" dirty="0"/>
              <a:t>7</a:t>
            </a:r>
          </a:p>
          <a:p>
            <a:r>
              <a:rPr lang="en-US" altLang="zh-TW" dirty="0"/>
              <a:t>0</a:t>
            </a:r>
          </a:p>
          <a:p>
            <a:r>
              <a:rPr lang="en-US" altLang="zh-TW" dirty="0"/>
              <a:t>1</a:t>
            </a:r>
          </a:p>
          <a:p>
            <a:r>
              <a:rPr lang="en-US" altLang="zh-TW" dirty="0"/>
              <a:t>2</a:t>
            </a:r>
          </a:p>
          <a:p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E6FD61D-19B5-401E-86D8-3FE70FCBCCB2}"/>
              </a:ext>
            </a:extLst>
          </p:cNvPr>
          <p:cNvSpPr txBox="1"/>
          <p:nvPr/>
        </p:nvSpPr>
        <p:spPr>
          <a:xfrm>
            <a:off x="6610405" y="967597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ID0,1,2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E66D72B-06A2-436D-B9FF-15DC736F3AD2}"/>
              </a:ext>
            </a:extLst>
          </p:cNvPr>
          <p:cNvSpPr txBox="1"/>
          <p:nvPr/>
        </p:nvSpPr>
        <p:spPr>
          <a:xfrm>
            <a:off x="6610405" y="1703830"/>
            <a:ext cx="851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ID3,4,5</a:t>
            </a:r>
          </a:p>
          <a:p>
            <a:r>
              <a:rPr lang="en-US" altLang="zh-TW" dirty="0"/>
              <a:t>1</a:t>
            </a:r>
          </a:p>
          <a:p>
            <a:r>
              <a:rPr lang="en-US" altLang="zh-TW" dirty="0"/>
              <a:t>2 + 3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CB1DEE2-D2D1-4269-8064-40A4408B6A2B}"/>
              </a:ext>
            </a:extLst>
          </p:cNvPr>
          <p:cNvSpPr txBox="1"/>
          <p:nvPr/>
        </p:nvSpPr>
        <p:spPr>
          <a:xfrm>
            <a:off x="6610405" y="2520598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ID6,7,8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1B24B5D-7A7B-4183-ACE9-9DE28E8ED393}"/>
              </a:ext>
            </a:extLst>
          </p:cNvPr>
          <p:cNvCxnSpPr/>
          <p:nvPr/>
        </p:nvCxnSpPr>
        <p:spPr>
          <a:xfrm>
            <a:off x="6102321" y="1704442"/>
            <a:ext cx="1486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4AE7795-BF80-4471-B9DA-6AF13A913785}"/>
              </a:ext>
            </a:extLst>
          </p:cNvPr>
          <p:cNvCxnSpPr/>
          <p:nvPr/>
        </p:nvCxnSpPr>
        <p:spPr>
          <a:xfrm>
            <a:off x="6102321" y="2538944"/>
            <a:ext cx="1486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1C75124-C3AA-45B5-B69C-89F8CD163F41}"/>
              </a:ext>
            </a:extLst>
          </p:cNvPr>
          <p:cNvSpPr txBox="1"/>
          <p:nvPr/>
        </p:nvSpPr>
        <p:spPr>
          <a:xfrm>
            <a:off x="8214762" y="56001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N07_1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D6B907E-ADDC-4613-9E56-0B31CF6924C9}"/>
              </a:ext>
            </a:extLst>
          </p:cNvPr>
          <p:cNvSpPr txBox="1"/>
          <p:nvPr/>
        </p:nvSpPr>
        <p:spPr>
          <a:xfrm>
            <a:off x="8290116" y="813533"/>
            <a:ext cx="3016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</a:t>
            </a:r>
          </a:p>
          <a:p>
            <a:r>
              <a:rPr lang="en-US" altLang="zh-TW" dirty="0"/>
              <a:t>7</a:t>
            </a:r>
          </a:p>
          <a:p>
            <a:r>
              <a:rPr lang="en-US" altLang="zh-TW" dirty="0"/>
              <a:t>0</a:t>
            </a:r>
          </a:p>
          <a:p>
            <a:r>
              <a:rPr lang="en-US" altLang="zh-TW" dirty="0"/>
              <a:t>1</a:t>
            </a:r>
          </a:p>
          <a:p>
            <a:r>
              <a:rPr lang="en-US" altLang="zh-TW" dirty="0"/>
              <a:t>2</a:t>
            </a:r>
          </a:p>
          <a:p>
            <a:r>
              <a:rPr lang="en-US" altLang="zh-TW" dirty="0"/>
              <a:t>3</a:t>
            </a:r>
          </a:p>
          <a:p>
            <a:r>
              <a:rPr lang="en-US" altLang="zh-TW" dirty="0"/>
              <a:t>4</a:t>
            </a:r>
          </a:p>
          <a:p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B9E6208-68A7-4F54-A8B3-5959393BEAB3}"/>
              </a:ext>
            </a:extLst>
          </p:cNvPr>
          <p:cNvSpPr txBox="1"/>
          <p:nvPr/>
        </p:nvSpPr>
        <p:spPr>
          <a:xfrm>
            <a:off x="8813824" y="854048"/>
            <a:ext cx="851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ID0,1,2</a:t>
            </a:r>
          </a:p>
          <a:p>
            <a:r>
              <a:rPr lang="en-US" altLang="zh-TW" dirty="0"/>
              <a:t>1 + 2 </a:t>
            </a:r>
          </a:p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3B668AF-2CD2-41C2-BD6B-0034CAC7F2E6}"/>
              </a:ext>
            </a:extLst>
          </p:cNvPr>
          <p:cNvSpPr txBox="1"/>
          <p:nvPr/>
        </p:nvSpPr>
        <p:spPr>
          <a:xfrm>
            <a:off x="8798200" y="1763133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ID3,4,5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97741DA-8727-4DCF-8247-553427BCB0DA}"/>
              </a:ext>
            </a:extLst>
          </p:cNvPr>
          <p:cNvSpPr txBox="1"/>
          <p:nvPr/>
        </p:nvSpPr>
        <p:spPr>
          <a:xfrm>
            <a:off x="8798200" y="2503549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ID6,7,8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63253D4-DD46-4EF3-BF6B-53254F7CA4A2}"/>
              </a:ext>
            </a:extLst>
          </p:cNvPr>
          <p:cNvCxnSpPr/>
          <p:nvPr/>
        </p:nvCxnSpPr>
        <p:spPr>
          <a:xfrm>
            <a:off x="8290116" y="1687393"/>
            <a:ext cx="1486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18F0BDA-A11D-4404-9D72-BAE53DF825A7}"/>
              </a:ext>
            </a:extLst>
          </p:cNvPr>
          <p:cNvCxnSpPr/>
          <p:nvPr/>
        </p:nvCxnSpPr>
        <p:spPr>
          <a:xfrm>
            <a:off x="8290116" y="2521895"/>
            <a:ext cx="1486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9249ABE-7904-4F45-83BA-C4EA344E6026}"/>
              </a:ext>
            </a:extLst>
          </p:cNvPr>
          <p:cNvGrpSpPr/>
          <p:nvPr/>
        </p:nvGrpSpPr>
        <p:grpSpPr>
          <a:xfrm>
            <a:off x="1591639" y="3362402"/>
            <a:ext cx="1710010" cy="2601526"/>
            <a:chOff x="674703" y="513573"/>
            <a:chExt cx="1919703" cy="2590899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33C346F-2BE0-41F8-85C6-3C3CDE08CDF0}"/>
                </a:ext>
              </a:extLst>
            </p:cNvPr>
            <p:cNvSpPr/>
            <p:nvPr/>
          </p:nvSpPr>
          <p:spPr>
            <a:xfrm>
              <a:off x="927716" y="513573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1A445A8-2FD7-4D6F-9F29-0487829331B7}"/>
                </a:ext>
              </a:extLst>
            </p:cNvPr>
            <p:cNvSpPr/>
            <p:nvPr/>
          </p:nvSpPr>
          <p:spPr>
            <a:xfrm>
              <a:off x="927715" y="784869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B17D686-0B78-4D2C-B9CC-4EE737B692F0}"/>
                </a:ext>
              </a:extLst>
            </p:cNvPr>
            <p:cNvSpPr/>
            <p:nvPr/>
          </p:nvSpPr>
          <p:spPr>
            <a:xfrm>
              <a:off x="927714" y="1061668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0AF37CA-698C-4A1D-9935-540E85D7C4CC}"/>
                </a:ext>
              </a:extLst>
            </p:cNvPr>
            <p:cNvSpPr/>
            <p:nvPr/>
          </p:nvSpPr>
          <p:spPr>
            <a:xfrm>
              <a:off x="927714" y="1402820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8C3C179-FA12-42D6-9588-2A9221BDDB73}"/>
                </a:ext>
              </a:extLst>
            </p:cNvPr>
            <p:cNvSpPr/>
            <p:nvPr/>
          </p:nvSpPr>
          <p:spPr>
            <a:xfrm>
              <a:off x="927713" y="1674116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B6E9FDB-11ED-47E0-9E76-C843CF484169}"/>
                </a:ext>
              </a:extLst>
            </p:cNvPr>
            <p:cNvSpPr/>
            <p:nvPr/>
          </p:nvSpPr>
          <p:spPr>
            <a:xfrm>
              <a:off x="927712" y="1950915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0C5D3DC-6C8D-46BA-8205-603C37C28128}"/>
                </a:ext>
              </a:extLst>
            </p:cNvPr>
            <p:cNvSpPr/>
            <p:nvPr/>
          </p:nvSpPr>
          <p:spPr>
            <a:xfrm>
              <a:off x="927712" y="2279578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2507D38-A1C0-46C5-9794-55328F0CD040}"/>
                </a:ext>
              </a:extLst>
            </p:cNvPr>
            <p:cNvSpPr/>
            <p:nvPr/>
          </p:nvSpPr>
          <p:spPr>
            <a:xfrm>
              <a:off x="927711" y="255087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519F0BA-ABAF-48CB-97E2-ECFF58C4DE14}"/>
                </a:ext>
              </a:extLst>
            </p:cNvPr>
            <p:cNvSpPr/>
            <p:nvPr/>
          </p:nvSpPr>
          <p:spPr>
            <a:xfrm>
              <a:off x="927710" y="2827673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F71D2A6-4D6B-45E7-8575-1136CC8F7EC7}"/>
                </a:ext>
              </a:extLst>
            </p:cNvPr>
            <p:cNvSpPr/>
            <p:nvPr/>
          </p:nvSpPr>
          <p:spPr>
            <a:xfrm>
              <a:off x="1408590" y="788503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9783B4D-2E8A-4DFF-8773-184DCC811661}"/>
                </a:ext>
              </a:extLst>
            </p:cNvPr>
            <p:cNvSpPr/>
            <p:nvPr/>
          </p:nvSpPr>
          <p:spPr>
            <a:xfrm>
              <a:off x="1408589" y="166961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265AA41-CE37-4D75-BF30-750B3823EDC6}"/>
                </a:ext>
              </a:extLst>
            </p:cNvPr>
            <p:cNvSpPr/>
            <p:nvPr/>
          </p:nvSpPr>
          <p:spPr>
            <a:xfrm>
              <a:off x="1408588" y="255087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5C298D5-11BC-4E6D-AF26-858C7D3E8F65}"/>
                </a:ext>
              </a:extLst>
            </p:cNvPr>
            <p:cNvSpPr/>
            <p:nvPr/>
          </p:nvSpPr>
          <p:spPr>
            <a:xfrm>
              <a:off x="2191304" y="1679619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E1CD77CF-EE81-4DA7-9856-831D19791E2B}"/>
                </a:ext>
              </a:extLst>
            </p:cNvPr>
            <p:cNvCxnSpPr>
              <a:stCxn id="32" idx="3"/>
              <a:endCxn id="41" idx="1"/>
            </p:cNvCxnSpPr>
            <p:nvPr/>
          </p:nvCxnSpPr>
          <p:spPr>
            <a:xfrm>
              <a:off x="1176291" y="651973"/>
              <a:ext cx="232299" cy="274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B7442535-F3FB-4E18-8BB0-B613215EF480}"/>
                </a:ext>
              </a:extLst>
            </p:cNvPr>
            <p:cNvCxnSpPr>
              <a:stCxn id="33" idx="3"/>
              <a:endCxn id="41" idx="1"/>
            </p:cNvCxnSpPr>
            <p:nvPr/>
          </p:nvCxnSpPr>
          <p:spPr>
            <a:xfrm>
              <a:off x="1176290" y="923269"/>
              <a:ext cx="232300" cy="3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70DEE661-0BC8-4EE7-A5F0-9C3D3CD01B8C}"/>
                </a:ext>
              </a:extLst>
            </p:cNvPr>
            <p:cNvCxnSpPr>
              <a:stCxn id="41" idx="1"/>
              <a:endCxn id="34" idx="3"/>
            </p:cNvCxnSpPr>
            <p:nvPr/>
          </p:nvCxnSpPr>
          <p:spPr>
            <a:xfrm flipH="1">
              <a:off x="1176289" y="926903"/>
              <a:ext cx="232301" cy="273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CD3C518E-0873-475D-9C1F-224EE23EF282}"/>
                </a:ext>
              </a:extLst>
            </p:cNvPr>
            <p:cNvCxnSpPr>
              <a:stCxn id="35" idx="3"/>
              <a:endCxn id="42" idx="1"/>
            </p:cNvCxnSpPr>
            <p:nvPr/>
          </p:nvCxnSpPr>
          <p:spPr>
            <a:xfrm>
              <a:off x="1176289" y="1541220"/>
              <a:ext cx="232300" cy="266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5AB36C0F-1735-4302-9FD6-26D81C53241A}"/>
                </a:ext>
              </a:extLst>
            </p:cNvPr>
            <p:cNvCxnSpPr>
              <a:stCxn id="36" idx="3"/>
              <a:endCxn id="42" idx="1"/>
            </p:cNvCxnSpPr>
            <p:nvPr/>
          </p:nvCxnSpPr>
          <p:spPr>
            <a:xfrm flipV="1">
              <a:off x="1176288" y="1808014"/>
              <a:ext cx="232301" cy="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795BD081-FE6D-4354-8493-A8CE467A4AE9}"/>
                </a:ext>
              </a:extLst>
            </p:cNvPr>
            <p:cNvCxnSpPr>
              <a:stCxn id="42" idx="1"/>
              <a:endCxn id="37" idx="3"/>
            </p:cNvCxnSpPr>
            <p:nvPr/>
          </p:nvCxnSpPr>
          <p:spPr>
            <a:xfrm flipH="1">
              <a:off x="1176287" y="1808014"/>
              <a:ext cx="232302" cy="281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14FF0B3F-66DB-4A02-89DF-B617234B6587}"/>
                </a:ext>
              </a:extLst>
            </p:cNvPr>
            <p:cNvCxnSpPr>
              <a:stCxn id="38" idx="3"/>
              <a:endCxn id="43" idx="1"/>
            </p:cNvCxnSpPr>
            <p:nvPr/>
          </p:nvCxnSpPr>
          <p:spPr>
            <a:xfrm>
              <a:off x="1176287" y="2417978"/>
              <a:ext cx="232301" cy="271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7006C6E-E887-4C09-B1C6-CA4194A0329E}"/>
                </a:ext>
              </a:extLst>
            </p:cNvPr>
            <p:cNvCxnSpPr>
              <a:stCxn id="39" idx="3"/>
              <a:endCxn id="43" idx="1"/>
            </p:cNvCxnSpPr>
            <p:nvPr/>
          </p:nvCxnSpPr>
          <p:spPr>
            <a:xfrm>
              <a:off x="1176286" y="2689274"/>
              <a:ext cx="2323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59CD0B18-7E0D-4E95-BDAB-58721A459041}"/>
                </a:ext>
              </a:extLst>
            </p:cNvPr>
            <p:cNvCxnSpPr>
              <a:stCxn id="40" idx="3"/>
              <a:endCxn id="43" idx="1"/>
            </p:cNvCxnSpPr>
            <p:nvPr/>
          </p:nvCxnSpPr>
          <p:spPr>
            <a:xfrm flipV="1">
              <a:off x="1176285" y="2689274"/>
              <a:ext cx="232303" cy="276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5711036C-705F-449D-A3AB-E36FEB2549F2}"/>
                </a:ext>
              </a:extLst>
            </p:cNvPr>
            <p:cNvCxnSpPr>
              <a:stCxn id="41" idx="3"/>
              <a:endCxn id="44" idx="1"/>
            </p:cNvCxnSpPr>
            <p:nvPr/>
          </p:nvCxnSpPr>
          <p:spPr>
            <a:xfrm>
              <a:off x="1657165" y="926903"/>
              <a:ext cx="534139" cy="8911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2BF50B57-8540-476F-A0F5-6241916CD6F9}"/>
                </a:ext>
              </a:extLst>
            </p:cNvPr>
            <p:cNvCxnSpPr>
              <a:stCxn id="42" idx="3"/>
              <a:endCxn id="44" idx="1"/>
            </p:cNvCxnSpPr>
            <p:nvPr/>
          </p:nvCxnSpPr>
          <p:spPr>
            <a:xfrm>
              <a:off x="1657164" y="1808014"/>
              <a:ext cx="534140" cy="100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E25697D2-1310-44F8-B9F3-2035B744785E}"/>
                </a:ext>
              </a:extLst>
            </p:cNvPr>
            <p:cNvCxnSpPr>
              <a:stCxn id="44" idx="1"/>
              <a:endCxn id="43" idx="3"/>
            </p:cNvCxnSpPr>
            <p:nvPr/>
          </p:nvCxnSpPr>
          <p:spPr>
            <a:xfrm flipH="1">
              <a:off x="1657163" y="1818019"/>
              <a:ext cx="534141" cy="871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1F363CD2-0B52-4141-B653-83C88FFF0C94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 flipV="1">
              <a:off x="2439879" y="1815715"/>
              <a:ext cx="154527" cy="2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6C4E9C15-63EF-444C-985C-01831FC45DED}"/>
                </a:ext>
              </a:extLst>
            </p:cNvPr>
            <p:cNvCxnSpPr>
              <a:endCxn id="32" idx="1"/>
            </p:cNvCxnSpPr>
            <p:nvPr/>
          </p:nvCxnSpPr>
          <p:spPr>
            <a:xfrm>
              <a:off x="674703" y="651973"/>
              <a:ext cx="2530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3E484155-9D6C-429D-8B72-34BC251B57CC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674703" y="923269"/>
              <a:ext cx="2530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0561DA86-5B38-4817-B631-7037B6822C21}"/>
                </a:ext>
              </a:extLst>
            </p:cNvPr>
            <p:cNvCxnSpPr>
              <a:endCxn id="34" idx="1"/>
            </p:cNvCxnSpPr>
            <p:nvPr/>
          </p:nvCxnSpPr>
          <p:spPr>
            <a:xfrm>
              <a:off x="674703" y="1200068"/>
              <a:ext cx="253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9A37444D-8FA2-4F27-AA21-3EB1923E5C7D}"/>
                </a:ext>
              </a:extLst>
            </p:cNvPr>
            <p:cNvCxnSpPr>
              <a:endCxn id="35" idx="1"/>
            </p:cNvCxnSpPr>
            <p:nvPr/>
          </p:nvCxnSpPr>
          <p:spPr>
            <a:xfrm>
              <a:off x="674703" y="1541220"/>
              <a:ext cx="253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A66768FB-B5F5-4C7F-B3BF-A650CB8E5B7C}"/>
                </a:ext>
              </a:extLst>
            </p:cNvPr>
            <p:cNvCxnSpPr>
              <a:endCxn id="36" idx="1"/>
            </p:cNvCxnSpPr>
            <p:nvPr/>
          </p:nvCxnSpPr>
          <p:spPr>
            <a:xfrm flipV="1">
              <a:off x="674703" y="1812516"/>
              <a:ext cx="253010" cy="5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E76BF193-AE15-4DC2-B68F-14A244565B96}"/>
                </a:ext>
              </a:extLst>
            </p:cNvPr>
            <p:cNvCxnSpPr>
              <a:endCxn id="37" idx="1"/>
            </p:cNvCxnSpPr>
            <p:nvPr/>
          </p:nvCxnSpPr>
          <p:spPr>
            <a:xfrm>
              <a:off x="674703" y="2089315"/>
              <a:ext cx="253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09F7A4D-BE7D-4B47-ADA6-D65C58FF88F1}"/>
                </a:ext>
              </a:extLst>
            </p:cNvPr>
            <p:cNvCxnSpPr>
              <a:endCxn id="38" idx="1"/>
            </p:cNvCxnSpPr>
            <p:nvPr/>
          </p:nvCxnSpPr>
          <p:spPr>
            <a:xfrm>
              <a:off x="674703" y="2417978"/>
              <a:ext cx="253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EA931331-3F13-47C5-AA75-D7C313F4A145}"/>
                </a:ext>
              </a:extLst>
            </p:cNvPr>
            <p:cNvCxnSpPr>
              <a:endCxn id="39" idx="1"/>
            </p:cNvCxnSpPr>
            <p:nvPr/>
          </p:nvCxnSpPr>
          <p:spPr>
            <a:xfrm>
              <a:off x="674703" y="2689274"/>
              <a:ext cx="253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059374BA-5D81-407A-BC88-4975D1A8A806}"/>
                </a:ext>
              </a:extLst>
            </p:cNvPr>
            <p:cNvCxnSpPr>
              <a:endCxn id="40" idx="1"/>
            </p:cNvCxnSpPr>
            <p:nvPr/>
          </p:nvCxnSpPr>
          <p:spPr>
            <a:xfrm>
              <a:off x="674703" y="2966073"/>
              <a:ext cx="253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22F628A7-2D46-4630-AF3F-DE82AFB33676}"/>
              </a:ext>
            </a:extLst>
          </p:cNvPr>
          <p:cNvGrpSpPr/>
          <p:nvPr/>
        </p:nvGrpSpPr>
        <p:grpSpPr>
          <a:xfrm>
            <a:off x="3679931" y="3424878"/>
            <a:ext cx="1710010" cy="2601526"/>
            <a:chOff x="674703" y="513573"/>
            <a:chExt cx="1919703" cy="2590899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FA87630-C09F-479A-8CE0-7D4694E5B892}"/>
                </a:ext>
              </a:extLst>
            </p:cNvPr>
            <p:cNvSpPr/>
            <p:nvPr/>
          </p:nvSpPr>
          <p:spPr>
            <a:xfrm>
              <a:off x="927716" y="513573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6574E6D-AAA7-4197-911D-D999F4517782}"/>
                </a:ext>
              </a:extLst>
            </p:cNvPr>
            <p:cNvSpPr/>
            <p:nvPr/>
          </p:nvSpPr>
          <p:spPr>
            <a:xfrm>
              <a:off x="927715" y="784869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421CC73-9BD8-4A9F-8BE1-0F1F7F8D2BC7}"/>
                </a:ext>
              </a:extLst>
            </p:cNvPr>
            <p:cNvSpPr/>
            <p:nvPr/>
          </p:nvSpPr>
          <p:spPr>
            <a:xfrm>
              <a:off x="927714" y="1061668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6B42585E-5EB7-42C2-9F28-30644D151B61}"/>
                </a:ext>
              </a:extLst>
            </p:cNvPr>
            <p:cNvSpPr/>
            <p:nvPr/>
          </p:nvSpPr>
          <p:spPr>
            <a:xfrm>
              <a:off x="927714" y="1402820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4E64ADF3-5FA1-46EE-B1C8-046562568457}"/>
                </a:ext>
              </a:extLst>
            </p:cNvPr>
            <p:cNvSpPr/>
            <p:nvPr/>
          </p:nvSpPr>
          <p:spPr>
            <a:xfrm>
              <a:off x="927713" y="1674116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2020263-054C-4CFF-9803-2E3BA668A076}"/>
                </a:ext>
              </a:extLst>
            </p:cNvPr>
            <p:cNvSpPr/>
            <p:nvPr/>
          </p:nvSpPr>
          <p:spPr>
            <a:xfrm>
              <a:off x="927712" y="1950915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EF648532-92A9-4D32-B8EC-6BE57A493059}"/>
                </a:ext>
              </a:extLst>
            </p:cNvPr>
            <p:cNvSpPr/>
            <p:nvPr/>
          </p:nvSpPr>
          <p:spPr>
            <a:xfrm>
              <a:off x="927712" y="2279578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93AD1EAA-E472-4CD8-9BD7-112F22852D7C}"/>
                </a:ext>
              </a:extLst>
            </p:cNvPr>
            <p:cNvSpPr/>
            <p:nvPr/>
          </p:nvSpPr>
          <p:spPr>
            <a:xfrm>
              <a:off x="927711" y="255087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B9A28C63-F370-4762-AD62-03EE62FEDE67}"/>
                </a:ext>
              </a:extLst>
            </p:cNvPr>
            <p:cNvSpPr/>
            <p:nvPr/>
          </p:nvSpPr>
          <p:spPr>
            <a:xfrm>
              <a:off x="927710" y="2827673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DD7472C0-6E6A-414A-A549-54BAA9A35B1E}"/>
                </a:ext>
              </a:extLst>
            </p:cNvPr>
            <p:cNvSpPr/>
            <p:nvPr/>
          </p:nvSpPr>
          <p:spPr>
            <a:xfrm>
              <a:off x="1408590" y="788503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48BD29F7-7A91-42EB-90CE-3C31CD5759D5}"/>
                </a:ext>
              </a:extLst>
            </p:cNvPr>
            <p:cNvSpPr/>
            <p:nvPr/>
          </p:nvSpPr>
          <p:spPr>
            <a:xfrm>
              <a:off x="1408589" y="166961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88FF8D6B-15E1-47BA-909C-FA2BF8F08174}"/>
                </a:ext>
              </a:extLst>
            </p:cNvPr>
            <p:cNvSpPr/>
            <p:nvPr/>
          </p:nvSpPr>
          <p:spPr>
            <a:xfrm>
              <a:off x="1408588" y="255087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A7A8DE56-68A3-4951-A5AF-FFA754A2AC15}"/>
                </a:ext>
              </a:extLst>
            </p:cNvPr>
            <p:cNvSpPr/>
            <p:nvPr/>
          </p:nvSpPr>
          <p:spPr>
            <a:xfrm>
              <a:off x="2191304" y="1679619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9FA01C13-3B7F-4E87-B0F6-5FE4904669FD}"/>
                </a:ext>
              </a:extLst>
            </p:cNvPr>
            <p:cNvCxnSpPr>
              <a:stCxn id="68" idx="3"/>
              <a:endCxn id="77" idx="1"/>
            </p:cNvCxnSpPr>
            <p:nvPr/>
          </p:nvCxnSpPr>
          <p:spPr>
            <a:xfrm>
              <a:off x="1176291" y="651973"/>
              <a:ext cx="232299" cy="274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B64C79E9-75F6-4533-B9A0-5CFB0CB27E1B}"/>
                </a:ext>
              </a:extLst>
            </p:cNvPr>
            <p:cNvCxnSpPr>
              <a:stCxn id="69" idx="3"/>
              <a:endCxn id="77" idx="1"/>
            </p:cNvCxnSpPr>
            <p:nvPr/>
          </p:nvCxnSpPr>
          <p:spPr>
            <a:xfrm>
              <a:off x="1176290" y="923269"/>
              <a:ext cx="232300" cy="3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68617503-BC30-4BCE-9050-EED787CA2912}"/>
                </a:ext>
              </a:extLst>
            </p:cNvPr>
            <p:cNvCxnSpPr>
              <a:stCxn id="77" idx="1"/>
              <a:endCxn id="70" idx="3"/>
            </p:cNvCxnSpPr>
            <p:nvPr/>
          </p:nvCxnSpPr>
          <p:spPr>
            <a:xfrm flipH="1">
              <a:off x="1176289" y="926903"/>
              <a:ext cx="232301" cy="273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4210CEBB-13AC-444C-AFB3-04F5CB2A3A84}"/>
                </a:ext>
              </a:extLst>
            </p:cNvPr>
            <p:cNvCxnSpPr>
              <a:stCxn id="71" idx="3"/>
              <a:endCxn id="78" idx="1"/>
            </p:cNvCxnSpPr>
            <p:nvPr/>
          </p:nvCxnSpPr>
          <p:spPr>
            <a:xfrm>
              <a:off x="1176289" y="1541220"/>
              <a:ext cx="232300" cy="266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23F36810-7D06-4726-8679-CCEF34E34B75}"/>
                </a:ext>
              </a:extLst>
            </p:cNvPr>
            <p:cNvCxnSpPr>
              <a:stCxn id="72" idx="3"/>
              <a:endCxn id="78" idx="1"/>
            </p:cNvCxnSpPr>
            <p:nvPr/>
          </p:nvCxnSpPr>
          <p:spPr>
            <a:xfrm flipV="1">
              <a:off x="1176288" y="1808014"/>
              <a:ext cx="232301" cy="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A0537118-6CFB-4737-AD7A-A408498214C2}"/>
                </a:ext>
              </a:extLst>
            </p:cNvPr>
            <p:cNvCxnSpPr>
              <a:stCxn id="78" idx="1"/>
              <a:endCxn id="73" idx="3"/>
            </p:cNvCxnSpPr>
            <p:nvPr/>
          </p:nvCxnSpPr>
          <p:spPr>
            <a:xfrm flipH="1">
              <a:off x="1176287" y="1808014"/>
              <a:ext cx="232302" cy="281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A3B687AE-BE44-455A-974B-D20FC92CE0F4}"/>
                </a:ext>
              </a:extLst>
            </p:cNvPr>
            <p:cNvCxnSpPr>
              <a:stCxn id="74" idx="3"/>
              <a:endCxn id="79" idx="1"/>
            </p:cNvCxnSpPr>
            <p:nvPr/>
          </p:nvCxnSpPr>
          <p:spPr>
            <a:xfrm>
              <a:off x="1176287" y="2417978"/>
              <a:ext cx="232301" cy="271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2D953558-C24F-4907-A0DE-75D0E30B45C9}"/>
                </a:ext>
              </a:extLst>
            </p:cNvPr>
            <p:cNvCxnSpPr>
              <a:stCxn id="75" idx="3"/>
              <a:endCxn id="79" idx="1"/>
            </p:cNvCxnSpPr>
            <p:nvPr/>
          </p:nvCxnSpPr>
          <p:spPr>
            <a:xfrm>
              <a:off x="1176286" y="2689274"/>
              <a:ext cx="2323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F7875848-19BB-4174-BAC2-A0DD2F8BB025}"/>
                </a:ext>
              </a:extLst>
            </p:cNvPr>
            <p:cNvCxnSpPr>
              <a:stCxn id="76" idx="3"/>
              <a:endCxn id="79" idx="1"/>
            </p:cNvCxnSpPr>
            <p:nvPr/>
          </p:nvCxnSpPr>
          <p:spPr>
            <a:xfrm flipV="1">
              <a:off x="1176285" y="2689274"/>
              <a:ext cx="232303" cy="276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754399E5-7CB6-4A04-A400-E7D0CD3B3212}"/>
                </a:ext>
              </a:extLst>
            </p:cNvPr>
            <p:cNvCxnSpPr>
              <a:stCxn id="77" idx="3"/>
              <a:endCxn id="80" idx="1"/>
            </p:cNvCxnSpPr>
            <p:nvPr/>
          </p:nvCxnSpPr>
          <p:spPr>
            <a:xfrm>
              <a:off x="1657165" y="926903"/>
              <a:ext cx="534139" cy="8911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1B2A373B-1855-4333-B31B-5323DBE16B2F}"/>
                </a:ext>
              </a:extLst>
            </p:cNvPr>
            <p:cNvCxnSpPr>
              <a:stCxn id="78" idx="3"/>
              <a:endCxn id="80" idx="1"/>
            </p:cNvCxnSpPr>
            <p:nvPr/>
          </p:nvCxnSpPr>
          <p:spPr>
            <a:xfrm>
              <a:off x="1657164" y="1808014"/>
              <a:ext cx="534140" cy="100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EAF35A72-FE96-4122-9322-70FC4664BFD3}"/>
                </a:ext>
              </a:extLst>
            </p:cNvPr>
            <p:cNvCxnSpPr>
              <a:stCxn id="80" idx="1"/>
              <a:endCxn id="79" idx="3"/>
            </p:cNvCxnSpPr>
            <p:nvPr/>
          </p:nvCxnSpPr>
          <p:spPr>
            <a:xfrm flipH="1">
              <a:off x="1657163" y="1818019"/>
              <a:ext cx="534141" cy="871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38409A1D-2A15-4E0C-9715-FC8C0BC24321}"/>
                </a:ext>
              </a:extLst>
            </p:cNvPr>
            <p:cNvCxnSpPr>
              <a:cxnSpLocks/>
              <a:stCxn id="80" idx="3"/>
            </p:cNvCxnSpPr>
            <p:nvPr/>
          </p:nvCxnSpPr>
          <p:spPr>
            <a:xfrm flipV="1">
              <a:off x="2439879" y="1815715"/>
              <a:ext cx="154527" cy="2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0904A0AA-4A08-45E2-8CFD-BFAF8D0A71FC}"/>
                </a:ext>
              </a:extLst>
            </p:cNvPr>
            <p:cNvCxnSpPr>
              <a:endCxn id="68" idx="1"/>
            </p:cNvCxnSpPr>
            <p:nvPr/>
          </p:nvCxnSpPr>
          <p:spPr>
            <a:xfrm>
              <a:off x="674703" y="651973"/>
              <a:ext cx="2530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5BBE2149-E78F-4B75-98DE-D09EA19C8344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674703" y="923269"/>
              <a:ext cx="2530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A735A781-5E8D-44E5-8B8B-1A488479B3AB}"/>
                </a:ext>
              </a:extLst>
            </p:cNvPr>
            <p:cNvCxnSpPr>
              <a:endCxn id="70" idx="1"/>
            </p:cNvCxnSpPr>
            <p:nvPr/>
          </p:nvCxnSpPr>
          <p:spPr>
            <a:xfrm>
              <a:off x="674703" y="1200068"/>
              <a:ext cx="253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8BC10789-9FDD-4CEE-AB9D-6A6F572E78DE}"/>
                </a:ext>
              </a:extLst>
            </p:cNvPr>
            <p:cNvCxnSpPr>
              <a:endCxn id="71" idx="1"/>
            </p:cNvCxnSpPr>
            <p:nvPr/>
          </p:nvCxnSpPr>
          <p:spPr>
            <a:xfrm>
              <a:off x="674703" y="1541220"/>
              <a:ext cx="253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689128EA-BB69-4A7D-AFAA-6822CB47EBF1}"/>
                </a:ext>
              </a:extLst>
            </p:cNvPr>
            <p:cNvCxnSpPr>
              <a:endCxn id="72" idx="1"/>
            </p:cNvCxnSpPr>
            <p:nvPr/>
          </p:nvCxnSpPr>
          <p:spPr>
            <a:xfrm flipV="1">
              <a:off x="674703" y="1812516"/>
              <a:ext cx="253010" cy="5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0FF9A7C9-7359-4439-A3F0-70C07D1F4532}"/>
                </a:ext>
              </a:extLst>
            </p:cNvPr>
            <p:cNvCxnSpPr>
              <a:endCxn id="73" idx="1"/>
            </p:cNvCxnSpPr>
            <p:nvPr/>
          </p:nvCxnSpPr>
          <p:spPr>
            <a:xfrm>
              <a:off x="674703" y="2089315"/>
              <a:ext cx="253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EBFCA604-0F24-42BC-974E-99C2D415B09D}"/>
                </a:ext>
              </a:extLst>
            </p:cNvPr>
            <p:cNvCxnSpPr>
              <a:endCxn id="74" idx="1"/>
            </p:cNvCxnSpPr>
            <p:nvPr/>
          </p:nvCxnSpPr>
          <p:spPr>
            <a:xfrm>
              <a:off x="674703" y="2417978"/>
              <a:ext cx="253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8429A7BE-917F-4377-ABDE-8A4FA70D7C1E}"/>
                </a:ext>
              </a:extLst>
            </p:cNvPr>
            <p:cNvCxnSpPr>
              <a:endCxn id="75" idx="1"/>
            </p:cNvCxnSpPr>
            <p:nvPr/>
          </p:nvCxnSpPr>
          <p:spPr>
            <a:xfrm>
              <a:off x="674703" y="2689274"/>
              <a:ext cx="253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65893867-95B0-498A-8A0F-021EEB45683C}"/>
                </a:ext>
              </a:extLst>
            </p:cNvPr>
            <p:cNvCxnSpPr>
              <a:endCxn id="76" idx="1"/>
            </p:cNvCxnSpPr>
            <p:nvPr/>
          </p:nvCxnSpPr>
          <p:spPr>
            <a:xfrm>
              <a:off x="674703" y="2966073"/>
              <a:ext cx="253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A5DAD6FB-13C1-47CF-96B1-941ED4B1C579}"/>
              </a:ext>
            </a:extLst>
          </p:cNvPr>
          <p:cNvGrpSpPr/>
          <p:nvPr/>
        </p:nvGrpSpPr>
        <p:grpSpPr>
          <a:xfrm>
            <a:off x="6076778" y="3317304"/>
            <a:ext cx="1918767" cy="2967629"/>
            <a:chOff x="8814866" y="280805"/>
            <a:chExt cx="1918767" cy="3436560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0FDD7411-F609-47B5-AEDA-1E1AC1DB013C}"/>
                </a:ext>
              </a:extLst>
            </p:cNvPr>
            <p:cNvSpPr/>
            <p:nvPr/>
          </p:nvSpPr>
          <p:spPr>
            <a:xfrm>
              <a:off x="9316452" y="280805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7C20E32-642F-4B7C-8FE0-F180A6544822}"/>
                </a:ext>
              </a:extLst>
            </p:cNvPr>
            <p:cNvSpPr/>
            <p:nvPr/>
          </p:nvSpPr>
          <p:spPr>
            <a:xfrm>
              <a:off x="9316451" y="552101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DDD2462F-3332-4829-912A-B6C04BAD7B33}"/>
                </a:ext>
              </a:extLst>
            </p:cNvPr>
            <p:cNvSpPr/>
            <p:nvPr/>
          </p:nvSpPr>
          <p:spPr>
            <a:xfrm>
              <a:off x="9316450" y="828900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C73F964B-A353-4290-844E-177E805FC463}"/>
                </a:ext>
              </a:extLst>
            </p:cNvPr>
            <p:cNvSpPr/>
            <p:nvPr/>
          </p:nvSpPr>
          <p:spPr>
            <a:xfrm>
              <a:off x="8921763" y="1170053"/>
              <a:ext cx="643263" cy="2069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3- 1</a:t>
              </a:r>
              <a:endParaRPr lang="zh-TW" altLang="en-US" sz="1400" dirty="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F0BBCCD4-51BB-4729-9BF7-EC355FDF758B}"/>
                </a:ext>
              </a:extLst>
            </p:cNvPr>
            <p:cNvSpPr/>
            <p:nvPr/>
          </p:nvSpPr>
          <p:spPr>
            <a:xfrm>
              <a:off x="8921761" y="1441349"/>
              <a:ext cx="643263" cy="23736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4- 1</a:t>
              </a:r>
              <a:endParaRPr lang="zh-TW" altLang="en-US" sz="1400" dirty="0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20A98E52-EC07-41F2-BBF9-B24F5D8B7FCE}"/>
                </a:ext>
              </a:extLst>
            </p:cNvPr>
            <p:cNvSpPr/>
            <p:nvPr/>
          </p:nvSpPr>
          <p:spPr>
            <a:xfrm>
              <a:off x="8921762" y="1718148"/>
              <a:ext cx="643262" cy="2470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5- 1</a:t>
              </a:r>
              <a:endParaRPr lang="zh-TW" altLang="en-US" sz="1400" dirty="0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55DEE65B-C502-42A3-925E-2504B30190CF}"/>
                </a:ext>
              </a:extLst>
            </p:cNvPr>
            <p:cNvSpPr/>
            <p:nvPr/>
          </p:nvSpPr>
          <p:spPr>
            <a:xfrm>
              <a:off x="9797326" y="555735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FE90561D-C0F9-4424-BDCE-4B8D1FEB7093}"/>
                </a:ext>
              </a:extLst>
            </p:cNvPr>
            <p:cNvSpPr/>
            <p:nvPr/>
          </p:nvSpPr>
          <p:spPr>
            <a:xfrm>
              <a:off x="9797325" y="1436846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53D7344B-F6AF-488A-B5B9-35286A4C8E2A}"/>
                </a:ext>
              </a:extLst>
            </p:cNvPr>
            <p:cNvSpPr/>
            <p:nvPr/>
          </p:nvSpPr>
          <p:spPr>
            <a:xfrm>
              <a:off x="10270403" y="1006335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F58E27CC-E958-4685-ADCD-2AA2BC61ACC9}"/>
                </a:ext>
              </a:extLst>
            </p:cNvPr>
            <p:cNvCxnSpPr>
              <a:stCxn id="104" idx="3"/>
              <a:endCxn id="110" idx="1"/>
            </p:cNvCxnSpPr>
            <p:nvPr/>
          </p:nvCxnSpPr>
          <p:spPr>
            <a:xfrm>
              <a:off x="9565027" y="419205"/>
              <a:ext cx="232299" cy="274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DA321CBF-93FD-4614-929A-C2207D6CE09F}"/>
                </a:ext>
              </a:extLst>
            </p:cNvPr>
            <p:cNvCxnSpPr>
              <a:stCxn id="105" idx="3"/>
              <a:endCxn id="110" idx="1"/>
            </p:cNvCxnSpPr>
            <p:nvPr/>
          </p:nvCxnSpPr>
          <p:spPr>
            <a:xfrm>
              <a:off x="9565026" y="690501"/>
              <a:ext cx="232300" cy="3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2F90A515-8497-4106-9DD2-CEEEF8602E99}"/>
                </a:ext>
              </a:extLst>
            </p:cNvPr>
            <p:cNvCxnSpPr>
              <a:stCxn id="110" idx="1"/>
              <a:endCxn id="106" idx="3"/>
            </p:cNvCxnSpPr>
            <p:nvPr/>
          </p:nvCxnSpPr>
          <p:spPr>
            <a:xfrm flipH="1">
              <a:off x="9565025" y="694135"/>
              <a:ext cx="232301" cy="273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D318AEC0-90CB-4440-840A-EA50AF5041B5}"/>
                </a:ext>
              </a:extLst>
            </p:cNvPr>
            <p:cNvCxnSpPr>
              <a:cxnSpLocks/>
              <a:stCxn id="107" idx="3"/>
              <a:endCxn id="111" idx="1"/>
            </p:cNvCxnSpPr>
            <p:nvPr/>
          </p:nvCxnSpPr>
          <p:spPr>
            <a:xfrm>
              <a:off x="9565026" y="1273524"/>
              <a:ext cx="232299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DF510ACD-E6A6-40EB-BF96-99BEE2547ED3}"/>
                </a:ext>
              </a:extLst>
            </p:cNvPr>
            <p:cNvCxnSpPr>
              <a:cxnSpLocks/>
              <a:stCxn id="108" idx="3"/>
              <a:endCxn id="111" idx="1"/>
            </p:cNvCxnSpPr>
            <p:nvPr/>
          </p:nvCxnSpPr>
          <p:spPr>
            <a:xfrm>
              <a:off x="9565024" y="1560033"/>
              <a:ext cx="232301" cy="15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6CCCA967-BF89-4E8A-B8F0-81FCDF4E2E49}"/>
                </a:ext>
              </a:extLst>
            </p:cNvPr>
            <p:cNvCxnSpPr>
              <a:cxnSpLocks/>
              <a:stCxn id="111" idx="1"/>
              <a:endCxn id="109" idx="3"/>
            </p:cNvCxnSpPr>
            <p:nvPr/>
          </p:nvCxnSpPr>
          <p:spPr>
            <a:xfrm flipH="1">
              <a:off x="9565024" y="1575246"/>
              <a:ext cx="232301" cy="266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E515952A-5C26-40C7-9DBF-744015BD2260}"/>
                </a:ext>
              </a:extLst>
            </p:cNvPr>
            <p:cNvCxnSpPr>
              <a:stCxn id="110" idx="3"/>
              <a:endCxn id="112" idx="1"/>
            </p:cNvCxnSpPr>
            <p:nvPr/>
          </p:nvCxnSpPr>
          <p:spPr>
            <a:xfrm>
              <a:off x="10045901" y="694135"/>
              <a:ext cx="224502" cy="45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1D66D29B-1B92-406F-A6AB-EC09A9A2A50E}"/>
                </a:ext>
              </a:extLst>
            </p:cNvPr>
            <p:cNvCxnSpPr>
              <a:stCxn id="111" idx="3"/>
              <a:endCxn id="112" idx="1"/>
            </p:cNvCxnSpPr>
            <p:nvPr/>
          </p:nvCxnSpPr>
          <p:spPr>
            <a:xfrm flipV="1">
              <a:off x="10045900" y="1144735"/>
              <a:ext cx="224503" cy="430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3D93FD82-61DC-478E-B7D2-FB8DEF451EDA}"/>
                </a:ext>
              </a:extLst>
            </p:cNvPr>
            <p:cNvCxnSpPr>
              <a:cxnSpLocks/>
              <a:stCxn id="112" idx="3"/>
            </p:cNvCxnSpPr>
            <p:nvPr/>
          </p:nvCxnSpPr>
          <p:spPr>
            <a:xfrm>
              <a:off x="10518978" y="1144735"/>
              <a:ext cx="157554" cy="11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5A16EB50-8BD2-4DAF-916F-9F378E200AE7}"/>
                </a:ext>
              </a:extLst>
            </p:cNvPr>
            <p:cNvCxnSpPr>
              <a:endCxn id="104" idx="1"/>
            </p:cNvCxnSpPr>
            <p:nvPr/>
          </p:nvCxnSpPr>
          <p:spPr>
            <a:xfrm>
              <a:off x="9063439" y="419205"/>
              <a:ext cx="2530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C1961C8B-858B-4D29-AEA2-A1113F19F10B}"/>
                </a:ext>
              </a:extLst>
            </p:cNvPr>
            <p:cNvCxnSpPr>
              <a:cxnSpLocks/>
              <a:endCxn id="105" idx="1"/>
            </p:cNvCxnSpPr>
            <p:nvPr/>
          </p:nvCxnSpPr>
          <p:spPr>
            <a:xfrm>
              <a:off x="9063439" y="690501"/>
              <a:ext cx="2530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D770E6A0-3980-4CB8-A973-B67956A075DD}"/>
                </a:ext>
              </a:extLst>
            </p:cNvPr>
            <p:cNvCxnSpPr>
              <a:endCxn id="106" idx="1"/>
            </p:cNvCxnSpPr>
            <p:nvPr/>
          </p:nvCxnSpPr>
          <p:spPr>
            <a:xfrm>
              <a:off x="9063439" y="967300"/>
              <a:ext cx="253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53523389-FCDE-4A00-84E4-C0361DCE0DF0}"/>
                </a:ext>
              </a:extLst>
            </p:cNvPr>
            <p:cNvCxnSpPr>
              <a:cxnSpLocks/>
              <a:endCxn id="107" idx="1"/>
            </p:cNvCxnSpPr>
            <p:nvPr/>
          </p:nvCxnSpPr>
          <p:spPr>
            <a:xfrm>
              <a:off x="8814866" y="1273524"/>
              <a:ext cx="1068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E59E41F3-04A2-4DFE-8395-3BE9A6691894}"/>
                </a:ext>
              </a:extLst>
            </p:cNvPr>
            <p:cNvCxnSpPr>
              <a:cxnSpLocks/>
              <a:endCxn id="108" idx="1"/>
            </p:cNvCxnSpPr>
            <p:nvPr/>
          </p:nvCxnSpPr>
          <p:spPr>
            <a:xfrm>
              <a:off x="8831137" y="1560033"/>
              <a:ext cx="906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接點 126">
              <a:extLst>
                <a:ext uri="{FF2B5EF4-FFF2-40B4-BE49-F238E27FC236}">
                  <a16:creationId xmlns:a16="http://schemas.microsoft.com/office/drawing/2014/main" id="{2642D095-4DEE-4578-887F-99CE07578A72}"/>
                </a:ext>
              </a:extLst>
            </p:cNvPr>
            <p:cNvCxnSpPr>
              <a:cxnSpLocks/>
              <a:endCxn id="109" idx="1"/>
            </p:cNvCxnSpPr>
            <p:nvPr/>
          </p:nvCxnSpPr>
          <p:spPr>
            <a:xfrm>
              <a:off x="8814866" y="1841687"/>
              <a:ext cx="1068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B168F56A-A49E-4055-AFB6-ED4A725C9E15}"/>
                </a:ext>
              </a:extLst>
            </p:cNvPr>
            <p:cNvSpPr/>
            <p:nvPr/>
          </p:nvSpPr>
          <p:spPr>
            <a:xfrm>
              <a:off x="8921762" y="2003224"/>
              <a:ext cx="644896" cy="2731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3- 2+3</a:t>
              </a:r>
              <a:endParaRPr lang="zh-TW" altLang="en-US" sz="1400" dirty="0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6D4CC827-2BF7-487A-ABA9-D674032EDD78}"/>
                </a:ext>
              </a:extLst>
            </p:cNvPr>
            <p:cNvSpPr/>
            <p:nvPr/>
          </p:nvSpPr>
          <p:spPr>
            <a:xfrm>
              <a:off x="8921761" y="2274519"/>
              <a:ext cx="644896" cy="2686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4- 2+3</a:t>
              </a:r>
              <a:endParaRPr lang="zh-TW" altLang="en-US" sz="1400" dirty="0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DDA40D4B-EFCA-4CF7-927C-38196A1273F3}"/>
                </a:ext>
              </a:extLst>
            </p:cNvPr>
            <p:cNvSpPr/>
            <p:nvPr/>
          </p:nvSpPr>
          <p:spPr>
            <a:xfrm>
              <a:off x="8921760" y="2551319"/>
              <a:ext cx="644896" cy="25634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5- 2+3</a:t>
              </a:r>
              <a:endParaRPr lang="zh-TW" altLang="en-US" sz="1400" dirty="0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70306AC1-615D-4CF3-973D-A6B858B059C4}"/>
                </a:ext>
              </a:extLst>
            </p:cNvPr>
            <p:cNvSpPr/>
            <p:nvPr/>
          </p:nvSpPr>
          <p:spPr>
            <a:xfrm>
              <a:off x="9318080" y="2892470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C3582EFE-8CC9-4093-8E90-7F44CAC08172}"/>
                </a:ext>
              </a:extLst>
            </p:cNvPr>
            <p:cNvSpPr/>
            <p:nvPr/>
          </p:nvSpPr>
          <p:spPr>
            <a:xfrm>
              <a:off x="9318079" y="3163766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55C94E9F-CC00-4A1F-B60B-B33DFF0EF434}"/>
                </a:ext>
              </a:extLst>
            </p:cNvPr>
            <p:cNvSpPr/>
            <p:nvPr/>
          </p:nvSpPr>
          <p:spPr>
            <a:xfrm>
              <a:off x="9798956" y="2278153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07D105A2-90A5-4EFB-B3FC-928691AD4326}"/>
                </a:ext>
              </a:extLst>
            </p:cNvPr>
            <p:cNvSpPr/>
            <p:nvPr/>
          </p:nvSpPr>
          <p:spPr>
            <a:xfrm>
              <a:off x="9798955" y="315926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D8DE42C7-41CF-4FFF-A7AC-9773D1F7F65A}"/>
                </a:ext>
              </a:extLst>
            </p:cNvPr>
            <p:cNvSpPr/>
            <p:nvPr/>
          </p:nvSpPr>
          <p:spPr>
            <a:xfrm>
              <a:off x="10313244" y="2709487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136" name="直線接點 135">
              <a:extLst>
                <a:ext uri="{FF2B5EF4-FFF2-40B4-BE49-F238E27FC236}">
                  <a16:creationId xmlns:a16="http://schemas.microsoft.com/office/drawing/2014/main" id="{734648CA-9DAE-419D-BB47-C1C86A57FEF2}"/>
                </a:ext>
              </a:extLst>
            </p:cNvPr>
            <p:cNvCxnSpPr>
              <a:cxnSpLocks/>
              <a:stCxn id="128" idx="3"/>
              <a:endCxn id="133" idx="1"/>
            </p:cNvCxnSpPr>
            <p:nvPr/>
          </p:nvCxnSpPr>
          <p:spPr>
            <a:xfrm>
              <a:off x="9566658" y="2139806"/>
              <a:ext cx="232298" cy="276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17026075-F48E-4B25-81FE-116127136BC6}"/>
                </a:ext>
              </a:extLst>
            </p:cNvPr>
            <p:cNvCxnSpPr>
              <a:cxnSpLocks/>
              <a:stCxn id="129" idx="3"/>
              <a:endCxn id="133" idx="1"/>
            </p:cNvCxnSpPr>
            <p:nvPr/>
          </p:nvCxnSpPr>
          <p:spPr>
            <a:xfrm>
              <a:off x="9566657" y="2408851"/>
              <a:ext cx="232299" cy="7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>
              <a:extLst>
                <a:ext uri="{FF2B5EF4-FFF2-40B4-BE49-F238E27FC236}">
                  <a16:creationId xmlns:a16="http://schemas.microsoft.com/office/drawing/2014/main" id="{5AB15491-3296-450C-8EFF-C3EB9699E1B2}"/>
                </a:ext>
              </a:extLst>
            </p:cNvPr>
            <p:cNvCxnSpPr>
              <a:cxnSpLocks/>
              <a:stCxn id="133" idx="1"/>
              <a:endCxn id="130" idx="3"/>
            </p:cNvCxnSpPr>
            <p:nvPr/>
          </p:nvCxnSpPr>
          <p:spPr>
            <a:xfrm flipH="1">
              <a:off x="9566656" y="2416553"/>
              <a:ext cx="232300" cy="262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>
              <a:extLst>
                <a:ext uri="{FF2B5EF4-FFF2-40B4-BE49-F238E27FC236}">
                  <a16:creationId xmlns:a16="http://schemas.microsoft.com/office/drawing/2014/main" id="{D9203178-EAD2-407F-962E-9DF0E1DE7833}"/>
                </a:ext>
              </a:extLst>
            </p:cNvPr>
            <p:cNvCxnSpPr>
              <a:stCxn id="131" idx="3"/>
              <a:endCxn id="134" idx="1"/>
            </p:cNvCxnSpPr>
            <p:nvPr/>
          </p:nvCxnSpPr>
          <p:spPr>
            <a:xfrm>
              <a:off x="9566655" y="3030870"/>
              <a:ext cx="232300" cy="266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>
              <a:extLst>
                <a:ext uri="{FF2B5EF4-FFF2-40B4-BE49-F238E27FC236}">
                  <a16:creationId xmlns:a16="http://schemas.microsoft.com/office/drawing/2014/main" id="{39BF6739-CD91-4DF3-97C8-3102FD24BD59}"/>
                </a:ext>
              </a:extLst>
            </p:cNvPr>
            <p:cNvCxnSpPr>
              <a:stCxn id="132" idx="3"/>
              <a:endCxn id="134" idx="1"/>
            </p:cNvCxnSpPr>
            <p:nvPr/>
          </p:nvCxnSpPr>
          <p:spPr>
            <a:xfrm flipV="1">
              <a:off x="9566654" y="3297664"/>
              <a:ext cx="232301" cy="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>
              <a:extLst>
                <a:ext uri="{FF2B5EF4-FFF2-40B4-BE49-F238E27FC236}">
                  <a16:creationId xmlns:a16="http://schemas.microsoft.com/office/drawing/2014/main" id="{2AB0E91F-FB27-4441-A964-B82417C8424B}"/>
                </a:ext>
              </a:extLst>
            </p:cNvPr>
            <p:cNvCxnSpPr>
              <a:stCxn id="134" idx="1"/>
            </p:cNvCxnSpPr>
            <p:nvPr/>
          </p:nvCxnSpPr>
          <p:spPr>
            <a:xfrm flipH="1">
              <a:off x="9566653" y="3297664"/>
              <a:ext cx="232302" cy="281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>
              <a:extLst>
                <a:ext uri="{FF2B5EF4-FFF2-40B4-BE49-F238E27FC236}">
                  <a16:creationId xmlns:a16="http://schemas.microsoft.com/office/drawing/2014/main" id="{AB613261-5246-4B5B-9EE3-A45C9F97EC47}"/>
                </a:ext>
              </a:extLst>
            </p:cNvPr>
            <p:cNvCxnSpPr>
              <a:stCxn id="133" idx="3"/>
              <a:endCxn id="135" idx="1"/>
            </p:cNvCxnSpPr>
            <p:nvPr/>
          </p:nvCxnSpPr>
          <p:spPr>
            <a:xfrm>
              <a:off x="10047531" y="2416553"/>
              <a:ext cx="265713" cy="431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A78259FC-425B-4838-AECF-DA66E362142B}"/>
                </a:ext>
              </a:extLst>
            </p:cNvPr>
            <p:cNvCxnSpPr>
              <a:stCxn id="134" idx="3"/>
              <a:endCxn id="135" idx="1"/>
            </p:cNvCxnSpPr>
            <p:nvPr/>
          </p:nvCxnSpPr>
          <p:spPr>
            <a:xfrm flipV="1">
              <a:off x="10047530" y="2847887"/>
              <a:ext cx="265714" cy="449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>
              <a:extLst>
                <a:ext uri="{FF2B5EF4-FFF2-40B4-BE49-F238E27FC236}">
                  <a16:creationId xmlns:a16="http://schemas.microsoft.com/office/drawing/2014/main" id="{CAFDF2B5-D1AB-4B55-9885-F0933A8B5CA8}"/>
                </a:ext>
              </a:extLst>
            </p:cNvPr>
            <p:cNvCxnSpPr>
              <a:cxnSpLocks/>
              <a:stCxn id="135" idx="3"/>
            </p:cNvCxnSpPr>
            <p:nvPr/>
          </p:nvCxnSpPr>
          <p:spPr>
            <a:xfrm>
              <a:off x="10561819" y="2847888"/>
              <a:ext cx="171814" cy="14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>
              <a:extLst>
                <a:ext uri="{FF2B5EF4-FFF2-40B4-BE49-F238E27FC236}">
                  <a16:creationId xmlns:a16="http://schemas.microsoft.com/office/drawing/2014/main" id="{4BFB86BD-733F-428F-A0EE-7C60A7775709}"/>
                </a:ext>
              </a:extLst>
            </p:cNvPr>
            <p:cNvCxnSpPr>
              <a:cxnSpLocks/>
              <a:endCxn id="128" idx="1"/>
            </p:cNvCxnSpPr>
            <p:nvPr/>
          </p:nvCxnSpPr>
          <p:spPr>
            <a:xfrm>
              <a:off x="8831137" y="2127842"/>
              <a:ext cx="90625" cy="119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>
              <a:extLst>
                <a:ext uri="{FF2B5EF4-FFF2-40B4-BE49-F238E27FC236}">
                  <a16:creationId xmlns:a16="http://schemas.microsoft.com/office/drawing/2014/main" id="{171EA5AB-80F3-4B8B-955C-4D10836CBBF4}"/>
                </a:ext>
              </a:extLst>
            </p:cNvPr>
            <p:cNvCxnSpPr>
              <a:cxnSpLocks/>
              <a:endCxn id="129" idx="1"/>
            </p:cNvCxnSpPr>
            <p:nvPr/>
          </p:nvCxnSpPr>
          <p:spPr>
            <a:xfrm>
              <a:off x="8849266" y="2392465"/>
              <a:ext cx="72495" cy="16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>
              <a:extLst>
                <a:ext uri="{FF2B5EF4-FFF2-40B4-BE49-F238E27FC236}">
                  <a16:creationId xmlns:a16="http://schemas.microsoft.com/office/drawing/2014/main" id="{B5617945-C112-430B-BA9A-117DAFEE78BC}"/>
                </a:ext>
              </a:extLst>
            </p:cNvPr>
            <p:cNvCxnSpPr>
              <a:cxnSpLocks/>
              <a:endCxn id="130" idx="1"/>
            </p:cNvCxnSpPr>
            <p:nvPr/>
          </p:nvCxnSpPr>
          <p:spPr>
            <a:xfrm>
              <a:off x="8831137" y="2659259"/>
              <a:ext cx="90623" cy="202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>
              <a:extLst>
                <a:ext uri="{FF2B5EF4-FFF2-40B4-BE49-F238E27FC236}">
                  <a16:creationId xmlns:a16="http://schemas.microsoft.com/office/drawing/2014/main" id="{5C57976D-02F7-44B5-82B5-99E7F7CEA1E8}"/>
                </a:ext>
              </a:extLst>
            </p:cNvPr>
            <p:cNvCxnSpPr>
              <a:endCxn id="131" idx="1"/>
            </p:cNvCxnSpPr>
            <p:nvPr/>
          </p:nvCxnSpPr>
          <p:spPr>
            <a:xfrm>
              <a:off x="9065069" y="3030870"/>
              <a:ext cx="253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>
              <a:extLst>
                <a:ext uri="{FF2B5EF4-FFF2-40B4-BE49-F238E27FC236}">
                  <a16:creationId xmlns:a16="http://schemas.microsoft.com/office/drawing/2014/main" id="{64E780AE-FC07-43D3-A94D-2DFC6A93C48D}"/>
                </a:ext>
              </a:extLst>
            </p:cNvPr>
            <p:cNvCxnSpPr>
              <a:endCxn id="132" idx="1"/>
            </p:cNvCxnSpPr>
            <p:nvPr/>
          </p:nvCxnSpPr>
          <p:spPr>
            <a:xfrm flipV="1">
              <a:off x="9065069" y="3302166"/>
              <a:ext cx="253010" cy="5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>
              <a:extLst>
                <a:ext uri="{FF2B5EF4-FFF2-40B4-BE49-F238E27FC236}">
                  <a16:creationId xmlns:a16="http://schemas.microsoft.com/office/drawing/2014/main" id="{EA2D973F-22B0-4F6D-9E6E-70333B9D3355}"/>
                </a:ext>
              </a:extLst>
            </p:cNvPr>
            <p:cNvCxnSpPr/>
            <p:nvPr/>
          </p:nvCxnSpPr>
          <p:spPr>
            <a:xfrm>
              <a:off x="9065069" y="3578965"/>
              <a:ext cx="253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EAC5566D-F7A7-463A-AC1F-3BB7AEF2756C}"/>
                </a:ext>
              </a:extLst>
            </p:cNvPr>
            <p:cNvSpPr/>
            <p:nvPr/>
          </p:nvSpPr>
          <p:spPr>
            <a:xfrm>
              <a:off x="9316449" y="3440566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</p:grp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DABD67E3-0B5A-4786-B391-4B2BC241B426}"/>
              </a:ext>
            </a:extLst>
          </p:cNvPr>
          <p:cNvGrpSpPr/>
          <p:nvPr/>
        </p:nvGrpSpPr>
        <p:grpSpPr>
          <a:xfrm>
            <a:off x="8666651" y="3317304"/>
            <a:ext cx="2172873" cy="2902023"/>
            <a:chOff x="424004" y="2626957"/>
            <a:chExt cx="2172873" cy="3439378"/>
          </a:xfrm>
        </p:grpSpPr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A1654757-70C7-4E47-A573-E0F95D4E0CEC}"/>
                </a:ext>
              </a:extLst>
            </p:cNvPr>
            <p:cNvSpPr/>
            <p:nvPr/>
          </p:nvSpPr>
          <p:spPr>
            <a:xfrm>
              <a:off x="617220" y="3473515"/>
              <a:ext cx="512237" cy="239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0 -3</a:t>
              </a:r>
              <a:endParaRPr lang="zh-TW" altLang="en-US" sz="1400" dirty="0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D93D4507-5AAB-4977-8BCE-AB7C6D8E9621}"/>
                </a:ext>
              </a:extLst>
            </p:cNvPr>
            <p:cNvSpPr/>
            <p:nvPr/>
          </p:nvSpPr>
          <p:spPr>
            <a:xfrm>
              <a:off x="617219" y="3744811"/>
              <a:ext cx="512237" cy="24289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1 -3</a:t>
              </a:r>
              <a:endParaRPr lang="zh-TW" altLang="en-US" sz="1400" dirty="0"/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57B90406-A4B5-41B2-9CD6-35494DB49EE7}"/>
                </a:ext>
              </a:extLst>
            </p:cNvPr>
            <p:cNvSpPr/>
            <p:nvPr/>
          </p:nvSpPr>
          <p:spPr>
            <a:xfrm>
              <a:off x="617218" y="4021610"/>
              <a:ext cx="512237" cy="2475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2 -3</a:t>
              </a:r>
              <a:endParaRPr lang="zh-TW" altLang="en-US" sz="1400" dirty="0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5FB9DD30-3DAF-4E63-9A27-4BE97D84E7CA}"/>
                </a:ext>
              </a:extLst>
            </p:cNvPr>
            <p:cNvSpPr/>
            <p:nvPr/>
          </p:nvSpPr>
          <p:spPr>
            <a:xfrm>
              <a:off x="935699" y="4362761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1AEE8C21-B997-4055-A46E-620D9FFD0568}"/>
                </a:ext>
              </a:extLst>
            </p:cNvPr>
            <p:cNvSpPr/>
            <p:nvPr/>
          </p:nvSpPr>
          <p:spPr>
            <a:xfrm>
              <a:off x="935698" y="4634057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5A1B3050-55C3-49F2-A76B-8419B33D9B59}"/>
                </a:ext>
              </a:extLst>
            </p:cNvPr>
            <p:cNvSpPr/>
            <p:nvPr/>
          </p:nvSpPr>
          <p:spPr>
            <a:xfrm>
              <a:off x="935697" y="4910856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98EDAB33-2DEA-4BAF-9C9E-AA196DC39D05}"/>
                </a:ext>
              </a:extLst>
            </p:cNvPr>
            <p:cNvSpPr/>
            <p:nvPr/>
          </p:nvSpPr>
          <p:spPr>
            <a:xfrm>
              <a:off x="935697" y="5239519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A8A4D925-5EE4-42EC-8246-852DC4E024BD}"/>
                </a:ext>
              </a:extLst>
            </p:cNvPr>
            <p:cNvSpPr/>
            <p:nvPr/>
          </p:nvSpPr>
          <p:spPr>
            <a:xfrm>
              <a:off x="935696" y="5510815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40009393-F108-4FA3-BA89-E43BA6DFCA5E}"/>
                </a:ext>
              </a:extLst>
            </p:cNvPr>
            <p:cNvSpPr/>
            <p:nvPr/>
          </p:nvSpPr>
          <p:spPr>
            <a:xfrm>
              <a:off x="935695" y="5787614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974CF7C6-4FA3-4283-B7D8-9AE09030C485}"/>
                </a:ext>
              </a:extLst>
            </p:cNvPr>
            <p:cNvSpPr/>
            <p:nvPr/>
          </p:nvSpPr>
          <p:spPr>
            <a:xfrm>
              <a:off x="1416575" y="3748444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518B5D57-6BBC-4406-9B88-37F4F55643D3}"/>
                </a:ext>
              </a:extLst>
            </p:cNvPr>
            <p:cNvSpPr/>
            <p:nvPr/>
          </p:nvSpPr>
          <p:spPr>
            <a:xfrm>
              <a:off x="1416574" y="4629555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4A161923-630F-40FB-A207-8FE145BB6159}"/>
                </a:ext>
              </a:extLst>
            </p:cNvPr>
            <p:cNvSpPr/>
            <p:nvPr/>
          </p:nvSpPr>
          <p:spPr>
            <a:xfrm>
              <a:off x="1416573" y="5510815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A7C3B313-00B6-4C54-BC1A-E321F0878038}"/>
                </a:ext>
              </a:extLst>
            </p:cNvPr>
            <p:cNvSpPr/>
            <p:nvPr/>
          </p:nvSpPr>
          <p:spPr>
            <a:xfrm>
              <a:off x="1914333" y="4656343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166" name="直線接點 165">
              <a:extLst>
                <a:ext uri="{FF2B5EF4-FFF2-40B4-BE49-F238E27FC236}">
                  <a16:creationId xmlns:a16="http://schemas.microsoft.com/office/drawing/2014/main" id="{60020654-1D58-4B0C-9CE6-9407A95BDDE7}"/>
                </a:ext>
              </a:extLst>
            </p:cNvPr>
            <p:cNvCxnSpPr>
              <a:cxnSpLocks/>
              <a:stCxn id="153" idx="3"/>
              <a:endCxn id="162" idx="1"/>
            </p:cNvCxnSpPr>
            <p:nvPr/>
          </p:nvCxnSpPr>
          <p:spPr>
            <a:xfrm>
              <a:off x="1129457" y="3593170"/>
              <a:ext cx="287118" cy="2946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>
              <a:extLst>
                <a:ext uri="{FF2B5EF4-FFF2-40B4-BE49-F238E27FC236}">
                  <a16:creationId xmlns:a16="http://schemas.microsoft.com/office/drawing/2014/main" id="{4DF387CC-C33C-4B9B-947B-BC7412618E16}"/>
                </a:ext>
              </a:extLst>
            </p:cNvPr>
            <p:cNvCxnSpPr>
              <a:cxnSpLocks/>
              <a:stCxn id="154" idx="3"/>
              <a:endCxn id="162" idx="1"/>
            </p:cNvCxnSpPr>
            <p:nvPr/>
          </p:nvCxnSpPr>
          <p:spPr>
            <a:xfrm>
              <a:off x="1129456" y="3866257"/>
              <a:ext cx="287119" cy="215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>
              <a:extLst>
                <a:ext uri="{FF2B5EF4-FFF2-40B4-BE49-F238E27FC236}">
                  <a16:creationId xmlns:a16="http://schemas.microsoft.com/office/drawing/2014/main" id="{CF094AD5-9553-4EA4-960E-632E02C7930E}"/>
                </a:ext>
              </a:extLst>
            </p:cNvPr>
            <p:cNvCxnSpPr>
              <a:cxnSpLocks/>
              <a:stCxn id="162" idx="1"/>
              <a:endCxn id="155" idx="3"/>
            </p:cNvCxnSpPr>
            <p:nvPr/>
          </p:nvCxnSpPr>
          <p:spPr>
            <a:xfrm flipH="1">
              <a:off x="1129455" y="3887805"/>
              <a:ext cx="287120" cy="2575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>
              <a:extLst>
                <a:ext uri="{FF2B5EF4-FFF2-40B4-BE49-F238E27FC236}">
                  <a16:creationId xmlns:a16="http://schemas.microsoft.com/office/drawing/2014/main" id="{A1BA8412-E76A-4771-A46B-4C779FD2288E}"/>
                </a:ext>
              </a:extLst>
            </p:cNvPr>
            <p:cNvCxnSpPr>
              <a:stCxn id="156" idx="3"/>
              <a:endCxn id="163" idx="1"/>
            </p:cNvCxnSpPr>
            <p:nvPr/>
          </p:nvCxnSpPr>
          <p:spPr>
            <a:xfrm>
              <a:off x="1129455" y="4502122"/>
              <a:ext cx="287119" cy="266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>
              <a:extLst>
                <a:ext uri="{FF2B5EF4-FFF2-40B4-BE49-F238E27FC236}">
                  <a16:creationId xmlns:a16="http://schemas.microsoft.com/office/drawing/2014/main" id="{DFCD128C-7C7B-4A00-AF80-472300608A6B}"/>
                </a:ext>
              </a:extLst>
            </p:cNvPr>
            <p:cNvCxnSpPr>
              <a:stCxn id="157" idx="3"/>
              <a:endCxn id="163" idx="1"/>
            </p:cNvCxnSpPr>
            <p:nvPr/>
          </p:nvCxnSpPr>
          <p:spPr>
            <a:xfrm flipV="1">
              <a:off x="1129454" y="4768916"/>
              <a:ext cx="287120" cy="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 170">
              <a:extLst>
                <a:ext uri="{FF2B5EF4-FFF2-40B4-BE49-F238E27FC236}">
                  <a16:creationId xmlns:a16="http://schemas.microsoft.com/office/drawing/2014/main" id="{DE37C3A2-CF71-472D-BB15-8F7F1C558C2E}"/>
                </a:ext>
              </a:extLst>
            </p:cNvPr>
            <p:cNvCxnSpPr>
              <a:stCxn id="163" idx="1"/>
              <a:endCxn id="158" idx="3"/>
            </p:cNvCxnSpPr>
            <p:nvPr/>
          </p:nvCxnSpPr>
          <p:spPr>
            <a:xfrm flipH="1">
              <a:off x="1129453" y="4768916"/>
              <a:ext cx="287121" cy="281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 171">
              <a:extLst>
                <a:ext uri="{FF2B5EF4-FFF2-40B4-BE49-F238E27FC236}">
                  <a16:creationId xmlns:a16="http://schemas.microsoft.com/office/drawing/2014/main" id="{2EA7B1F9-7BE3-426D-8C2A-006100561A19}"/>
                </a:ext>
              </a:extLst>
            </p:cNvPr>
            <p:cNvCxnSpPr>
              <a:stCxn id="159" idx="3"/>
              <a:endCxn id="164" idx="1"/>
            </p:cNvCxnSpPr>
            <p:nvPr/>
          </p:nvCxnSpPr>
          <p:spPr>
            <a:xfrm>
              <a:off x="1129453" y="5378880"/>
              <a:ext cx="287120" cy="271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>
              <a:extLst>
                <a:ext uri="{FF2B5EF4-FFF2-40B4-BE49-F238E27FC236}">
                  <a16:creationId xmlns:a16="http://schemas.microsoft.com/office/drawing/2014/main" id="{1EE895A7-DC3E-4CD2-BB36-F15ABD6900E0}"/>
                </a:ext>
              </a:extLst>
            </p:cNvPr>
            <p:cNvCxnSpPr>
              <a:stCxn id="160" idx="3"/>
              <a:endCxn id="164" idx="1"/>
            </p:cNvCxnSpPr>
            <p:nvPr/>
          </p:nvCxnSpPr>
          <p:spPr>
            <a:xfrm>
              <a:off x="1129452" y="5650176"/>
              <a:ext cx="2871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>
              <a:extLst>
                <a:ext uri="{FF2B5EF4-FFF2-40B4-BE49-F238E27FC236}">
                  <a16:creationId xmlns:a16="http://schemas.microsoft.com/office/drawing/2014/main" id="{629E9532-84B7-4546-8314-4F5ED492E1C7}"/>
                </a:ext>
              </a:extLst>
            </p:cNvPr>
            <p:cNvCxnSpPr>
              <a:stCxn id="161" idx="3"/>
              <a:endCxn id="164" idx="1"/>
            </p:cNvCxnSpPr>
            <p:nvPr/>
          </p:nvCxnSpPr>
          <p:spPr>
            <a:xfrm flipV="1">
              <a:off x="1129451" y="5650176"/>
              <a:ext cx="287122" cy="276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>
              <a:extLst>
                <a:ext uri="{FF2B5EF4-FFF2-40B4-BE49-F238E27FC236}">
                  <a16:creationId xmlns:a16="http://schemas.microsoft.com/office/drawing/2014/main" id="{9ADFDF68-8247-4CA5-B036-F05F001B0A4F}"/>
                </a:ext>
              </a:extLst>
            </p:cNvPr>
            <p:cNvCxnSpPr>
              <a:stCxn id="162" idx="3"/>
              <a:endCxn id="165" idx="1"/>
            </p:cNvCxnSpPr>
            <p:nvPr/>
          </p:nvCxnSpPr>
          <p:spPr>
            <a:xfrm>
              <a:off x="1610331" y="3887805"/>
              <a:ext cx="304002" cy="907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>
              <a:extLst>
                <a:ext uri="{FF2B5EF4-FFF2-40B4-BE49-F238E27FC236}">
                  <a16:creationId xmlns:a16="http://schemas.microsoft.com/office/drawing/2014/main" id="{D4A16354-C9A5-4DFA-8F43-0FA383538F4F}"/>
                </a:ext>
              </a:extLst>
            </p:cNvPr>
            <p:cNvCxnSpPr>
              <a:stCxn id="163" idx="3"/>
              <a:endCxn id="165" idx="1"/>
            </p:cNvCxnSpPr>
            <p:nvPr/>
          </p:nvCxnSpPr>
          <p:spPr>
            <a:xfrm>
              <a:off x="1610330" y="4768916"/>
              <a:ext cx="304003" cy="267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>
              <a:extLst>
                <a:ext uri="{FF2B5EF4-FFF2-40B4-BE49-F238E27FC236}">
                  <a16:creationId xmlns:a16="http://schemas.microsoft.com/office/drawing/2014/main" id="{5D4C90B2-4E03-4461-8ADF-45A3788225A1}"/>
                </a:ext>
              </a:extLst>
            </p:cNvPr>
            <p:cNvCxnSpPr>
              <a:stCxn id="165" idx="1"/>
              <a:endCxn id="164" idx="3"/>
            </p:cNvCxnSpPr>
            <p:nvPr/>
          </p:nvCxnSpPr>
          <p:spPr>
            <a:xfrm flipH="1">
              <a:off x="1610329" y="4795704"/>
              <a:ext cx="304004" cy="854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接點 177">
              <a:extLst>
                <a:ext uri="{FF2B5EF4-FFF2-40B4-BE49-F238E27FC236}">
                  <a16:creationId xmlns:a16="http://schemas.microsoft.com/office/drawing/2014/main" id="{F8299FD8-AD14-4AF5-A461-C86F85CD9D44}"/>
                </a:ext>
              </a:extLst>
            </p:cNvPr>
            <p:cNvCxnSpPr>
              <a:cxnSpLocks/>
              <a:stCxn id="165" idx="3"/>
            </p:cNvCxnSpPr>
            <p:nvPr/>
          </p:nvCxnSpPr>
          <p:spPr>
            <a:xfrm flipV="1">
              <a:off x="2108089" y="4768915"/>
              <a:ext cx="110246" cy="267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接點 178">
              <a:extLst>
                <a:ext uri="{FF2B5EF4-FFF2-40B4-BE49-F238E27FC236}">
                  <a16:creationId xmlns:a16="http://schemas.microsoft.com/office/drawing/2014/main" id="{E9BC6C2B-1658-4A19-96FE-FABE46C3233F}"/>
                </a:ext>
              </a:extLst>
            </p:cNvPr>
            <p:cNvCxnSpPr>
              <a:cxnSpLocks/>
              <a:endCxn id="153" idx="1"/>
            </p:cNvCxnSpPr>
            <p:nvPr/>
          </p:nvCxnSpPr>
          <p:spPr>
            <a:xfrm flipV="1">
              <a:off x="487680" y="3593170"/>
              <a:ext cx="129540" cy="14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接點 179">
              <a:extLst>
                <a:ext uri="{FF2B5EF4-FFF2-40B4-BE49-F238E27FC236}">
                  <a16:creationId xmlns:a16="http://schemas.microsoft.com/office/drawing/2014/main" id="{74845991-3DF3-4362-B092-73FC748308F6}"/>
                </a:ext>
              </a:extLst>
            </p:cNvPr>
            <p:cNvCxnSpPr>
              <a:cxnSpLocks/>
              <a:endCxn id="154" idx="1"/>
            </p:cNvCxnSpPr>
            <p:nvPr/>
          </p:nvCxnSpPr>
          <p:spPr>
            <a:xfrm>
              <a:off x="548640" y="3850264"/>
              <a:ext cx="68579" cy="159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接點 180">
              <a:extLst>
                <a:ext uri="{FF2B5EF4-FFF2-40B4-BE49-F238E27FC236}">
                  <a16:creationId xmlns:a16="http://schemas.microsoft.com/office/drawing/2014/main" id="{D61456C0-954B-468C-8315-D5E30062D361}"/>
                </a:ext>
              </a:extLst>
            </p:cNvPr>
            <p:cNvCxnSpPr>
              <a:cxnSpLocks/>
              <a:endCxn id="155" idx="1"/>
            </p:cNvCxnSpPr>
            <p:nvPr/>
          </p:nvCxnSpPr>
          <p:spPr>
            <a:xfrm>
              <a:off x="548640" y="4136592"/>
              <a:ext cx="68578" cy="8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接點 181">
              <a:extLst>
                <a:ext uri="{FF2B5EF4-FFF2-40B4-BE49-F238E27FC236}">
                  <a16:creationId xmlns:a16="http://schemas.microsoft.com/office/drawing/2014/main" id="{1E8E1AC3-83E7-4B61-99FB-5DC34499DEF6}"/>
                </a:ext>
              </a:extLst>
            </p:cNvPr>
            <p:cNvCxnSpPr>
              <a:endCxn id="156" idx="1"/>
            </p:cNvCxnSpPr>
            <p:nvPr/>
          </p:nvCxnSpPr>
          <p:spPr>
            <a:xfrm>
              <a:off x="682687" y="4501161"/>
              <a:ext cx="253012" cy="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接點 182">
              <a:extLst>
                <a:ext uri="{FF2B5EF4-FFF2-40B4-BE49-F238E27FC236}">
                  <a16:creationId xmlns:a16="http://schemas.microsoft.com/office/drawing/2014/main" id="{F65D12C9-330C-4D4B-AF18-709651EFE64E}"/>
                </a:ext>
              </a:extLst>
            </p:cNvPr>
            <p:cNvCxnSpPr>
              <a:endCxn id="157" idx="1"/>
            </p:cNvCxnSpPr>
            <p:nvPr/>
          </p:nvCxnSpPr>
          <p:spPr>
            <a:xfrm flipV="1">
              <a:off x="682687" y="4773418"/>
              <a:ext cx="253011" cy="4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接點 183">
              <a:extLst>
                <a:ext uri="{FF2B5EF4-FFF2-40B4-BE49-F238E27FC236}">
                  <a16:creationId xmlns:a16="http://schemas.microsoft.com/office/drawing/2014/main" id="{7716DC7A-CF56-4765-BDCB-C7AF1F027901}"/>
                </a:ext>
              </a:extLst>
            </p:cNvPr>
            <p:cNvCxnSpPr>
              <a:endCxn id="158" idx="1"/>
            </p:cNvCxnSpPr>
            <p:nvPr/>
          </p:nvCxnSpPr>
          <p:spPr>
            <a:xfrm>
              <a:off x="682687" y="5049256"/>
              <a:ext cx="253010" cy="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接點 184">
              <a:extLst>
                <a:ext uri="{FF2B5EF4-FFF2-40B4-BE49-F238E27FC236}">
                  <a16:creationId xmlns:a16="http://schemas.microsoft.com/office/drawing/2014/main" id="{67D6817A-F313-472E-9768-9EA2D0DF1D9A}"/>
                </a:ext>
              </a:extLst>
            </p:cNvPr>
            <p:cNvCxnSpPr>
              <a:endCxn id="159" idx="1"/>
            </p:cNvCxnSpPr>
            <p:nvPr/>
          </p:nvCxnSpPr>
          <p:spPr>
            <a:xfrm>
              <a:off x="682687" y="5377919"/>
              <a:ext cx="253010" cy="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接點 185">
              <a:extLst>
                <a:ext uri="{FF2B5EF4-FFF2-40B4-BE49-F238E27FC236}">
                  <a16:creationId xmlns:a16="http://schemas.microsoft.com/office/drawing/2014/main" id="{970E0D93-7B3D-4780-A0C3-B0333DE65097}"/>
                </a:ext>
              </a:extLst>
            </p:cNvPr>
            <p:cNvCxnSpPr>
              <a:endCxn id="160" idx="1"/>
            </p:cNvCxnSpPr>
            <p:nvPr/>
          </p:nvCxnSpPr>
          <p:spPr>
            <a:xfrm>
              <a:off x="682687" y="5649215"/>
              <a:ext cx="253009" cy="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接點 186">
              <a:extLst>
                <a:ext uri="{FF2B5EF4-FFF2-40B4-BE49-F238E27FC236}">
                  <a16:creationId xmlns:a16="http://schemas.microsoft.com/office/drawing/2014/main" id="{BF6CB19B-4829-4483-A0E5-B2C26FA327F9}"/>
                </a:ext>
              </a:extLst>
            </p:cNvPr>
            <p:cNvCxnSpPr>
              <a:endCxn id="161" idx="1"/>
            </p:cNvCxnSpPr>
            <p:nvPr/>
          </p:nvCxnSpPr>
          <p:spPr>
            <a:xfrm>
              <a:off x="682687" y="5926014"/>
              <a:ext cx="253008" cy="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5DA0BE6A-F1B2-4D3F-BFAB-517F7CC8AB13}"/>
                </a:ext>
              </a:extLst>
            </p:cNvPr>
            <p:cNvSpPr/>
            <p:nvPr/>
          </p:nvSpPr>
          <p:spPr>
            <a:xfrm>
              <a:off x="530901" y="2626957"/>
              <a:ext cx="643263" cy="2069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0- 1+2</a:t>
              </a:r>
              <a:endParaRPr lang="zh-TW" altLang="en-US" sz="1400" dirty="0"/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3667A35D-B26A-4867-AE93-42C43FAE4D3A}"/>
                </a:ext>
              </a:extLst>
            </p:cNvPr>
            <p:cNvSpPr/>
            <p:nvPr/>
          </p:nvSpPr>
          <p:spPr>
            <a:xfrm>
              <a:off x="530899" y="2898253"/>
              <a:ext cx="643263" cy="23736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1- 1+2</a:t>
              </a:r>
              <a:endParaRPr lang="zh-TW" altLang="en-US" sz="1400" dirty="0"/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6D03725B-5648-46B1-9E44-76408C0D10D8}"/>
                </a:ext>
              </a:extLst>
            </p:cNvPr>
            <p:cNvSpPr/>
            <p:nvPr/>
          </p:nvSpPr>
          <p:spPr>
            <a:xfrm>
              <a:off x="530900" y="3175052"/>
              <a:ext cx="643262" cy="2470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2- 1+2</a:t>
              </a:r>
              <a:endParaRPr lang="zh-TW" altLang="en-US" sz="1400" dirty="0"/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87D0C51E-438B-435C-8A89-AF0890A8038E}"/>
                </a:ext>
              </a:extLst>
            </p:cNvPr>
            <p:cNvSpPr/>
            <p:nvPr/>
          </p:nvSpPr>
          <p:spPr>
            <a:xfrm>
              <a:off x="1406463" y="2893750"/>
              <a:ext cx="193756" cy="3137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192" name="直線接點 191">
              <a:extLst>
                <a:ext uri="{FF2B5EF4-FFF2-40B4-BE49-F238E27FC236}">
                  <a16:creationId xmlns:a16="http://schemas.microsoft.com/office/drawing/2014/main" id="{6B6BC1C3-7DFC-402B-8820-CB43444F561A}"/>
                </a:ext>
              </a:extLst>
            </p:cNvPr>
            <p:cNvCxnSpPr>
              <a:cxnSpLocks/>
              <a:stCxn id="188" idx="3"/>
              <a:endCxn id="191" idx="1"/>
            </p:cNvCxnSpPr>
            <p:nvPr/>
          </p:nvCxnSpPr>
          <p:spPr>
            <a:xfrm>
              <a:off x="1174164" y="2730428"/>
              <a:ext cx="232299" cy="320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6FDDFB71-774A-4BA8-947A-E77778CD1F76}"/>
                </a:ext>
              </a:extLst>
            </p:cNvPr>
            <p:cNvCxnSpPr>
              <a:cxnSpLocks/>
              <a:stCxn id="189" idx="3"/>
              <a:endCxn id="191" idx="1"/>
            </p:cNvCxnSpPr>
            <p:nvPr/>
          </p:nvCxnSpPr>
          <p:spPr>
            <a:xfrm>
              <a:off x="1174162" y="3016937"/>
              <a:ext cx="232301" cy="337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C9CF8737-1383-4928-A2DD-E80FD87CB584}"/>
                </a:ext>
              </a:extLst>
            </p:cNvPr>
            <p:cNvCxnSpPr>
              <a:cxnSpLocks/>
              <a:stCxn id="191" idx="1"/>
              <a:endCxn id="190" idx="3"/>
            </p:cNvCxnSpPr>
            <p:nvPr/>
          </p:nvCxnSpPr>
          <p:spPr>
            <a:xfrm flipH="1">
              <a:off x="1174162" y="3050649"/>
              <a:ext cx="232301" cy="247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>
              <a:extLst>
                <a:ext uri="{FF2B5EF4-FFF2-40B4-BE49-F238E27FC236}">
                  <a16:creationId xmlns:a16="http://schemas.microsoft.com/office/drawing/2014/main" id="{68A0BEBE-0123-4390-840D-81392903B441}"/>
                </a:ext>
              </a:extLst>
            </p:cNvPr>
            <p:cNvCxnSpPr>
              <a:cxnSpLocks/>
              <a:stCxn id="191" idx="3"/>
            </p:cNvCxnSpPr>
            <p:nvPr/>
          </p:nvCxnSpPr>
          <p:spPr>
            <a:xfrm flipV="1">
              <a:off x="1600219" y="3043896"/>
              <a:ext cx="487427" cy="67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B4A7F39F-522A-4206-92E5-5891E899AA2F}"/>
                </a:ext>
              </a:extLst>
            </p:cNvPr>
            <p:cNvCxnSpPr>
              <a:cxnSpLocks/>
              <a:endCxn id="188" idx="1"/>
            </p:cNvCxnSpPr>
            <p:nvPr/>
          </p:nvCxnSpPr>
          <p:spPr>
            <a:xfrm>
              <a:off x="424004" y="2730428"/>
              <a:ext cx="1068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BA29CF2C-BA6F-4F8B-A438-76BEA6E2A7F6}"/>
                </a:ext>
              </a:extLst>
            </p:cNvPr>
            <p:cNvCxnSpPr>
              <a:cxnSpLocks/>
              <a:endCxn id="189" idx="1"/>
            </p:cNvCxnSpPr>
            <p:nvPr/>
          </p:nvCxnSpPr>
          <p:spPr>
            <a:xfrm>
              <a:off x="440275" y="3016937"/>
              <a:ext cx="906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DC88D234-7A67-46B8-8797-CE16667FCE09}"/>
                </a:ext>
              </a:extLst>
            </p:cNvPr>
            <p:cNvCxnSpPr>
              <a:cxnSpLocks/>
              <a:endCxn id="190" idx="1"/>
            </p:cNvCxnSpPr>
            <p:nvPr/>
          </p:nvCxnSpPr>
          <p:spPr>
            <a:xfrm>
              <a:off x="424004" y="3298591"/>
              <a:ext cx="1068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>
              <a:extLst>
                <a:ext uri="{FF2B5EF4-FFF2-40B4-BE49-F238E27FC236}">
                  <a16:creationId xmlns:a16="http://schemas.microsoft.com/office/drawing/2014/main" id="{ABEA17EF-26F1-4D05-AAEE-3A6A8C911803}"/>
                </a:ext>
              </a:extLst>
            </p:cNvPr>
            <p:cNvCxnSpPr>
              <a:cxnSpLocks/>
            </p:cNvCxnSpPr>
            <p:nvPr/>
          </p:nvCxnSpPr>
          <p:spPr>
            <a:xfrm>
              <a:off x="2489980" y="3613683"/>
              <a:ext cx="1068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091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C8B7E47A-63AD-45CB-9ECF-4BEFE82FF34C}"/>
              </a:ext>
            </a:extLst>
          </p:cNvPr>
          <p:cNvSpPr/>
          <p:nvPr/>
        </p:nvSpPr>
        <p:spPr>
          <a:xfrm>
            <a:off x="1047566" y="727968"/>
            <a:ext cx="3666478" cy="37996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C5D98F90-B45C-43A1-B704-DD50B1C01156}"/>
              </a:ext>
            </a:extLst>
          </p:cNvPr>
          <p:cNvSpPr/>
          <p:nvPr/>
        </p:nvSpPr>
        <p:spPr>
          <a:xfrm>
            <a:off x="1528438" y="998738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D5D318A0-C0E1-44BA-BBFA-C4C5B0CA3FBA}"/>
              </a:ext>
            </a:extLst>
          </p:cNvPr>
          <p:cNvSpPr/>
          <p:nvPr/>
        </p:nvSpPr>
        <p:spPr>
          <a:xfrm>
            <a:off x="1521039" y="1393794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310BA6FA-B4E5-4850-B9C7-741D86C578C3}"/>
              </a:ext>
            </a:extLst>
          </p:cNvPr>
          <p:cNvSpPr/>
          <p:nvPr/>
        </p:nvSpPr>
        <p:spPr>
          <a:xfrm>
            <a:off x="1528438" y="1793288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5814591-CEDB-434D-A08A-3D680EF50095}"/>
              </a:ext>
            </a:extLst>
          </p:cNvPr>
          <p:cNvSpPr/>
          <p:nvPr/>
        </p:nvSpPr>
        <p:spPr>
          <a:xfrm>
            <a:off x="1521038" y="2250489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31FC777-54A2-4D02-8AAD-A5FB757F1E47}"/>
              </a:ext>
            </a:extLst>
          </p:cNvPr>
          <p:cNvSpPr/>
          <p:nvPr/>
        </p:nvSpPr>
        <p:spPr>
          <a:xfrm>
            <a:off x="1521037" y="2581181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2605DD7-8B6A-4481-AC9F-ECFC2E8D4136}"/>
              </a:ext>
            </a:extLst>
          </p:cNvPr>
          <p:cNvSpPr/>
          <p:nvPr/>
        </p:nvSpPr>
        <p:spPr>
          <a:xfrm>
            <a:off x="1512161" y="2916314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6A4366F-57C2-4A4C-B9C4-1951594A853B}"/>
              </a:ext>
            </a:extLst>
          </p:cNvPr>
          <p:cNvSpPr/>
          <p:nvPr/>
        </p:nvSpPr>
        <p:spPr>
          <a:xfrm>
            <a:off x="1512160" y="3457852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F817BC9B-4E17-455C-8E62-5B31D3196C45}"/>
              </a:ext>
            </a:extLst>
          </p:cNvPr>
          <p:cNvSpPr/>
          <p:nvPr/>
        </p:nvSpPr>
        <p:spPr>
          <a:xfrm>
            <a:off x="1512159" y="3824054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98A44D7F-FE44-46C3-842F-75B22E434819}"/>
              </a:ext>
            </a:extLst>
          </p:cNvPr>
          <p:cNvSpPr/>
          <p:nvPr/>
        </p:nvSpPr>
        <p:spPr>
          <a:xfrm>
            <a:off x="1512158" y="4175832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25B3C90C-9319-42FB-A56F-2A565AF83431}"/>
              </a:ext>
            </a:extLst>
          </p:cNvPr>
          <p:cNvSpPr/>
          <p:nvPr/>
        </p:nvSpPr>
        <p:spPr>
          <a:xfrm>
            <a:off x="2923702" y="1429305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52E25C6F-5BEE-440F-88ED-8685E3CBB634}"/>
              </a:ext>
            </a:extLst>
          </p:cNvPr>
          <p:cNvSpPr/>
          <p:nvPr/>
        </p:nvSpPr>
        <p:spPr>
          <a:xfrm>
            <a:off x="2872647" y="2627789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CC2463EF-33E8-4D9A-95E8-40CC60B7F8A0}"/>
              </a:ext>
            </a:extLst>
          </p:cNvPr>
          <p:cNvSpPr/>
          <p:nvPr/>
        </p:nvSpPr>
        <p:spPr>
          <a:xfrm>
            <a:off x="2877807" y="3887312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F1B64A-C63B-40FA-AFD5-67F2CDBF3B28}"/>
              </a:ext>
            </a:extLst>
          </p:cNvPr>
          <p:cNvSpPr/>
          <p:nvPr/>
        </p:nvSpPr>
        <p:spPr>
          <a:xfrm>
            <a:off x="4218357" y="2627789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2F0EDAD-9E4F-4312-8A0B-7DF657576B95}"/>
              </a:ext>
            </a:extLst>
          </p:cNvPr>
          <p:cNvCxnSpPr>
            <a:stCxn id="3" idx="6"/>
            <a:endCxn id="12" idx="2"/>
          </p:cNvCxnSpPr>
          <p:nvPr/>
        </p:nvCxnSpPr>
        <p:spPr>
          <a:xfrm>
            <a:off x="1768135" y="1123025"/>
            <a:ext cx="1155567" cy="430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5C5E46F-C23C-4E8B-A7D5-EA1C0B756D5A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1760736" y="1518081"/>
            <a:ext cx="1162966" cy="3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3D8B93DC-26F5-48EB-BDCA-E46F511E28CC}"/>
              </a:ext>
            </a:extLst>
          </p:cNvPr>
          <p:cNvCxnSpPr>
            <a:endCxn id="12" idx="2"/>
          </p:cNvCxnSpPr>
          <p:nvPr/>
        </p:nvCxnSpPr>
        <p:spPr>
          <a:xfrm flipV="1">
            <a:off x="1768135" y="1553592"/>
            <a:ext cx="1155567" cy="395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E8879BCD-7272-40AD-B57F-C7AB5FB975F3}"/>
              </a:ext>
            </a:extLst>
          </p:cNvPr>
          <p:cNvCxnSpPr/>
          <p:nvPr/>
        </p:nvCxnSpPr>
        <p:spPr>
          <a:xfrm>
            <a:off x="1711180" y="2331867"/>
            <a:ext cx="1155567" cy="430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8CB5486-C812-4718-BB3C-3F659131047D}"/>
              </a:ext>
            </a:extLst>
          </p:cNvPr>
          <p:cNvCxnSpPr/>
          <p:nvPr/>
        </p:nvCxnSpPr>
        <p:spPr>
          <a:xfrm>
            <a:off x="1714841" y="2716010"/>
            <a:ext cx="1162966" cy="3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1A62E825-24C3-4412-A734-CC5AF7D4FF2E}"/>
              </a:ext>
            </a:extLst>
          </p:cNvPr>
          <p:cNvCxnSpPr/>
          <p:nvPr/>
        </p:nvCxnSpPr>
        <p:spPr>
          <a:xfrm flipV="1">
            <a:off x="1681207" y="2744862"/>
            <a:ext cx="1155567" cy="395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DCCC7A76-1C80-4046-9AFC-084DA0A551B4}"/>
              </a:ext>
            </a:extLst>
          </p:cNvPr>
          <p:cNvCxnSpPr>
            <a:cxnSpLocks/>
          </p:cNvCxnSpPr>
          <p:nvPr/>
        </p:nvCxnSpPr>
        <p:spPr>
          <a:xfrm flipV="1">
            <a:off x="1700816" y="3999390"/>
            <a:ext cx="1165931" cy="36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1FDFC6FF-0BDF-48C4-BD21-288140ECF6B8}"/>
              </a:ext>
            </a:extLst>
          </p:cNvPr>
          <p:cNvCxnSpPr/>
          <p:nvPr/>
        </p:nvCxnSpPr>
        <p:spPr>
          <a:xfrm>
            <a:off x="1731881" y="3986073"/>
            <a:ext cx="1162966" cy="3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E83C8BCF-21DB-414B-ABD2-79F71342B0B4}"/>
              </a:ext>
            </a:extLst>
          </p:cNvPr>
          <p:cNvCxnSpPr/>
          <p:nvPr/>
        </p:nvCxnSpPr>
        <p:spPr>
          <a:xfrm>
            <a:off x="1711180" y="3567527"/>
            <a:ext cx="1155567" cy="430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5E55C11F-362C-4333-98E6-43E091392C21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163399" y="1609629"/>
            <a:ext cx="1090061" cy="1054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295165DB-B412-4311-8791-6FD178482119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3112344" y="2752076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42074E63-C163-4A8D-B2FD-CC0F0E81DF5D}"/>
              </a:ext>
            </a:extLst>
          </p:cNvPr>
          <p:cNvCxnSpPr>
            <a:cxnSpLocks/>
          </p:cNvCxnSpPr>
          <p:nvPr/>
        </p:nvCxnSpPr>
        <p:spPr>
          <a:xfrm flipV="1">
            <a:off x="3117504" y="2839961"/>
            <a:ext cx="1158916" cy="1108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EE870634-F694-4CB4-B1EE-DCA0F686010C}"/>
              </a:ext>
            </a:extLst>
          </p:cNvPr>
          <p:cNvCxnSpPr>
            <a:cxnSpLocks/>
          </p:cNvCxnSpPr>
          <p:nvPr/>
        </p:nvCxnSpPr>
        <p:spPr>
          <a:xfrm>
            <a:off x="4458054" y="2763912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F1CA3421-5528-4480-B292-5F5B151A061E}"/>
              </a:ext>
            </a:extLst>
          </p:cNvPr>
          <p:cNvCxnSpPr>
            <a:cxnSpLocks/>
          </p:cNvCxnSpPr>
          <p:nvPr/>
        </p:nvCxnSpPr>
        <p:spPr>
          <a:xfrm>
            <a:off x="422425" y="1123025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0792FEAF-95DD-4343-8861-70756C49AC40}"/>
              </a:ext>
            </a:extLst>
          </p:cNvPr>
          <p:cNvCxnSpPr>
            <a:cxnSpLocks/>
          </p:cNvCxnSpPr>
          <p:nvPr/>
        </p:nvCxnSpPr>
        <p:spPr>
          <a:xfrm>
            <a:off x="415024" y="1531395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8D1024E9-B29E-4385-8E2E-894126762833}"/>
              </a:ext>
            </a:extLst>
          </p:cNvPr>
          <p:cNvCxnSpPr>
            <a:cxnSpLocks/>
          </p:cNvCxnSpPr>
          <p:nvPr/>
        </p:nvCxnSpPr>
        <p:spPr>
          <a:xfrm>
            <a:off x="422425" y="1917575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9E4EEA9C-A11C-4A4E-B090-41B2F6792255}"/>
              </a:ext>
            </a:extLst>
          </p:cNvPr>
          <p:cNvCxnSpPr>
            <a:cxnSpLocks/>
          </p:cNvCxnSpPr>
          <p:nvPr/>
        </p:nvCxnSpPr>
        <p:spPr>
          <a:xfrm>
            <a:off x="406145" y="2374776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2F77521-D0E4-4E1D-BC30-DB0D298CCFF7}"/>
              </a:ext>
            </a:extLst>
          </p:cNvPr>
          <p:cNvCxnSpPr>
            <a:cxnSpLocks/>
          </p:cNvCxnSpPr>
          <p:nvPr/>
        </p:nvCxnSpPr>
        <p:spPr>
          <a:xfrm>
            <a:off x="406144" y="2705468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1969BD2D-C317-493D-AD9E-8A0E78D2AE2D}"/>
              </a:ext>
            </a:extLst>
          </p:cNvPr>
          <p:cNvCxnSpPr>
            <a:cxnSpLocks/>
          </p:cNvCxnSpPr>
          <p:nvPr/>
        </p:nvCxnSpPr>
        <p:spPr>
          <a:xfrm>
            <a:off x="406143" y="3099966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8C4E8ADC-9572-49CA-B8E3-2B31E8A5E2E7}"/>
              </a:ext>
            </a:extLst>
          </p:cNvPr>
          <p:cNvCxnSpPr>
            <a:cxnSpLocks/>
          </p:cNvCxnSpPr>
          <p:nvPr/>
        </p:nvCxnSpPr>
        <p:spPr>
          <a:xfrm>
            <a:off x="406142" y="3552911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36BF1458-0847-4DBA-A2F3-D6B8D6E15B44}"/>
              </a:ext>
            </a:extLst>
          </p:cNvPr>
          <p:cNvCxnSpPr>
            <a:cxnSpLocks/>
          </p:cNvCxnSpPr>
          <p:nvPr/>
        </p:nvCxnSpPr>
        <p:spPr>
          <a:xfrm>
            <a:off x="415023" y="3954999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C7493D9F-3E65-4C02-A386-F72ABA5E9593}"/>
              </a:ext>
            </a:extLst>
          </p:cNvPr>
          <p:cNvCxnSpPr>
            <a:cxnSpLocks/>
          </p:cNvCxnSpPr>
          <p:nvPr/>
        </p:nvCxnSpPr>
        <p:spPr>
          <a:xfrm>
            <a:off x="406141" y="4350425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F2F923F3-7FF6-4632-84CF-26F14F8D0DE5}"/>
              </a:ext>
            </a:extLst>
          </p:cNvPr>
          <p:cNvSpPr txBox="1"/>
          <p:nvPr/>
        </p:nvSpPr>
        <p:spPr>
          <a:xfrm>
            <a:off x="509990" y="779012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i0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A4CD861-5011-4DEB-A367-68FB7D78570F}"/>
              </a:ext>
            </a:extLst>
          </p:cNvPr>
          <p:cNvSpPr txBox="1"/>
          <p:nvPr/>
        </p:nvSpPr>
        <p:spPr>
          <a:xfrm>
            <a:off x="465123" y="1605544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i2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02F180F-14E8-44D6-A48A-FACF4C93D6B1}"/>
              </a:ext>
            </a:extLst>
          </p:cNvPr>
          <p:cNvSpPr txBox="1"/>
          <p:nvPr/>
        </p:nvSpPr>
        <p:spPr>
          <a:xfrm>
            <a:off x="477699" y="1155203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i1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06EC8DFB-04BB-4C57-BEF0-9E58EB7CBCFF}"/>
              </a:ext>
            </a:extLst>
          </p:cNvPr>
          <p:cNvSpPr txBox="1"/>
          <p:nvPr/>
        </p:nvSpPr>
        <p:spPr>
          <a:xfrm>
            <a:off x="488388" y="2006547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i3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E92C61A5-0398-40E6-98BA-C98849600777}"/>
              </a:ext>
            </a:extLst>
          </p:cNvPr>
          <p:cNvSpPr txBox="1"/>
          <p:nvPr/>
        </p:nvSpPr>
        <p:spPr>
          <a:xfrm>
            <a:off x="475972" y="2372749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i4</a:t>
            </a:r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EE06E78A-B3F2-4BEC-82B8-5B36BF1FE300}"/>
              </a:ext>
            </a:extLst>
          </p:cNvPr>
          <p:cNvSpPr txBox="1"/>
          <p:nvPr/>
        </p:nvSpPr>
        <p:spPr>
          <a:xfrm>
            <a:off x="470072" y="273811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i5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22033740-16C1-4A8D-8727-9F198CC42C5A}"/>
              </a:ext>
            </a:extLst>
          </p:cNvPr>
          <p:cNvSpPr txBox="1"/>
          <p:nvPr/>
        </p:nvSpPr>
        <p:spPr>
          <a:xfrm>
            <a:off x="442225" y="320948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i6</a:t>
            </a:r>
            <a:endParaRPr lang="zh-TW" altLang="en-US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8264905-40B3-40F1-B5DB-D203C32EE738}"/>
              </a:ext>
            </a:extLst>
          </p:cNvPr>
          <p:cNvSpPr txBox="1"/>
          <p:nvPr/>
        </p:nvSpPr>
        <p:spPr>
          <a:xfrm>
            <a:off x="442225" y="3629117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i7</a:t>
            </a:r>
            <a:endParaRPr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9890020F-6952-48C5-A008-45F2805B21BB}"/>
              </a:ext>
            </a:extLst>
          </p:cNvPr>
          <p:cNvSpPr txBox="1"/>
          <p:nvPr/>
        </p:nvSpPr>
        <p:spPr>
          <a:xfrm>
            <a:off x="461178" y="3994412"/>
            <a:ext cx="35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i8</a:t>
            </a:r>
            <a:endParaRPr lang="zh-TW" altLang="en-US" dirty="0"/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2085D9D0-B677-4F6A-A0EB-37E8942A83EC}"/>
              </a:ext>
            </a:extLst>
          </p:cNvPr>
          <p:cNvCxnSpPr>
            <a:cxnSpLocks/>
          </p:cNvCxnSpPr>
          <p:nvPr/>
        </p:nvCxnSpPr>
        <p:spPr>
          <a:xfrm flipH="1">
            <a:off x="1633237" y="0"/>
            <a:ext cx="36910" cy="50691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7557D0C2-B0A1-4454-876F-E91682132E9A}"/>
              </a:ext>
            </a:extLst>
          </p:cNvPr>
          <p:cNvSpPr txBox="1"/>
          <p:nvPr/>
        </p:nvSpPr>
        <p:spPr>
          <a:xfrm>
            <a:off x="1409348" y="5126971"/>
            <a:ext cx="71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L1 </a:t>
            </a:r>
            <a:r>
              <a:rPr lang="en-US" altLang="zh-TW" dirty="0" err="1"/>
              <a:t>dff</a:t>
            </a:r>
            <a:endParaRPr lang="zh-TW" altLang="en-US" dirty="0"/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46B43119-0438-403C-9E06-34E4246C2679}"/>
              </a:ext>
            </a:extLst>
          </p:cNvPr>
          <p:cNvCxnSpPr>
            <a:cxnSpLocks/>
          </p:cNvCxnSpPr>
          <p:nvPr/>
        </p:nvCxnSpPr>
        <p:spPr>
          <a:xfrm flipH="1">
            <a:off x="2974757" y="0"/>
            <a:ext cx="36910" cy="50691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5311BA4-7B4D-42E5-8984-217F883C2340}"/>
              </a:ext>
            </a:extLst>
          </p:cNvPr>
          <p:cNvSpPr txBox="1"/>
          <p:nvPr/>
        </p:nvSpPr>
        <p:spPr>
          <a:xfrm>
            <a:off x="2718084" y="5146373"/>
            <a:ext cx="71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L2 </a:t>
            </a:r>
            <a:r>
              <a:rPr lang="en-US" altLang="zh-TW" dirty="0" err="1"/>
              <a:t>dff</a:t>
            </a:r>
            <a:endParaRPr lang="zh-TW" altLang="en-US" dirty="0"/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44D3B737-806E-4843-9150-B070FA214BD0}"/>
              </a:ext>
            </a:extLst>
          </p:cNvPr>
          <p:cNvSpPr/>
          <p:nvPr/>
        </p:nvSpPr>
        <p:spPr>
          <a:xfrm>
            <a:off x="6593906" y="204186"/>
            <a:ext cx="3666478" cy="32536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615816D1-F56B-48BC-968F-71B2D16B8003}"/>
              </a:ext>
            </a:extLst>
          </p:cNvPr>
          <p:cNvSpPr/>
          <p:nvPr/>
        </p:nvSpPr>
        <p:spPr>
          <a:xfrm>
            <a:off x="7167222" y="654725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3076E8B0-05CF-4888-B8F6-E351D02350D9}"/>
              </a:ext>
            </a:extLst>
          </p:cNvPr>
          <p:cNvSpPr/>
          <p:nvPr/>
        </p:nvSpPr>
        <p:spPr>
          <a:xfrm>
            <a:off x="7167955" y="1407108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0A1C98A1-6E25-4F6A-BFB7-3137A719AD62}"/>
              </a:ext>
            </a:extLst>
          </p:cNvPr>
          <p:cNvSpPr/>
          <p:nvPr/>
        </p:nvSpPr>
        <p:spPr>
          <a:xfrm>
            <a:off x="7167221" y="1030916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FE6911B1-D449-49B4-984C-61C951D0AFA7}"/>
              </a:ext>
            </a:extLst>
          </p:cNvPr>
          <p:cNvSpPr/>
          <p:nvPr/>
        </p:nvSpPr>
        <p:spPr>
          <a:xfrm>
            <a:off x="7167221" y="2104006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5AF4E83C-FF25-4170-9621-AFDA1946BD3F}"/>
              </a:ext>
            </a:extLst>
          </p:cNvPr>
          <p:cNvSpPr/>
          <p:nvPr/>
        </p:nvSpPr>
        <p:spPr>
          <a:xfrm>
            <a:off x="7167221" y="2520515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C59934C1-7DBB-48A3-91F9-1EC34F293B1C}"/>
              </a:ext>
            </a:extLst>
          </p:cNvPr>
          <p:cNvSpPr/>
          <p:nvPr/>
        </p:nvSpPr>
        <p:spPr>
          <a:xfrm>
            <a:off x="7167221" y="2915941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090B2717-B711-476A-8EA4-376CA3CDE24C}"/>
              </a:ext>
            </a:extLst>
          </p:cNvPr>
          <p:cNvSpPr/>
          <p:nvPr/>
        </p:nvSpPr>
        <p:spPr>
          <a:xfrm>
            <a:off x="8391719" y="1030916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484CB617-4E83-48EB-8A4D-E307D24CCDD7}"/>
              </a:ext>
            </a:extLst>
          </p:cNvPr>
          <p:cNvSpPr/>
          <p:nvPr/>
        </p:nvSpPr>
        <p:spPr>
          <a:xfrm>
            <a:off x="8391720" y="2542338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C6C5FAA2-D2D2-4B27-8296-C527BECCFDE6}"/>
              </a:ext>
            </a:extLst>
          </p:cNvPr>
          <p:cNvSpPr/>
          <p:nvPr/>
        </p:nvSpPr>
        <p:spPr>
          <a:xfrm>
            <a:off x="9344487" y="1824361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67FB1B5C-09D4-4061-A8DE-6F4E2FE86000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7406919" y="779012"/>
            <a:ext cx="1047664" cy="376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DBDF79FB-A395-4229-A72D-93A75961B297}"/>
              </a:ext>
            </a:extLst>
          </p:cNvPr>
          <p:cNvCxnSpPr>
            <a:cxnSpLocks/>
          </p:cNvCxnSpPr>
          <p:nvPr/>
        </p:nvCxnSpPr>
        <p:spPr>
          <a:xfrm>
            <a:off x="7389093" y="2251393"/>
            <a:ext cx="1047664" cy="376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CAEEE744-C084-4E6A-A4A4-F83B5DC97B1B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8613591" y="1197001"/>
            <a:ext cx="765999" cy="66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69BBF432-6B69-45FE-A8EC-42F5CE0B58F0}"/>
              </a:ext>
            </a:extLst>
          </p:cNvPr>
          <p:cNvCxnSpPr>
            <a:cxnSpLocks/>
          </p:cNvCxnSpPr>
          <p:nvPr/>
        </p:nvCxnSpPr>
        <p:spPr>
          <a:xfrm flipV="1">
            <a:off x="7372267" y="2716010"/>
            <a:ext cx="1019452" cy="34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98B5FAD4-030E-4E50-87AF-6195628D6CA0}"/>
              </a:ext>
            </a:extLst>
          </p:cNvPr>
          <p:cNvCxnSpPr>
            <a:cxnSpLocks/>
          </p:cNvCxnSpPr>
          <p:nvPr/>
        </p:nvCxnSpPr>
        <p:spPr>
          <a:xfrm flipV="1">
            <a:off x="7364198" y="1222511"/>
            <a:ext cx="1019452" cy="34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0050925C-918D-442B-975D-3F027D2B5E71}"/>
              </a:ext>
            </a:extLst>
          </p:cNvPr>
          <p:cNvCxnSpPr>
            <a:cxnSpLocks/>
            <a:endCxn id="70" idx="3"/>
          </p:cNvCxnSpPr>
          <p:nvPr/>
        </p:nvCxnSpPr>
        <p:spPr>
          <a:xfrm flipV="1">
            <a:off x="8613591" y="2036532"/>
            <a:ext cx="765999" cy="591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7B240A70-2A42-4080-A104-89AA51557333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7389093" y="1155203"/>
            <a:ext cx="1002626" cy="8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A873913B-DA2F-4BFE-ABF1-60E5C00FD7E7}"/>
              </a:ext>
            </a:extLst>
          </p:cNvPr>
          <p:cNvCxnSpPr>
            <a:cxnSpLocks/>
          </p:cNvCxnSpPr>
          <p:nvPr/>
        </p:nvCxnSpPr>
        <p:spPr>
          <a:xfrm flipV="1">
            <a:off x="7389093" y="2629255"/>
            <a:ext cx="1002626" cy="8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FFADF5E6-8987-424F-A475-B4D4E06FB345}"/>
              </a:ext>
            </a:extLst>
          </p:cNvPr>
          <p:cNvCxnSpPr>
            <a:cxnSpLocks/>
          </p:cNvCxnSpPr>
          <p:nvPr/>
        </p:nvCxnSpPr>
        <p:spPr>
          <a:xfrm>
            <a:off x="9584184" y="1948648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4E956B6D-9116-42BF-8D46-03EA2A3B8867}"/>
              </a:ext>
            </a:extLst>
          </p:cNvPr>
          <p:cNvCxnSpPr>
            <a:cxnSpLocks/>
          </p:cNvCxnSpPr>
          <p:nvPr/>
        </p:nvCxnSpPr>
        <p:spPr>
          <a:xfrm>
            <a:off x="6040899" y="751642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79496CBA-75D8-4966-AD4D-A319C30F2FB1}"/>
              </a:ext>
            </a:extLst>
          </p:cNvPr>
          <p:cNvCxnSpPr>
            <a:cxnSpLocks/>
          </p:cNvCxnSpPr>
          <p:nvPr/>
        </p:nvCxnSpPr>
        <p:spPr>
          <a:xfrm>
            <a:off x="6040898" y="1170007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6E4CBFE4-A477-4684-89B5-CE6BE5DD574D}"/>
              </a:ext>
            </a:extLst>
          </p:cNvPr>
          <p:cNvCxnSpPr>
            <a:cxnSpLocks/>
          </p:cNvCxnSpPr>
          <p:nvPr/>
        </p:nvCxnSpPr>
        <p:spPr>
          <a:xfrm>
            <a:off x="6061208" y="1568388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D7F77D4B-9805-4D4E-B99B-A033E20E2A55}"/>
              </a:ext>
            </a:extLst>
          </p:cNvPr>
          <p:cNvCxnSpPr>
            <a:cxnSpLocks/>
          </p:cNvCxnSpPr>
          <p:nvPr/>
        </p:nvCxnSpPr>
        <p:spPr>
          <a:xfrm>
            <a:off x="6040898" y="2250489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6806F538-19B9-4002-9000-A23933AE661C}"/>
              </a:ext>
            </a:extLst>
          </p:cNvPr>
          <p:cNvCxnSpPr>
            <a:cxnSpLocks/>
          </p:cNvCxnSpPr>
          <p:nvPr/>
        </p:nvCxnSpPr>
        <p:spPr>
          <a:xfrm>
            <a:off x="6061208" y="2664192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26DF0D51-4C32-4316-B592-7FC45E6F38BD}"/>
              </a:ext>
            </a:extLst>
          </p:cNvPr>
          <p:cNvCxnSpPr>
            <a:cxnSpLocks/>
          </p:cNvCxnSpPr>
          <p:nvPr/>
        </p:nvCxnSpPr>
        <p:spPr>
          <a:xfrm>
            <a:off x="6061208" y="3060034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410EB6AD-D235-4746-97E5-5DA2EBC5A518}"/>
              </a:ext>
            </a:extLst>
          </p:cNvPr>
          <p:cNvSpPr txBox="1"/>
          <p:nvPr/>
        </p:nvSpPr>
        <p:spPr>
          <a:xfrm>
            <a:off x="5962818" y="363079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i0</a:t>
            </a:r>
            <a:endParaRPr lang="zh-TW" altLang="en-US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6C54B536-2852-403A-B25E-9A23192A3F08}"/>
              </a:ext>
            </a:extLst>
          </p:cNvPr>
          <p:cNvSpPr txBox="1"/>
          <p:nvPr/>
        </p:nvSpPr>
        <p:spPr>
          <a:xfrm>
            <a:off x="5953332" y="805147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i1</a:t>
            </a:r>
            <a:endParaRPr lang="zh-TW" altLang="en-US" dirty="0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63FDC358-8867-42FF-B725-3EA5DB3276D3}"/>
              </a:ext>
            </a:extLst>
          </p:cNvPr>
          <p:cNvSpPr txBox="1"/>
          <p:nvPr/>
        </p:nvSpPr>
        <p:spPr>
          <a:xfrm>
            <a:off x="5953332" y="121437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i2</a:t>
            </a:r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B1C0E1AC-3FCD-4A80-A502-1C66FFA964C2}"/>
              </a:ext>
            </a:extLst>
          </p:cNvPr>
          <p:cNvSpPr txBox="1"/>
          <p:nvPr/>
        </p:nvSpPr>
        <p:spPr>
          <a:xfrm>
            <a:off x="6018475" y="191757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i3</a:t>
            </a:r>
            <a:endParaRPr lang="zh-TW" altLang="en-US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A6D37D28-0F0F-4B93-8ADE-7FFFD8B1573A}"/>
              </a:ext>
            </a:extLst>
          </p:cNvPr>
          <p:cNvSpPr txBox="1"/>
          <p:nvPr/>
        </p:nvSpPr>
        <p:spPr>
          <a:xfrm>
            <a:off x="6019021" y="2309092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i4</a:t>
            </a:r>
            <a:endParaRPr lang="zh-TW" altLang="en-US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64EE1E8A-392C-49B0-84B8-77CE26D49AEC}"/>
              </a:ext>
            </a:extLst>
          </p:cNvPr>
          <p:cNvSpPr txBox="1"/>
          <p:nvPr/>
        </p:nvSpPr>
        <p:spPr>
          <a:xfrm>
            <a:off x="6037530" y="2700609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i5</a:t>
            </a:r>
            <a:endParaRPr lang="zh-TW" altLang="en-US" dirty="0"/>
          </a:p>
        </p:txBody>
      </p: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97FB6E15-F46A-4DDD-A285-93ADDC842826}"/>
              </a:ext>
            </a:extLst>
          </p:cNvPr>
          <p:cNvCxnSpPr>
            <a:cxnSpLocks/>
          </p:cNvCxnSpPr>
          <p:nvPr/>
        </p:nvCxnSpPr>
        <p:spPr>
          <a:xfrm>
            <a:off x="7291901" y="-14060"/>
            <a:ext cx="28566" cy="37204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A57BF4C6-8AA2-48C0-95EA-D58AFB5131ED}"/>
              </a:ext>
            </a:extLst>
          </p:cNvPr>
          <p:cNvCxnSpPr>
            <a:cxnSpLocks/>
          </p:cNvCxnSpPr>
          <p:nvPr/>
        </p:nvCxnSpPr>
        <p:spPr>
          <a:xfrm flipH="1">
            <a:off x="8454583" y="-14060"/>
            <a:ext cx="53472" cy="37870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158CEBD0-75F3-44FE-8609-FC37076537B2}"/>
              </a:ext>
            </a:extLst>
          </p:cNvPr>
          <p:cNvSpPr txBox="1"/>
          <p:nvPr/>
        </p:nvSpPr>
        <p:spPr>
          <a:xfrm>
            <a:off x="7097809" y="3673979"/>
            <a:ext cx="71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L1 </a:t>
            </a:r>
            <a:r>
              <a:rPr lang="en-US" altLang="zh-TW" dirty="0" err="1"/>
              <a:t>dff</a:t>
            </a:r>
            <a:endParaRPr lang="zh-TW" altLang="en-US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0A5A78B8-52F8-4E72-828D-EA6D0EADC17C}"/>
              </a:ext>
            </a:extLst>
          </p:cNvPr>
          <p:cNvSpPr txBox="1"/>
          <p:nvPr/>
        </p:nvSpPr>
        <p:spPr>
          <a:xfrm>
            <a:off x="8258661" y="3720683"/>
            <a:ext cx="71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L2 </a:t>
            </a:r>
            <a:r>
              <a:rPr lang="en-US" altLang="zh-TW" dirty="0" err="1"/>
              <a:t>dff</a:t>
            </a:r>
            <a:endParaRPr lang="zh-TW" altLang="en-US" dirty="0"/>
          </a:p>
        </p:txBody>
      </p:sp>
      <p:sp>
        <p:nvSpPr>
          <p:cNvPr id="106" name="矩形: 圓角 105">
            <a:extLst>
              <a:ext uri="{FF2B5EF4-FFF2-40B4-BE49-F238E27FC236}">
                <a16:creationId xmlns:a16="http://schemas.microsoft.com/office/drawing/2014/main" id="{6D210DFC-DB89-4854-A367-374E3431041A}"/>
              </a:ext>
            </a:extLst>
          </p:cNvPr>
          <p:cNvSpPr/>
          <p:nvPr/>
        </p:nvSpPr>
        <p:spPr>
          <a:xfrm>
            <a:off x="6550411" y="4186712"/>
            <a:ext cx="3666478" cy="26198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橢圓 106">
            <a:extLst>
              <a:ext uri="{FF2B5EF4-FFF2-40B4-BE49-F238E27FC236}">
                <a16:creationId xmlns:a16="http://schemas.microsoft.com/office/drawing/2014/main" id="{46C661D4-F574-4403-AE0C-7EE009AEBA5D}"/>
              </a:ext>
            </a:extLst>
          </p:cNvPr>
          <p:cNvSpPr/>
          <p:nvPr/>
        </p:nvSpPr>
        <p:spPr>
          <a:xfrm>
            <a:off x="7205151" y="4944863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A952B98F-9D0E-4829-BB50-36D903329BB6}"/>
              </a:ext>
            </a:extLst>
          </p:cNvPr>
          <p:cNvSpPr/>
          <p:nvPr/>
        </p:nvSpPr>
        <p:spPr>
          <a:xfrm>
            <a:off x="7205496" y="5515705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0F0DE063-6CE9-4032-9568-BF46D9579C7F}"/>
              </a:ext>
            </a:extLst>
          </p:cNvPr>
          <p:cNvSpPr/>
          <p:nvPr/>
        </p:nvSpPr>
        <p:spPr>
          <a:xfrm>
            <a:off x="7244349" y="6071540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953796E2-3650-45D6-BA8E-CC6ED1FC0A92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7485972" y="5123357"/>
            <a:ext cx="1082767" cy="385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C18462F7-BA6A-4BCA-902F-D008CB0A30EC}"/>
              </a:ext>
            </a:extLst>
          </p:cNvPr>
          <p:cNvCxnSpPr>
            <a:cxnSpLocks/>
            <a:endCxn id="114" idx="2"/>
          </p:cNvCxnSpPr>
          <p:nvPr/>
        </p:nvCxnSpPr>
        <p:spPr>
          <a:xfrm flipV="1">
            <a:off x="7467972" y="5596613"/>
            <a:ext cx="1065664" cy="4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5F883B47-E2E9-41DE-B88B-3DF3ADFC386D}"/>
              </a:ext>
            </a:extLst>
          </p:cNvPr>
          <p:cNvCxnSpPr>
            <a:cxnSpLocks/>
          </p:cNvCxnSpPr>
          <p:nvPr/>
        </p:nvCxnSpPr>
        <p:spPr>
          <a:xfrm>
            <a:off x="8754101" y="5604457"/>
            <a:ext cx="827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FEF8C2E8-6CAE-49F8-BDBF-A76433DF59B3}"/>
              </a:ext>
            </a:extLst>
          </p:cNvPr>
          <p:cNvCxnSpPr>
            <a:cxnSpLocks/>
            <a:endCxn id="114" idx="3"/>
          </p:cNvCxnSpPr>
          <p:nvPr/>
        </p:nvCxnSpPr>
        <p:spPr>
          <a:xfrm flipV="1">
            <a:off x="7470056" y="5684497"/>
            <a:ext cx="1098683" cy="461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橢圓 113">
            <a:extLst>
              <a:ext uri="{FF2B5EF4-FFF2-40B4-BE49-F238E27FC236}">
                <a16:creationId xmlns:a16="http://schemas.microsoft.com/office/drawing/2014/main" id="{E96F2038-1026-4447-A2E7-BB7EFB86578E}"/>
              </a:ext>
            </a:extLst>
          </p:cNvPr>
          <p:cNvSpPr/>
          <p:nvPr/>
        </p:nvSpPr>
        <p:spPr>
          <a:xfrm>
            <a:off x="8533636" y="5472326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>
            <a:extLst>
              <a:ext uri="{FF2B5EF4-FFF2-40B4-BE49-F238E27FC236}">
                <a16:creationId xmlns:a16="http://schemas.microsoft.com/office/drawing/2014/main" id="{7C69E356-F7BD-4DB5-896A-EC84A7AC97C6}"/>
              </a:ext>
            </a:extLst>
          </p:cNvPr>
          <p:cNvSpPr/>
          <p:nvPr/>
        </p:nvSpPr>
        <p:spPr>
          <a:xfrm>
            <a:off x="9357519" y="5472326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D15E20D3-3CB3-4E36-AF77-7E019C29A576}"/>
              </a:ext>
            </a:extLst>
          </p:cNvPr>
          <p:cNvCxnSpPr>
            <a:cxnSpLocks/>
          </p:cNvCxnSpPr>
          <p:nvPr/>
        </p:nvCxnSpPr>
        <p:spPr>
          <a:xfrm flipV="1">
            <a:off x="9597216" y="5604457"/>
            <a:ext cx="1092981" cy="14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646A4053-92C0-4045-8C05-D67668088B2F}"/>
              </a:ext>
            </a:extLst>
          </p:cNvPr>
          <p:cNvCxnSpPr>
            <a:cxnSpLocks/>
          </p:cNvCxnSpPr>
          <p:nvPr/>
        </p:nvCxnSpPr>
        <p:spPr>
          <a:xfrm>
            <a:off x="6099138" y="5067867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47456A20-FDE2-41D6-A70D-2BFCC224077D}"/>
              </a:ext>
            </a:extLst>
          </p:cNvPr>
          <p:cNvCxnSpPr>
            <a:cxnSpLocks/>
          </p:cNvCxnSpPr>
          <p:nvPr/>
        </p:nvCxnSpPr>
        <p:spPr>
          <a:xfrm>
            <a:off x="6118565" y="5639992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BFDD8673-5081-47EA-ACF1-9B26A2413924}"/>
              </a:ext>
            </a:extLst>
          </p:cNvPr>
          <p:cNvCxnSpPr>
            <a:cxnSpLocks/>
          </p:cNvCxnSpPr>
          <p:nvPr/>
        </p:nvCxnSpPr>
        <p:spPr>
          <a:xfrm>
            <a:off x="6118565" y="6199978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F2571E09-138E-4721-AC71-DFF9C7BE337C}"/>
              </a:ext>
            </a:extLst>
          </p:cNvPr>
          <p:cNvSpPr txBox="1"/>
          <p:nvPr/>
        </p:nvSpPr>
        <p:spPr>
          <a:xfrm>
            <a:off x="6044095" y="4760197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i0</a:t>
            </a:r>
            <a:endParaRPr lang="zh-TW" altLang="en-US" dirty="0"/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25B10E4F-05A7-47F0-B9C4-792D85768EBE}"/>
              </a:ext>
            </a:extLst>
          </p:cNvPr>
          <p:cNvSpPr txBox="1"/>
          <p:nvPr/>
        </p:nvSpPr>
        <p:spPr>
          <a:xfrm>
            <a:off x="6044095" y="5330252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i1</a:t>
            </a:r>
            <a:endParaRPr lang="zh-TW" altLang="en-US" dirty="0"/>
          </a:p>
        </p:txBody>
      </p: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CCB3152A-C4E1-4E25-8A88-3F19F6270A39}"/>
              </a:ext>
            </a:extLst>
          </p:cNvPr>
          <p:cNvSpPr txBox="1"/>
          <p:nvPr/>
        </p:nvSpPr>
        <p:spPr>
          <a:xfrm>
            <a:off x="6061208" y="5902376"/>
            <a:ext cx="35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i2</a:t>
            </a:r>
            <a:endParaRPr lang="zh-TW" altLang="en-US" dirty="0"/>
          </a:p>
        </p:txBody>
      </p: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0D48CE40-E287-45E7-B9E4-9607C1A9853A}"/>
              </a:ext>
            </a:extLst>
          </p:cNvPr>
          <p:cNvCxnSpPr>
            <a:cxnSpLocks/>
            <a:stCxn id="100" idx="2"/>
          </p:cNvCxnSpPr>
          <p:nvPr/>
        </p:nvCxnSpPr>
        <p:spPr>
          <a:xfrm flipH="1">
            <a:off x="7320468" y="4043311"/>
            <a:ext cx="133849" cy="28388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04857E88-3AE7-481B-9222-0B6BAB6A615B}"/>
              </a:ext>
            </a:extLst>
          </p:cNvPr>
          <p:cNvCxnSpPr>
            <a:cxnSpLocks/>
          </p:cNvCxnSpPr>
          <p:nvPr/>
        </p:nvCxnSpPr>
        <p:spPr>
          <a:xfrm>
            <a:off x="8625580" y="4052911"/>
            <a:ext cx="0" cy="28388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12B770E1-8E2C-4B26-9843-C1B65450ABCD}"/>
              </a:ext>
            </a:extLst>
          </p:cNvPr>
          <p:cNvSpPr txBox="1"/>
          <p:nvPr/>
        </p:nvSpPr>
        <p:spPr>
          <a:xfrm>
            <a:off x="397799" y="20112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8EDEE9C3-34F4-4FA0-8C77-F463F81694CA}"/>
              </a:ext>
            </a:extLst>
          </p:cNvPr>
          <p:cNvSpPr txBox="1"/>
          <p:nvPr/>
        </p:nvSpPr>
        <p:spPr>
          <a:xfrm>
            <a:off x="5898366" y="6162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CC321E83-9A23-43BA-B43A-07F01E8C7EC0}"/>
              </a:ext>
            </a:extLst>
          </p:cNvPr>
          <p:cNvSpPr txBox="1"/>
          <p:nvPr/>
        </p:nvSpPr>
        <p:spPr>
          <a:xfrm>
            <a:off x="6027831" y="39737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6E08F5A8-CDC8-498D-8FF8-FB98391C1B7C}"/>
              </a:ext>
            </a:extLst>
          </p:cNvPr>
          <p:cNvSpPr txBox="1"/>
          <p:nvPr/>
        </p:nvSpPr>
        <p:spPr>
          <a:xfrm>
            <a:off x="1202733" y="545220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23 bits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0EBA539C-25C2-4A46-A4CE-1BD54A76D88D}"/>
              </a:ext>
            </a:extLst>
          </p:cNvPr>
          <p:cNvSpPr txBox="1"/>
          <p:nvPr/>
        </p:nvSpPr>
        <p:spPr>
          <a:xfrm>
            <a:off x="2534219" y="549227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25 bits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D02CF850-161F-4259-BF99-402C4BB5E71C}"/>
              </a:ext>
            </a:extLst>
          </p:cNvPr>
          <p:cNvSpPr txBox="1"/>
          <p:nvPr/>
        </p:nvSpPr>
        <p:spPr>
          <a:xfrm>
            <a:off x="3839331" y="546539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27 bits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B7784041-531B-4DA2-84D9-4020B0A779B4}"/>
              </a:ext>
            </a:extLst>
          </p:cNvPr>
          <p:cNvSpPr txBox="1"/>
          <p:nvPr/>
        </p:nvSpPr>
        <p:spPr>
          <a:xfrm>
            <a:off x="6880547" y="423703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23 bits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41AB3D92-D588-4FAD-9816-DAC5DF93FD76}"/>
              </a:ext>
            </a:extLst>
          </p:cNvPr>
          <p:cNvSpPr txBox="1"/>
          <p:nvPr/>
        </p:nvSpPr>
        <p:spPr>
          <a:xfrm>
            <a:off x="8186384" y="426578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25 bits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A0EAC53D-5F62-4002-9922-3EF44B52D14B}"/>
              </a:ext>
            </a:extLst>
          </p:cNvPr>
          <p:cNvSpPr txBox="1"/>
          <p:nvPr/>
        </p:nvSpPr>
        <p:spPr>
          <a:xfrm>
            <a:off x="9151049" y="425563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27 bits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93DB0423-0B70-414D-A59A-53D6688DE1FB}"/>
              </a:ext>
            </a:extLst>
          </p:cNvPr>
          <p:cNvSpPr txBox="1"/>
          <p:nvPr/>
        </p:nvSpPr>
        <p:spPr>
          <a:xfrm>
            <a:off x="6954256" y="311921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23 bits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10F8FB90-0EF3-40A2-9256-EA24336F5AF2}"/>
              </a:ext>
            </a:extLst>
          </p:cNvPr>
          <p:cNvSpPr txBox="1"/>
          <p:nvPr/>
        </p:nvSpPr>
        <p:spPr>
          <a:xfrm>
            <a:off x="8074796" y="311052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25 bits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692FA5D7-4BE3-4E23-A6DF-891AF5786D73}"/>
              </a:ext>
            </a:extLst>
          </p:cNvPr>
          <p:cNvSpPr txBox="1"/>
          <p:nvPr/>
        </p:nvSpPr>
        <p:spPr>
          <a:xfrm>
            <a:off x="9012992" y="311052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27 bits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06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群組 323">
            <a:extLst>
              <a:ext uri="{FF2B5EF4-FFF2-40B4-BE49-F238E27FC236}">
                <a16:creationId xmlns:a16="http://schemas.microsoft.com/office/drawing/2014/main" id="{D36C7EF9-331A-4B3E-829F-7E002FEEF4A6}"/>
              </a:ext>
            </a:extLst>
          </p:cNvPr>
          <p:cNvGrpSpPr/>
          <p:nvPr/>
        </p:nvGrpSpPr>
        <p:grpSpPr>
          <a:xfrm>
            <a:off x="457672" y="747136"/>
            <a:ext cx="2787291" cy="2600500"/>
            <a:chOff x="288098" y="746942"/>
            <a:chExt cx="2787291" cy="2600500"/>
          </a:xfrm>
        </p:grpSpPr>
        <p:grpSp>
          <p:nvGrpSpPr>
            <p:cNvPr id="322" name="群組 321">
              <a:extLst>
                <a:ext uri="{FF2B5EF4-FFF2-40B4-BE49-F238E27FC236}">
                  <a16:creationId xmlns:a16="http://schemas.microsoft.com/office/drawing/2014/main" id="{CC3D2100-8C89-4C21-846E-9843DDA71E14}"/>
                </a:ext>
              </a:extLst>
            </p:cNvPr>
            <p:cNvGrpSpPr/>
            <p:nvPr/>
          </p:nvGrpSpPr>
          <p:grpSpPr>
            <a:xfrm>
              <a:off x="288098" y="746942"/>
              <a:ext cx="2272931" cy="2600500"/>
              <a:chOff x="238304" y="746942"/>
              <a:chExt cx="2595367" cy="2600500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1E36FBF-6BFB-4602-BA18-CC0A5E1A8425}"/>
                  </a:ext>
                </a:extLst>
              </p:cNvPr>
              <p:cNvSpPr/>
              <p:nvPr/>
            </p:nvSpPr>
            <p:spPr>
              <a:xfrm>
                <a:off x="238304" y="746942"/>
                <a:ext cx="649377" cy="26351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ID0</a:t>
                </a:r>
                <a:endParaRPr lang="zh-TW" altLang="en-US" dirty="0"/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5EF7909-57B4-43B3-B6E1-4457D8171194}"/>
                  </a:ext>
                </a:extLst>
              </p:cNvPr>
              <p:cNvSpPr/>
              <p:nvPr/>
            </p:nvSpPr>
            <p:spPr>
              <a:xfrm>
                <a:off x="639106" y="1043975"/>
                <a:ext cx="248575" cy="2485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C5C98B8-8530-4749-92BB-123321F4F26B}"/>
                  </a:ext>
                </a:extLst>
              </p:cNvPr>
              <p:cNvSpPr/>
              <p:nvPr/>
            </p:nvSpPr>
            <p:spPr>
              <a:xfrm>
                <a:off x="639106" y="1332101"/>
                <a:ext cx="248575" cy="2485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0DD7F65-9BA3-4D98-B122-C00AC2BBEE2C}"/>
                  </a:ext>
                </a:extLst>
              </p:cNvPr>
              <p:cNvSpPr/>
              <p:nvPr/>
            </p:nvSpPr>
            <p:spPr>
              <a:xfrm>
                <a:off x="639106" y="1640067"/>
                <a:ext cx="248575" cy="2485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3F186FF-3677-411A-AE84-BBDA3A4A299D}"/>
                  </a:ext>
                </a:extLst>
              </p:cNvPr>
              <p:cNvSpPr/>
              <p:nvPr/>
            </p:nvSpPr>
            <p:spPr>
              <a:xfrm>
                <a:off x="639106" y="1937640"/>
                <a:ext cx="248575" cy="2485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25A27D5-9946-44CF-A863-2EE12F52DF2F}"/>
                  </a:ext>
                </a:extLst>
              </p:cNvPr>
              <p:cNvSpPr/>
              <p:nvPr/>
            </p:nvSpPr>
            <p:spPr>
              <a:xfrm>
                <a:off x="639106" y="2219730"/>
                <a:ext cx="248575" cy="2485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23C89E2-DE0B-4632-B6E1-57A0B3D6CDAA}"/>
                  </a:ext>
                </a:extLst>
              </p:cNvPr>
              <p:cNvSpPr/>
              <p:nvPr/>
            </p:nvSpPr>
            <p:spPr>
              <a:xfrm>
                <a:off x="639106" y="3098867"/>
                <a:ext cx="248575" cy="2485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8</a:t>
                </a:r>
                <a:endParaRPr lang="zh-TW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294FA4-C6AB-4827-BFBF-41E9334DD222}"/>
                  </a:ext>
                </a:extLst>
              </p:cNvPr>
              <p:cNvSpPr/>
              <p:nvPr/>
            </p:nvSpPr>
            <p:spPr>
              <a:xfrm>
                <a:off x="639106" y="2811815"/>
                <a:ext cx="248575" cy="2485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A807F9C-728E-48E9-AEAF-69813D0AE660}"/>
                  </a:ext>
                </a:extLst>
              </p:cNvPr>
              <p:cNvSpPr/>
              <p:nvPr/>
            </p:nvSpPr>
            <p:spPr>
              <a:xfrm>
                <a:off x="639106" y="2527696"/>
                <a:ext cx="248575" cy="2485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6AB50B2-8E59-460B-B68E-DD1F037B6230}"/>
                  </a:ext>
                </a:extLst>
              </p:cNvPr>
              <p:cNvSpPr/>
              <p:nvPr/>
            </p:nvSpPr>
            <p:spPr>
              <a:xfrm>
                <a:off x="1330321" y="1419175"/>
                <a:ext cx="1503350" cy="139379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B1</a:t>
                </a:r>
                <a:endParaRPr lang="zh-TW" altLang="en-US" dirty="0"/>
              </a:p>
            </p:txBody>
          </p: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D3CDE4D3-1ADE-4CD3-BFBC-AC16FF72D158}"/>
                  </a:ext>
                </a:extLst>
              </p:cNvPr>
              <p:cNvCxnSpPr>
                <a:cxnSpLocks/>
                <a:stCxn id="2" idx="3"/>
              </p:cNvCxnSpPr>
              <p:nvPr/>
            </p:nvCxnSpPr>
            <p:spPr>
              <a:xfrm>
                <a:off x="887682" y="878701"/>
                <a:ext cx="425208" cy="6246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740A14F6-1DD0-4EE8-857F-1388D6A00713}"/>
                  </a:ext>
                </a:extLst>
              </p:cNvPr>
              <p:cNvCxnSpPr>
                <a:cxnSpLocks/>
                <a:stCxn id="3" idx="3"/>
              </p:cNvCxnSpPr>
              <p:nvPr/>
            </p:nvCxnSpPr>
            <p:spPr>
              <a:xfrm>
                <a:off x="887681" y="1168263"/>
                <a:ext cx="437981" cy="4228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AC71EA6D-EFDB-4109-B1A9-A50E87CB301F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887681" y="1456389"/>
                <a:ext cx="437981" cy="3264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3B6750C0-CD64-4EC3-944A-49FB8C227D50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>
                <a:off x="887681" y="1764355"/>
                <a:ext cx="437981" cy="2146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A7734011-7425-44A1-A215-D910356CFAC1}"/>
                  </a:ext>
                </a:extLst>
              </p:cNvPr>
              <p:cNvCxnSpPr>
                <a:cxnSpLocks/>
                <a:stCxn id="6" idx="3"/>
                <a:endCxn id="11" idx="1"/>
              </p:cNvCxnSpPr>
              <p:nvPr/>
            </p:nvCxnSpPr>
            <p:spPr>
              <a:xfrm>
                <a:off x="887681" y="2061928"/>
                <a:ext cx="442640" cy="541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D59F0692-0CD4-4369-909A-200294384B57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887681" y="2344018"/>
                <a:ext cx="437981" cy="268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3B53830-A0A8-4B78-A297-013F1A25A466}"/>
                  </a:ext>
                </a:extLst>
              </p:cNvPr>
              <p:cNvCxnSpPr>
                <a:cxnSpLocks/>
                <a:endCxn id="10" idx="3"/>
              </p:cNvCxnSpPr>
              <p:nvPr/>
            </p:nvCxnSpPr>
            <p:spPr>
              <a:xfrm flipH="1">
                <a:off x="887681" y="2458408"/>
                <a:ext cx="437981" cy="1935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994E6E41-7D5D-4B73-B308-7F72E8432B97}"/>
                  </a:ext>
                </a:extLst>
              </p:cNvPr>
              <p:cNvCxnSpPr>
                <a:cxnSpLocks/>
                <a:endCxn id="9" idx="3"/>
              </p:cNvCxnSpPr>
              <p:nvPr/>
            </p:nvCxnSpPr>
            <p:spPr>
              <a:xfrm flipH="1">
                <a:off x="887681" y="2594304"/>
                <a:ext cx="455413" cy="3417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F2224AD4-4D2E-46F4-BB0D-AE8080BBC4B4}"/>
                  </a:ext>
                </a:extLst>
              </p:cNvPr>
              <p:cNvCxnSpPr>
                <a:cxnSpLocks/>
                <a:endCxn id="8" idx="3"/>
              </p:cNvCxnSpPr>
              <p:nvPr/>
            </p:nvCxnSpPr>
            <p:spPr>
              <a:xfrm flipH="1">
                <a:off x="887681" y="2772374"/>
                <a:ext cx="425208" cy="4507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DDC7A13F-6B53-4919-AD83-FED4518F2797}"/>
                </a:ext>
              </a:extLst>
            </p:cNvPr>
            <p:cNvCxnSpPr>
              <a:cxnSpLocks/>
            </p:cNvCxnSpPr>
            <p:nvPr/>
          </p:nvCxnSpPr>
          <p:spPr>
            <a:xfrm>
              <a:off x="2540833" y="2114790"/>
              <a:ext cx="534556" cy="15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DBFE1114-147D-495E-A574-D883B0C372F3}"/>
              </a:ext>
            </a:extLst>
          </p:cNvPr>
          <p:cNvSpPr txBox="1"/>
          <p:nvPr/>
        </p:nvSpPr>
        <p:spPr>
          <a:xfrm>
            <a:off x="1476547" y="172486"/>
            <a:ext cx="865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Stride1</a:t>
            </a:r>
          </a:p>
          <a:p>
            <a:r>
              <a:rPr lang="en-US" altLang="zh-TW" dirty="0"/>
              <a:t>round1</a:t>
            </a:r>
            <a:endParaRPr lang="zh-TW" altLang="en-US" dirty="0"/>
          </a:p>
        </p:txBody>
      </p:sp>
      <p:grpSp>
        <p:nvGrpSpPr>
          <p:cNvPr id="193" name="群組 192">
            <a:extLst>
              <a:ext uri="{FF2B5EF4-FFF2-40B4-BE49-F238E27FC236}">
                <a16:creationId xmlns:a16="http://schemas.microsoft.com/office/drawing/2014/main" id="{3F38E8CF-1151-4A1F-8C36-BAFCA31D96C8}"/>
              </a:ext>
            </a:extLst>
          </p:cNvPr>
          <p:cNvGrpSpPr/>
          <p:nvPr/>
        </p:nvGrpSpPr>
        <p:grpSpPr>
          <a:xfrm>
            <a:off x="3317759" y="863540"/>
            <a:ext cx="2352668" cy="2595950"/>
            <a:chOff x="4154664" y="838757"/>
            <a:chExt cx="2633743" cy="2616796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1DC99DC-FED8-4FF2-B9BF-0A365EE92AD3}"/>
                </a:ext>
              </a:extLst>
            </p:cNvPr>
            <p:cNvSpPr/>
            <p:nvPr/>
          </p:nvSpPr>
          <p:spPr>
            <a:xfrm>
              <a:off x="4154664" y="838757"/>
              <a:ext cx="248576" cy="25748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83DF016-9718-4AA4-90FA-6BBC302F9EE6}"/>
                </a:ext>
              </a:extLst>
            </p:cNvPr>
            <p:cNvSpPr/>
            <p:nvPr/>
          </p:nvSpPr>
          <p:spPr>
            <a:xfrm>
              <a:off x="4154664" y="1135790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E8EF55BA-7EE7-4CAC-8B04-A34B38F878B1}"/>
                </a:ext>
              </a:extLst>
            </p:cNvPr>
            <p:cNvSpPr/>
            <p:nvPr/>
          </p:nvSpPr>
          <p:spPr>
            <a:xfrm>
              <a:off x="4154664" y="1423916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8F0E3C9-8020-443B-9E87-ABA550F2961E}"/>
                </a:ext>
              </a:extLst>
            </p:cNvPr>
            <p:cNvSpPr/>
            <p:nvPr/>
          </p:nvSpPr>
          <p:spPr>
            <a:xfrm>
              <a:off x="4154664" y="1731882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891744F5-8D26-42C6-A6C1-687392E443FB}"/>
                </a:ext>
              </a:extLst>
            </p:cNvPr>
            <p:cNvSpPr/>
            <p:nvPr/>
          </p:nvSpPr>
          <p:spPr>
            <a:xfrm>
              <a:off x="4154664" y="2029455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A598DA94-CF33-4084-B0B6-8A11555D82C7}"/>
                </a:ext>
              </a:extLst>
            </p:cNvPr>
            <p:cNvSpPr/>
            <p:nvPr/>
          </p:nvSpPr>
          <p:spPr>
            <a:xfrm>
              <a:off x="4154664" y="2311545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88F6DFD3-A884-4BAB-A4BE-03796F5E38FB}"/>
                </a:ext>
              </a:extLst>
            </p:cNvPr>
            <p:cNvSpPr/>
            <p:nvPr/>
          </p:nvSpPr>
          <p:spPr>
            <a:xfrm>
              <a:off x="4154664" y="3190682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2B1165BD-65CC-40CB-84B2-356FED6B469B}"/>
                </a:ext>
              </a:extLst>
            </p:cNvPr>
            <p:cNvSpPr/>
            <p:nvPr/>
          </p:nvSpPr>
          <p:spPr>
            <a:xfrm>
              <a:off x="4154664" y="2903630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9B32C803-F563-41AE-9381-D48E95B1B5BD}"/>
                </a:ext>
              </a:extLst>
            </p:cNvPr>
            <p:cNvSpPr/>
            <p:nvPr/>
          </p:nvSpPr>
          <p:spPr>
            <a:xfrm>
              <a:off x="4154664" y="2619511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A50D5D3-6B5F-4319-8787-88E6F04BF6B4}"/>
                </a:ext>
              </a:extLst>
            </p:cNvPr>
            <p:cNvSpPr/>
            <p:nvPr/>
          </p:nvSpPr>
          <p:spPr>
            <a:xfrm>
              <a:off x="5030627" y="1148314"/>
              <a:ext cx="1757780" cy="12421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B2</a:t>
              </a:r>
              <a:endParaRPr lang="zh-TW" altLang="en-US" dirty="0"/>
            </a:p>
          </p:txBody>
        </p: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13D003E6-9CB7-473E-B991-DFD3DD64D665}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>
              <a:off x="4403240" y="967498"/>
              <a:ext cx="627387" cy="3238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560A3D2E-E50E-40F6-81A6-5E720946335F}"/>
                </a:ext>
              </a:extLst>
            </p:cNvPr>
            <p:cNvCxnSpPr>
              <a:cxnSpLocks/>
              <a:stCxn id="60" idx="3"/>
            </p:cNvCxnSpPr>
            <p:nvPr/>
          </p:nvCxnSpPr>
          <p:spPr>
            <a:xfrm>
              <a:off x="4403239" y="1260078"/>
              <a:ext cx="627388" cy="256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4CB1707F-FA39-46B5-B752-1AA94CB3625F}"/>
                </a:ext>
              </a:extLst>
            </p:cNvPr>
            <p:cNvCxnSpPr>
              <a:cxnSpLocks/>
              <a:stCxn id="61" idx="3"/>
              <a:endCxn id="68" idx="1"/>
            </p:cNvCxnSpPr>
            <p:nvPr/>
          </p:nvCxnSpPr>
          <p:spPr>
            <a:xfrm>
              <a:off x="4403239" y="1548204"/>
              <a:ext cx="627388" cy="2211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2DB7BCBD-E5BE-40BE-9614-3CE29542C7DF}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>
              <a:off x="4403239" y="1856170"/>
              <a:ext cx="627388" cy="62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282DA700-ECA2-4E23-A410-BE682547E1D9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 flipV="1">
              <a:off x="4403239" y="2114533"/>
              <a:ext cx="627388" cy="392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205F5F39-0448-47B0-8C90-D510BEEC7BF1}"/>
                </a:ext>
              </a:extLst>
            </p:cNvPr>
            <p:cNvCxnSpPr>
              <a:cxnSpLocks/>
              <a:stCxn id="64" idx="3"/>
            </p:cNvCxnSpPr>
            <p:nvPr/>
          </p:nvCxnSpPr>
          <p:spPr>
            <a:xfrm flipV="1">
              <a:off x="4403239" y="2296986"/>
              <a:ext cx="627388" cy="138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7064F6C6-2775-4840-947E-75C30A8BFBE4}"/>
                </a:ext>
              </a:extLst>
            </p:cNvPr>
            <p:cNvCxnSpPr>
              <a:cxnSpLocks/>
              <a:endCxn id="67" idx="3"/>
            </p:cNvCxnSpPr>
            <p:nvPr/>
          </p:nvCxnSpPr>
          <p:spPr>
            <a:xfrm flipH="1" flipV="1">
              <a:off x="4403239" y="2743799"/>
              <a:ext cx="627387" cy="1004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67FE5A3A-0CEE-43CB-92D6-F1B158C7961C}"/>
                </a:ext>
              </a:extLst>
            </p:cNvPr>
            <p:cNvCxnSpPr>
              <a:cxnSpLocks/>
              <a:stCxn id="85" idx="1"/>
              <a:endCxn id="66" idx="3"/>
            </p:cNvCxnSpPr>
            <p:nvPr/>
          </p:nvCxnSpPr>
          <p:spPr>
            <a:xfrm flipH="1">
              <a:off x="4403239" y="2991625"/>
              <a:ext cx="627388" cy="362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4CDE8B6F-D34B-4ED9-B577-33ABE8B349E7}"/>
                </a:ext>
              </a:extLst>
            </p:cNvPr>
            <p:cNvCxnSpPr>
              <a:cxnSpLocks/>
              <a:endCxn id="65" idx="3"/>
            </p:cNvCxnSpPr>
            <p:nvPr/>
          </p:nvCxnSpPr>
          <p:spPr>
            <a:xfrm flipH="1">
              <a:off x="4403239" y="3184258"/>
              <a:ext cx="627388" cy="1307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AC57C40A-3666-4BA6-BA3E-009E3BF50582}"/>
                </a:ext>
              </a:extLst>
            </p:cNvPr>
            <p:cNvSpPr/>
            <p:nvPr/>
          </p:nvSpPr>
          <p:spPr>
            <a:xfrm>
              <a:off x="5030627" y="2527696"/>
              <a:ext cx="1757780" cy="92785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B3</a:t>
              </a:r>
              <a:endParaRPr lang="zh-TW" altLang="en-US" dirty="0"/>
            </a:p>
          </p:txBody>
        </p:sp>
      </p:grp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3865BF41-376E-406E-9FD0-2A0FA4D0D80D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5670427" y="1786750"/>
            <a:ext cx="600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D633118A-F8FA-492E-82CF-375030E63285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5670427" y="2999258"/>
            <a:ext cx="600945" cy="2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EF0D1896-4191-4D29-8F5B-C76C81F06E2B}"/>
              </a:ext>
            </a:extLst>
          </p:cNvPr>
          <p:cNvSpPr txBox="1"/>
          <p:nvPr/>
        </p:nvSpPr>
        <p:spPr>
          <a:xfrm>
            <a:off x="-38037" y="210352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NO7_0</a:t>
            </a:r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A8EEF579-CCF1-48C1-8A77-9A0438AC5336}"/>
              </a:ext>
            </a:extLst>
          </p:cNvPr>
          <p:cNvSpPr txBox="1"/>
          <p:nvPr/>
        </p:nvSpPr>
        <p:spPr>
          <a:xfrm>
            <a:off x="-26805" y="4980277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NO7_1</a:t>
            </a:r>
            <a:endParaRPr lang="zh-TW" altLang="en-US" dirty="0"/>
          </a:p>
        </p:txBody>
      </p:sp>
      <p:grpSp>
        <p:nvGrpSpPr>
          <p:cNvPr id="194" name="群組 193">
            <a:extLst>
              <a:ext uri="{FF2B5EF4-FFF2-40B4-BE49-F238E27FC236}">
                <a16:creationId xmlns:a16="http://schemas.microsoft.com/office/drawing/2014/main" id="{86B08C63-9C50-4D7F-A5D5-3A9C9F8E2857}"/>
              </a:ext>
            </a:extLst>
          </p:cNvPr>
          <p:cNvGrpSpPr/>
          <p:nvPr/>
        </p:nvGrpSpPr>
        <p:grpSpPr>
          <a:xfrm>
            <a:off x="3335751" y="3887691"/>
            <a:ext cx="2810819" cy="2704274"/>
            <a:chOff x="4154664" y="3936748"/>
            <a:chExt cx="3142781" cy="2704274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F1C40FA4-6804-4556-97E5-49BC25A1975A}"/>
                </a:ext>
              </a:extLst>
            </p:cNvPr>
            <p:cNvSpPr/>
            <p:nvPr/>
          </p:nvSpPr>
          <p:spPr>
            <a:xfrm>
              <a:off x="4154664" y="3936748"/>
              <a:ext cx="248576" cy="25748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2326543E-44CA-4642-B140-5EF3CB37D86E}"/>
                </a:ext>
              </a:extLst>
            </p:cNvPr>
            <p:cNvSpPr/>
            <p:nvPr/>
          </p:nvSpPr>
          <p:spPr>
            <a:xfrm>
              <a:off x="4154664" y="4233781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EDB5D365-DF60-4BA5-BDDA-24BC1F1D5857}"/>
                </a:ext>
              </a:extLst>
            </p:cNvPr>
            <p:cNvSpPr/>
            <p:nvPr/>
          </p:nvSpPr>
          <p:spPr>
            <a:xfrm>
              <a:off x="4154664" y="4521907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6EA40E6-2AD9-46E1-9901-8ABB6BF2DBBE}"/>
                </a:ext>
              </a:extLst>
            </p:cNvPr>
            <p:cNvSpPr/>
            <p:nvPr/>
          </p:nvSpPr>
          <p:spPr>
            <a:xfrm>
              <a:off x="4154664" y="4829873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09165CD4-F915-4D8C-9EBC-57EA927164BF}"/>
                </a:ext>
              </a:extLst>
            </p:cNvPr>
            <p:cNvSpPr/>
            <p:nvPr/>
          </p:nvSpPr>
          <p:spPr>
            <a:xfrm>
              <a:off x="4154664" y="5127446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1C5971C1-E2F7-44AC-9BE2-0C8ED8BEF39C}"/>
                </a:ext>
              </a:extLst>
            </p:cNvPr>
            <p:cNvSpPr/>
            <p:nvPr/>
          </p:nvSpPr>
          <p:spPr>
            <a:xfrm>
              <a:off x="4154664" y="5409536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92713002-ACC7-487D-9247-31CC5DA2E205}"/>
                </a:ext>
              </a:extLst>
            </p:cNvPr>
            <p:cNvSpPr/>
            <p:nvPr/>
          </p:nvSpPr>
          <p:spPr>
            <a:xfrm>
              <a:off x="4154664" y="6288673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E8E5BE31-C282-4540-9107-A9B7E32BC432}"/>
                </a:ext>
              </a:extLst>
            </p:cNvPr>
            <p:cNvSpPr/>
            <p:nvPr/>
          </p:nvSpPr>
          <p:spPr>
            <a:xfrm>
              <a:off x="4154664" y="6001621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A594B206-80DC-4E0E-B7D5-6BA5ED3A5322}"/>
                </a:ext>
              </a:extLst>
            </p:cNvPr>
            <p:cNvSpPr/>
            <p:nvPr/>
          </p:nvSpPr>
          <p:spPr>
            <a:xfrm>
              <a:off x="4154664" y="5717502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E276A098-EF55-4AB1-930B-873A5D6F0B0F}"/>
                </a:ext>
              </a:extLst>
            </p:cNvPr>
            <p:cNvSpPr/>
            <p:nvPr/>
          </p:nvSpPr>
          <p:spPr>
            <a:xfrm>
              <a:off x="5048058" y="4319250"/>
              <a:ext cx="1757779" cy="103044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B2</a:t>
              </a:r>
              <a:endParaRPr lang="zh-TW" altLang="en-US" dirty="0"/>
            </a:p>
          </p:txBody>
        </p: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89A2A7CC-273D-4AEB-A7C6-09C4BDEE11E5}"/>
                </a:ext>
              </a:extLst>
            </p:cNvPr>
            <p:cNvCxnSpPr>
              <a:cxnSpLocks/>
              <a:stCxn id="96" idx="3"/>
            </p:cNvCxnSpPr>
            <p:nvPr/>
          </p:nvCxnSpPr>
          <p:spPr>
            <a:xfrm>
              <a:off x="4403240" y="4065489"/>
              <a:ext cx="627387" cy="3238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71AB3CF7-47BF-47B4-9B3A-C540E9C40EC0}"/>
                </a:ext>
              </a:extLst>
            </p:cNvPr>
            <p:cNvCxnSpPr>
              <a:cxnSpLocks/>
              <a:stCxn id="97" idx="3"/>
            </p:cNvCxnSpPr>
            <p:nvPr/>
          </p:nvCxnSpPr>
          <p:spPr>
            <a:xfrm>
              <a:off x="4403239" y="4358069"/>
              <a:ext cx="627388" cy="256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>
              <a:extLst>
                <a:ext uri="{FF2B5EF4-FFF2-40B4-BE49-F238E27FC236}">
                  <a16:creationId xmlns:a16="http://schemas.microsoft.com/office/drawing/2014/main" id="{FF0CED9D-7698-4866-A18F-3E2597A65888}"/>
                </a:ext>
              </a:extLst>
            </p:cNvPr>
            <p:cNvCxnSpPr>
              <a:cxnSpLocks/>
              <a:stCxn id="98" idx="3"/>
              <a:endCxn id="105" idx="1"/>
            </p:cNvCxnSpPr>
            <p:nvPr/>
          </p:nvCxnSpPr>
          <p:spPr>
            <a:xfrm>
              <a:off x="4403239" y="4646195"/>
              <a:ext cx="644819" cy="1882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>
              <a:extLst>
                <a:ext uri="{FF2B5EF4-FFF2-40B4-BE49-F238E27FC236}">
                  <a16:creationId xmlns:a16="http://schemas.microsoft.com/office/drawing/2014/main" id="{6A860501-1D9F-41BB-AD59-B907FC476CA8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4403239" y="4954161"/>
              <a:ext cx="627388" cy="62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>
              <a:extLst>
                <a:ext uri="{FF2B5EF4-FFF2-40B4-BE49-F238E27FC236}">
                  <a16:creationId xmlns:a16="http://schemas.microsoft.com/office/drawing/2014/main" id="{22CCCA84-2C6E-416B-8D51-63C12585B22E}"/>
                </a:ext>
              </a:extLst>
            </p:cNvPr>
            <p:cNvCxnSpPr>
              <a:cxnSpLocks/>
              <a:stCxn id="100" idx="3"/>
            </p:cNvCxnSpPr>
            <p:nvPr/>
          </p:nvCxnSpPr>
          <p:spPr>
            <a:xfrm flipV="1">
              <a:off x="4403239" y="5212524"/>
              <a:ext cx="627388" cy="392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38054172-BE6F-4412-B191-E090BCC7F60F}"/>
                </a:ext>
              </a:extLst>
            </p:cNvPr>
            <p:cNvCxnSpPr>
              <a:cxnSpLocks/>
              <a:stCxn id="101" idx="3"/>
            </p:cNvCxnSpPr>
            <p:nvPr/>
          </p:nvCxnSpPr>
          <p:spPr>
            <a:xfrm flipV="1">
              <a:off x="4403239" y="5325836"/>
              <a:ext cx="644819" cy="207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A5382374-7BCD-47A0-BC8D-FF584A8E3391}"/>
                </a:ext>
              </a:extLst>
            </p:cNvPr>
            <p:cNvCxnSpPr>
              <a:cxnSpLocks/>
              <a:endCxn id="104" idx="3"/>
            </p:cNvCxnSpPr>
            <p:nvPr/>
          </p:nvCxnSpPr>
          <p:spPr>
            <a:xfrm flipH="1" flipV="1">
              <a:off x="4403239" y="5841790"/>
              <a:ext cx="627387" cy="1627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9873C01F-94B6-44FB-AAFE-CDCC6B209E35}"/>
                </a:ext>
              </a:extLst>
            </p:cNvPr>
            <p:cNvCxnSpPr>
              <a:cxnSpLocks/>
              <a:stCxn id="115" idx="1"/>
              <a:endCxn id="103" idx="3"/>
            </p:cNvCxnSpPr>
            <p:nvPr/>
          </p:nvCxnSpPr>
          <p:spPr>
            <a:xfrm flipH="1" flipV="1">
              <a:off x="4403239" y="6125909"/>
              <a:ext cx="627388" cy="7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86180BF5-778B-4796-9257-4E2453D812AE}"/>
                </a:ext>
              </a:extLst>
            </p:cNvPr>
            <p:cNvCxnSpPr>
              <a:cxnSpLocks/>
              <a:endCxn id="102" idx="3"/>
            </p:cNvCxnSpPr>
            <p:nvPr/>
          </p:nvCxnSpPr>
          <p:spPr>
            <a:xfrm flipH="1">
              <a:off x="4403239" y="6282249"/>
              <a:ext cx="627388" cy="1307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F7AAA896-2089-4A38-8B50-B5B28D4D6686}"/>
                </a:ext>
              </a:extLst>
            </p:cNvPr>
            <p:cNvSpPr/>
            <p:nvPr/>
          </p:nvSpPr>
          <p:spPr>
            <a:xfrm>
              <a:off x="5030627" y="5625687"/>
              <a:ext cx="1757779" cy="101533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B2</a:t>
              </a:r>
              <a:endParaRPr lang="zh-TW" altLang="en-US" dirty="0"/>
            </a:p>
          </p:txBody>
        </p: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A21C1C52-E329-4A3E-B136-08C93055E1F6}"/>
                </a:ext>
              </a:extLst>
            </p:cNvPr>
            <p:cNvCxnSpPr>
              <a:cxnSpLocks/>
              <a:stCxn id="105" idx="3"/>
            </p:cNvCxnSpPr>
            <p:nvPr/>
          </p:nvCxnSpPr>
          <p:spPr>
            <a:xfrm flipV="1">
              <a:off x="6805837" y="4829873"/>
              <a:ext cx="491608" cy="45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17E8C2FC-1430-49B6-ABF1-84287B2C0D71}"/>
                </a:ext>
              </a:extLst>
            </p:cNvPr>
            <p:cNvCxnSpPr>
              <a:stCxn id="115" idx="3"/>
            </p:cNvCxnSpPr>
            <p:nvPr/>
          </p:nvCxnSpPr>
          <p:spPr>
            <a:xfrm flipV="1">
              <a:off x="6788406" y="6125909"/>
              <a:ext cx="509039" cy="7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B7CDDEE9-22EA-455E-A129-F793FA99D0BC}"/>
                </a:ext>
              </a:extLst>
            </p:cNvPr>
            <p:cNvCxnSpPr>
              <a:stCxn id="99" idx="3"/>
            </p:cNvCxnSpPr>
            <p:nvPr/>
          </p:nvCxnSpPr>
          <p:spPr>
            <a:xfrm>
              <a:off x="4403239" y="4954161"/>
              <a:ext cx="627387" cy="8727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AF584614-4E4F-49F1-B2DF-0EAB0DC147F8}"/>
                </a:ext>
              </a:extLst>
            </p:cNvPr>
            <p:cNvCxnSpPr>
              <a:stCxn id="100" idx="3"/>
            </p:cNvCxnSpPr>
            <p:nvPr/>
          </p:nvCxnSpPr>
          <p:spPr>
            <a:xfrm>
              <a:off x="4403239" y="5251734"/>
              <a:ext cx="627387" cy="676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931A7AE4-DAB1-4A79-8C3E-4D8F414930ED}"/>
                </a:ext>
              </a:extLst>
            </p:cNvPr>
            <p:cNvCxnSpPr>
              <a:stCxn id="101" idx="3"/>
            </p:cNvCxnSpPr>
            <p:nvPr/>
          </p:nvCxnSpPr>
          <p:spPr>
            <a:xfrm>
              <a:off x="4403239" y="5533824"/>
              <a:ext cx="627387" cy="4529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05CFDBA0-CCBF-4586-835F-0DBCF8C86A6B}"/>
              </a:ext>
            </a:extLst>
          </p:cNvPr>
          <p:cNvGrpSpPr/>
          <p:nvPr/>
        </p:nvGrpSpPr>
        <p:grpSpPr>
          <a:xfrm>
            <a:off x="6621343" y="825614"/>
            <a:ext cx="2483603" cy="2704274"/>
            <a:chOff x="7415794" y="806787"/>
            <a:chExt cx="3160211" cy="2704274"/>
          </a:xfrm>
        </p:grpSpPr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A7C40EDB-98E7-4F3B-86C0-909EE99FFBDB}"/>
                </a:ext>
              </a:extLst>
            </p:cNvPr>
            <p:cNvSpPr/>
            <p:nvPr/>
          </p:nvSpPr>
          <p:spPr>
            <a:xfrm>
              <a:off x="7415794" y="806787"/>
              <a:ext cx="248576" cy="25748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0D83056D-758E-480A-BCA4-A8F9856E5ADF}"/>
                </a:ext>
              </a:extLst>
            </p:cNvPr>
            <p:cNvSpPr/>
            <p:nvPr/>
          </p:nvSpPr>
          <p:spPr>
            <a:xfrm>
              <a:off x="7415794" y="1103820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6C178DFB-A9F8-4F76-B05B-00C3BB2E340A}"/>
                </a:ext>
              </a:extLst>
            </p:cNvPr>
            <p:cNvSpPr/>
            <p:nvPr/>
          </p:nvSpPr>
          <p:spPr>
            <a:xfrm>
              <a:off x="7415794" y="1391946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E513F2FC-A2CD-4F8E-BEA4-4091EC769100}"/>
                </a:ext>
              </a:extLst>
            </p:cNvPr>
            <p:cNvSpPr/>
            <p:nvPr/>
          </p:nvSpPr>
          <p:spPr>
            <a:xfrm>
              <a:off x="7415794" y="1699912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EAE52F2E-39E3-4C6F-8678-4630A5DDE47E}"/>
                </a:ext>
              </a:extLst>
            </p:cNvPr>
            <p:cNvSpPr/>
            <p:nvPr/>
          </p:nvSpPr>
          <p:spPr>
            <a:xfrm>
              <a:off x="7415794" y="1997485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BFA301B6-A900-4837-9431-5F462A570907}"/>
                </a:ext>
              </a:extLst>
            </p:cNvPr>
            <p:cNvSpPr/>
            <p:nvPr/>
          </p:nvSpPr>
          <p:spPr>
            <a:xfrm>
              <a:off x="7415794" y="2279575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88433726-EEFA-47AE-BBA6-CA5FD9E94605}"/>
                </a:ext>
              </a:extLst>
            </p:cNvPr>
            <p:cNvSpPr/>
            <p:nvPr/>
          </p:nvSpPr>
          <p:spPr>
            <a:xfrm>
              <a:off x="7415794" y="3158712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51C82CE8-C371-4099-AC01-8C6EA390A651}"/>
                </a:ext>
              </a:extLst>
            </p:cNvPr>
            <p:cNvSpPr/>
            <p:nvPr/>
          </p:nvSpPr>
          <p:spPr>
            <a:xfrm>
              <a:off x="7415794" y="2871660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4412B990-E237-4778-995B-0C85F51B0144}"/>
                </a:ext>
              </a:extLst>
            </p:cNvPr>
            <p:cNvSpPr/>
            <p:nvPr/>
          </p:nvSpPr>
          <p:spPr>
            <a:xfrm>
              <a:off x="7415794" y="2587541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A9EFF76B-F32D-4D4C-87BB-4D7FE98343F6}"/>
                </a:ext>
              </a:extLst>
            </p:cNvPr>
            <p:cNvSpPr/>
            <p:nvPr/>
          </p:nvSpPr>
          <p:spPr>
            <a:xfrm>
              <a:off x="8309188" y="1189289"/>
              <a:ext cx="1757779" cy="103044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B2</a:t>
              </a:r>
              <a:endParaRPr lang="zh-TW" altLang="en-US" dirty="0"/>
            </a:p>
          </p:txBody>
        </p:sp>
        <p:cxnSp>
          <p:nvCxnSpPr>
            <p:cNvPr id="142" name="直線接點 141">
              <a:extLst>
                <a:ext uri="{FF2B5EF4-FFF2-40B4-BE49-F238E27FC236}">
                  <a16:creationId xmlns:a16="http://schemas.microsoft.com/office/drawing/2014/main" id="{66E547C1-F9EF-4384-879B-A4B1F9FFD9BF}"/>
                </a:ext>
              </a:extLst>
            </p:cNvPr>
            <p:cNvCxnSpPr>
              <a:cxnSpLocks/>
              <a:stCxn id="132" idx="3"/>
            </p:cNvCxnSpPr>
            <p:nvPr/>
          </p:nvCxnSpPr>
          <p:spPr>
            <a:xfrm>
              <a:off x="7664370" y="935528"/>
              <a:ext cx="627387" cy="3238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C318AC1D-D102-40A5-A344-C461213268BD}"/>
                </a:ext>
              </a:extLst>
            </p:cNvPr>
            <p:cNvCxnSpPr>
              <a:cxnSpLocks/>
              <a:stCxn id="133" idx="3"/>
            </p:cNvCxnSpPr>
            <p:nvPr/>
          </p:nvCxnSpPr>
          <p:spPr>
            <a:xfrm>
              <a:off x="7664369" y="1228108"/>
              <a:ext cx="627388" cy="256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>
              <a:extLst>
                <a:ext uri="{FF2B5EF4-FFF2-40B4-BE49-F238E27FC236}">
                  <a16:creationId xmlns:a16="http://schemas.microsoft.com/office/drawing/2014/main" id="{BC683BF0-3298-42A4-8DEA-27008FA3B0CB}"/>
                </a:ext>
              </a:extLst>
            </p:cNvPr>
            <p:cNvCxnSpPr>
              <a:cxnSpLocks/>
              <a:stCxn id="134" idx="3"/>
              <a:endCxn id="141" idx="1"/>
            </p:cNvCxnSpPr>
            <p:nvPr/>
          </p:nvCxnSpPr>
          <p:spPr>
            <a:xfrm>
              <a:off x="7664369" y="1516234"/>
              <a:ext cx="644819" cy="1882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>
              <a:extLst>
                <a:ext uri="{FF2B5EF4-FFF2-40B4-BE49-F238E27FC236}">
                  <a16:creationId xmlns:a16="http://schemas.microsoft.com/office/drawing/2014/main" id="{FFFE4C2B-EA87-4963-9228-8C8685B89AEC}"/>
                </a:ext>
              </a:extLst>
            </p:cNvPr>
            <p:cNvCxnSpPr>
              <a:cxnSpLocks/>
              <a:stCxn id="135" idx="3"/>
            </p:cNvCxnSpPr>
            <p:nvPr/>
          </p:nvCxnSpPr>
          <p:spPr>
            <a:xfrm>
              <a:off x="7664369" y="1824200"/>
              <a:ext cx="627388" cy="62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>
              <a:extLst>
                <a:ext uri="{FF2B5EF4-FFF2-40B4-BE49-F238E27FC236}">
                  <a16:creationId xmlns:a16="http://schemas.microsoft.com/office/drawing/2014/main" id="{271FE4AE-5156-4C18-9CBA-F2462D92853A}"/>
                </a:ext>
              </a:extLst>
            </p:cNvPr>
            <p:cNvCxnSpPr>
              <a:cxnSpLocks/>
              <a:stCxn id="136" idx="3"/>
            </p:cNvCxnSpPr>
            <p:nvPr/>
          </p:nvCxnSpPr>
          <p:spPr>
            <a:xfrm flipV="1">
              <a:off x="7664369" y="2082563"/>
              <a:ext cx="627388" cy="392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>
              <a:extLst>
                <a:ext uri="{FF2B5EF4-FFF2-40B4-BE49-F238E27FC236}">
                  <a16:creationId xmlns:a16="http://schemas.microsoft.com/office/drawing/2014/main" id="{F5328A24-C823-454E-933E-185600863970}"/>
                </a:ext>
              </a:extLst>
            </p:cNvPr>
            <p:cNvCxnSpPr>
              <a:cxnSpLocks/>
              <a:stCxn id="137" idx="3"/>
            </p:cNvCxnSpPr>
            <p:nvPr/>
          </p:nvCxnSpPr>
          <p:spPr>
            <a:xfrm flipV="1">
              <a:off x="7664369" y="2195875"/>
              <a:ext cx="644819" cy="207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>
              <a:extLst>
                <a:ext uri="{FF2B5EF4-FFF2-40B4-BE49-F238E27FC236}">
                  <a16:creationId xmlns:a16="http://schemas.microsoft.com/office/drawing/2014/main" id="{AF789213-DB38-4B6C-A188-DCE778C05AE1}"/>
                </a:ext>
              </a:extLst>
            </p:cNvPr>
            <p:cNvCxnSpPr>
              <a:cxnSpLocks/>
              <a:endCxn id="140" idx="3"/>
            </p:cNvCxnSpPr>
            <p:nvPr/>
          </p:nvCxnSpPr>
          <p:spPr>
            <a:xfrm flipH="1" flipV="1">
              <a:off x="7664369" y="2711829"/>
              <a:ext cx="627387" cy="1627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>
              <a:extLst>
                <a:ext uri="{FF2B5EF4-FFF2-40B4-BE49-F238E27FC236}">
                  <a16:creationId xmlns:a16="http://schemas.microsoft.com/office/drawing/2014/main" id="{7A21EE5C-4C11-421F-A85B-E3C6AB1B5156}"/>
                </a:ext>
              </a:extLst>
            </p:cNvPr>
            <p:cNvCxnSpPr>
              <a:cxnSpLocks/>
              <a:stCxn id="151" idx="1"/>
              <a:endCxn id="139" idx="3"/>
            </p:cNvCxnSpPr>
            <p:nvPr/>
          </p:nvCxnSpPr>
          <p:spPr>
            <a:xfrm flipH="1" flipV="1">
              <a:off x="7664369" y="2995948"/>
              <a:ext cx="627388" cy="7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>
              <a:extLst>
                <a:ext uri="{FF2B5EF4-FFF2-40B4-BE49-F238E27FC236}">
                  <a16:creationId xmlns:a16="http://schemas.microsoft.com/office/drawing/2014/main" id="{2DB67488-0306-4AE8-9867-2497208806C9}"/>
                </a:ext>
              </a:extLst>
            </p:cNvPr>
            <p:cNvCxnSpPr>
              <a:cxnSpLocks/>
              <a:endCxn id="138" idx="3"/>
            </p:cNvCxnSpPr>
            <p:nvPr/>
          </p:nvCxnSpPr>
          <p:spPr>
            <a:xfrm flipH="1">
              <a:off x="7664369" y="3152288"/>
              <a:ext cx="627388" cy="1307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43816267-4B7A-43E0-8533-B81951EF7E55}"/>
                </a:ext>
              </a:extLst>
            </p:cNvPr>
            <p:cNvSpPr/>
            <p:nvPr/>
          </p:nvSpPr>
          <p:spPr>
            <a:xfrm>
              <a:off x="8291757" y="2495726"/>
              <a:ext cx="1757779" cy="101533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B2</a:t>
              </a:r>
              <a:endParaRPr lang="zh-TW" altLang="en-US" dirty="0"/>
            </a:p>
          </p:txBody>
        </p:sp>
        <p:cxnSp>
          <p:nvCxnSpPr>
            <p:cNvPr id="152" name="直線接點 151">
              <a:extLst>
                <a:ext uri="{FF2B5EF4-FFF2-40B4-BE49-F238E27FC236}">
                  <a16:creationId xmlns:a16="http://schemas.microsoft.com/office/drawing/2014/main" id="{FEACDA3E-82F5-4406-A997-9152EA06FB34}"/>
                </a:ext>
              </a:extLst>
            </p:cNvPr>
            <p:cNvCxnSpPr>
              <a:cxnSpLocks/>
              <a:stCxn id="141" idx="3"/>
            </p:cNvCxnSpPr>
            <p:nvPr/>
          </p:nvCxnSpPr>
          <p:spPr>
            <a:xfrm>
              <a:off x="10066967" y="1704510"/>
              <a:ext cx="509038" cy="2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>
              <a:extLst>
                <a:ext uri="{FF2B5EF4-FFF2-40B4-BE49-F238E27FC236}">
                  <a16:creationId xmlns:a16="http://schemas.microsoft.com/office/drawing/2014/main" id="{0A6CEAF3-FBEF-4164-841B-39D446817AB0}"/>
                </a:ext>
              </a:extLst>
            </p:cNvPr>
            <p:cNvCxnSpPr>
              <a:stCxn id="151" idx="3"/>
            </p:cNvCxnSpPr>
            <p:nvPr/>
          </p:nvCxnSpPr>
          <p:spPr>
            <a:xfrm flipV="1">
              <a:off x="10049536" y="2995948"/>
              <a:ext cx="509039" cy="7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>
              <a:extLst>
                <a:ext uri="{FF2B5EF4-FFF2-40B4-BE49-F238E27FC236}">
                  <a16:creationId xmlns:a16="http://schemas.microsoft.com/office/drawing/2014/main" id="{1E3209EB-C7EC-48A9-8AFD-73188BE56CD8}"/>
                </a:ext>
              </a:extLst>
            </p:cNvPr>
            <p:cNvCxnSpPr>
              <a:stCxn id="135" idx="3"/>
            </p:cNvCxnSpPr>
            <p:nvPr/>
          </p:nvCxnSpPr>
          <p:spPr>
            <a:xfrm>
              <a:off x="7664369" y="1824200"/>
              <a:ext cx="627387" cy="8727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>
              <a:extLst>
                <a:ext uri="{FF2B5EF4-FFF2-40B4-BE49-F238E27FC236}">
                  <a16:creationId xmlns:a16="http://schemas.microsoft.com/office/drawing/2014/main" id="{8A417D88-B22C-48FF-931E-92CBA792E52A}"/>
                </a:ext>
              </a:extLst>
            </p:cNvPr>
            <p:cNvCxnSpPr>
              <a:stCxn id="136" idx="3"/>
            </p:cNvCxnSpPr>
            <p:nvPr/>
          </p:nvCxnSpPr>
          <p:spPr>
            <a:xfrm>
              <a:off x="7664369" y="2121773"/>
              <a:ext cx="627387" cy="676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>
              <a:extLst>
                <a:ext uri="{FF2B5EF4-FFF2-40B4-BE49-F238E27FC236}">
                  <a16:creationId xmlns:a16="http://schemas.microsoft.com/office/drawing/2014/main" id="{8E9B5338-E2EF-4B5A-A281-4ED5A35D71C7}"/>
                </a:ext>
              </a:extLst>
            </p:cNvPr>
            <p:cNvCxnSpPr>
              <a:stCxn id="137" idx="3"/>
            </p:cNvCxnSpPr>
            <p:nvPr/>
          </p:nvCxnSpPr>
          <p:spPr>
            <a:xfrm>
              <a:off x="7664369" y="2403863"/>
              <a:ext cx="627387" cy="4529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群組 271">
            <a:extLst>
              <a:ext uri="{FF2B5EF4-FFF2-40B4-BE49-F238E27FC236}">
                <a16:creationId xmlns:a16="http://schemas.microsoft.com/office/drawing/2014/main" id="{9AF5127B-430A-4461-A1DC-B562C60DF595}"/>
              </a:ext>
            </a:extLst>
          </p:cNvPr>
          <p:cNvGrpSpPr/>
          <p:nvPr/>
        </p:nvGrpSpPr>
        <p:grpSpPr>
          <a:xfrm>
            <a:off x="6572088" y="3887691"/>
            <a:ext cx="2529503" cy="2579784"/>
            <a:chOff x="6951848" y="4091881"/>
            <a:chExt cx="2803440" cy="2579784"/>
          </a:xfrm>
        </p:grpSpPr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89A70E18-FD8A-4D37-A5CF-D688CE6E4F11}"/>
                </a:ext>
              </a:extLst>
            </p:cNvPr>
            <p:cNvSpPr/>
            <p:nvPr/>
          </p:nvSpPr>
          <p:spPr>
            <a:xfrm>
              <a:off x="6951848" y="4091881"/>
              <a:ext cx="222048" cy="2554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CFA93C9D-B234-489B-8639-F3B5CAB97FD4}"/>
                </a:ext>
              </a:extLst>
            </p:cNvPr>
            <p:cNvSpPr/>
            <p:nvPr/>
          </p:nvSpPr>
          <p:spPr>
            <a:xfrm>
              <a:off x="6951848" y="4386548"/>
              <a:ext cx="222047" cy="246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449CD4B2-41EA-48E0-B506-1CF4ECF03275}"/>
                </a:ext>
              </a:extLst>
            </p:cNvPr>
            <p:cNvSpPr/>
            <p:nvPr/>
          </p:nvSpPr>
          <p:spPr>
            <a:xfrm>
              <a:off x="6951848" y="4672378"/>
              <a:ext cx="222047" cy="246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8432ED52-6B8E-4182-8FEB-CBECF4997F17}"/>
                </a:ext>
              </a:extLst>
            </p:cNvPr>
            <p:cNvSpPr/>
            <p:nvPr/>
          </p:nvSpPr>
          <p:spPr>
            <a:xfrm>
              <a:off x="6951848" y="4977891"/>
              <a:ext cx="222047" cy="246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A21F20CA-8F64-41FB-9ED2-D4120F61ECEE}"/>
                </a:ext>
              </a:extLst>
            </p:cNvPr>
            <p:cNvSpPr/>
            <p:nvPr/>
          </p:nvSpPr>
          <p:spPr>
            <a:xfrm>
              <a:off x="6951848" y="5273094"/>
              <a:ext cx="222047" cy="246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90D3BB58-5128-4A19-BB5E-0EB207E92AEE}"/>
                </a:ext>
              </a:extLst>
            </p:cNvPr>
            <p:cNvSpPr/>
            <p:nvPr/>
          </p:nvSpPr>
          <p:spPr>
            <a:xfrm>
              <a:off x="6951848" y="5552936"/>
              <a:ext cx="222047" cy="246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FACF4DDD-7D3F-412D-BD5E-5F5883C0CC96}"/>
                </a:ext>
              </a:extLst>
            </p:cNvPr>
            <p:cNvSpPr/>
            <p:nvPr/>
          </p:nvSpPr>
          <p:spPr>
            <a:xfrm>
              <a:off x="6951848" y="6425070"/>
              <a:ext cx="222047" cy="246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C50AB742-E396-4175-A36A-27C1C81CE7E5}"/>
                </a:ext>
              </a:extLst>
            </p:cNvPr>
            <p:cNvSpPr/>
            <p:nvPr/>
          </p:nvSpPr>
          <p:spPr>
            <a:xfrm>
              <a:off x="6951848" y="6140305"/>
              <a:ext cx="222047" cy="246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370C32E4-7CE1-4CE2-831B-FAA5BB91D5B5}"/>
                </a:ext>
              </a:extLst>
            </p:cNvPr>
            <p:cNvSpPr/>
            <p:nvPr/>
          </p:nvSpPr>
          <p:spPr>
            <a:xfrm>
              <a:off x="6951848" y="5858449"/>
              <a:ext cx="222047" cy="246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37F1A0F1-964B-4E07-A9C8-DD6F79CCF5A2}"/>
                </a:ext>
              </a:extLst>
            </p:cNvPr>
            <p:cNvSpPr/>
            <p:nvPr/>
          </p:nvSpPr>
          <p:spPr>
            <a:xfrm>
              <a:off x="7694953" y="5479200"/>
              <a:ext cx="1570188" cy="106916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B2</a:t>
              </a:r>
              <a:endParaRPr lang="zh-TW" altLang="en-US" dirty="0"/>
            </a:p>
          </p:txBody>
        </p:sp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2090D64D-625C-4CDB-BE32-693A6580A2F6}"/>
                </a:ext>
              </a:extLst>
            </p:cNvPr>
            <p:cNvCxnSpPr>
              <a:cxnSpLocks/>
              <a:stCxn id="202" idx="3"/>
            </p:cNvCxnSpPr>
            <p:nvPr/>
          </p:nvCxnSpPr>
          <p:spPr>
            <a:xfrm>
              <a:off x="7173896" y="4219596"/>
              <a:ext cx="574100" cy="159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885FD8CF-1DAA-4070-B285-4908B400E8AA}"/>
                </a:ext>
              </a:extLst>
            </p:cNvPr>
            <p:cNvCxnSpPr>
              <a:cxnSpLocks/>
              <a:stCxn id="203" idx="3"/>
              <a:endCxn id="221" idx="1"/>
            </p:cNvCxnSpPr>
            <p:nvPr/>
          </p:nvCxnSpPr>
          <p:spPr>
            <a:xfrm>
              <a:off x="7173895" y="4509846"/>
              <a:ext cx="574101" cy="88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D994E924-7110-46B0-B4B0-D28130705487}"/>
                </a:ext>
              </a:extLst>
            </p:cNvPr>
            <p:cNvCxnSpPr>
              <a:cxnSpLocks/>
              <a:stCxn id="204" idx="3"/>
            </p:cNvCxnSpPr>
            <p:nvPr/>
          </p:nvCxnSpPr>
          <p:spPr>
            <a:xfrm flipV="1">
              <a:off x="7173895" y="4737936"/>
              <a:ext cx="574101" cy="57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接點 214">
              <a:extLst>
                <a:ext uri="{FF2B5EF4-FFF2-40B4-BE49-F238E27FC236}">
                  <a16:creationId xmlns:a16="http://schemas.microsoft.com/office/drawing/2014/main" id="{6DB94551-8CC7-4530-B09E-8B96139CA87F}"/>
                </a:ext>
              </a:extLst>
            </p:cNvPr>
            <p:cNvCxnSpPr>
              <a:cxnSpLocks/>
              <a:stCxn id="205" idx="3"/>
            </p:cNvCxnSpPr>
            <p:nvPr/>
          </p:nvCxnSpPr>
          <p:spPr>
            <a:xfrm>
              <a:off x="7173895" y="5101189"/>
              <a:ext cx="521058" cy="5551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EC8987C9-9B12-4FED-8EE3-B6728F728B70}"/>
                </a:ext>
              </a:extLst>
            </p:cNvPr>
            <p:cNvCxnSpPr>
              <a:cxnSpLocks/>
              <a:stCxn id="206" idx="3"/>
            </p:cNvCxnSpPr>
            <p:nvPr/>
          </p:nvCxnSpPr>
          <p:spPr>
            <a:xfrm>
              <a:off x="7173895" y="5396392"/>
              <a:ext cx="505468" cy="399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864D650E-1DB8-4E30-BE25-86E3A1685849}"/>
                </a:ext>
              </a:extLst>
            </p:cNvPr>
            <p:cNvCxnSpPr>
              <a:cxnSpLocks/>
              <a:stCxn id="207" idx="3"/>
            </p:cNvCxnSpPr>
            <p:nvPr/>
          </p:nvCxnSpPr>
          <p:spPr>
            <a:xfrm>
              <a:off x="7173895" y="5676234"/>
              <a:ext cx="505468" cy="3407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4D049D5E-39F3-458F-8E71-9034C8B8E0CF}"/>
                </a:ext>
              </a:extLst>
            </p:cNvPr>
            <p:cNvCxnSpPr>
              <a:cxnSpLocks/>
              <a:stCxn id="211" idx="1"/>
              <a:endCxn id="210" idx="3"/>
            </p:cNvCxnSpPr>
            <p:nvPr/>
          </p:nvCxnSpPr>
          <p:spPr>
            <a:xfrm flipH="1" flipV="1">
              <a:off x="7173895" y="5981747"/>
              <a:ext cx="521058" cy="32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接點 219">
              <a:extLst>
                <a:ext uri="{FF2B5EF4-FFF2-40B4-BE49-F238E27FC236}">
                  <a16:creationId xmlns:a16="http://schemas.microsoft.com/office/drawing/2014/main" id="{E36B84FC-0867-4DBC-B8E0-BD84F4881497}"/>
                </a:ext>
              </a:extLst>
            </p:cNvPr>
            <p:cNvCxnSpPr>
              <a:cxnSpLocks/>
              <a:endCxn id="208" idx="3"/>
            </p:cNvCxnSpPr>
            <p:nvPr/>
          </p:nvCxnSpPr>
          <p:spPr>
            <a:xfrm flipH="1">
              <a:off x="7173895" y="6418697"/>
              <a:ext cx="560433" cy="129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04F03517-D690-4A91-888F-88E0AF90642D}"/>
                </a:ext>
              </a:extLst>
            </p:cNvPr>
            <p:cNvSpPr/>
            <p:nvPr/>
          </p:nvSpPr>
          <p:spPr>
            <a:xfrm>
              <a:off x="7747996" y="4179171"/>
              <a:ext cx="1570188" cy="83821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B3</a:t>
              </a:r>
              <a:endParaRPr lang="zh-TW" altLang="en-US" dirty="0"/>
            </a:p>
          </p:txBody>
        </p:sp>
        <p:cxnSp>
          <p:nvCxnSpPr>
            <p:cNvPr id="238" name="直線接點 237">
              <a:extLst>
                <a:ext uri="{FF2B5EF4-FFF2-40B4-BE49-F238E27FC236}">
                  <a16:creationId xmlns:a16="http://schemas.microsoft.com/office/drawing/2014/main" id="{BACDE56B-6ACE-45CB-9FFE-50C6F7B578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73895" y="6263602"/>
              <a:ext cx="505468" cy="31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線接點 244">
              <a:extLst>
                <a:ext uri="{FF2B5EF4-FFF2-40B4-BE49-F238E27FC236}">
                  <a16:creationId xmlns:a16="http://schemas.microsoft.com/office/drawing/2014/main" id="{A5FD215D-09CC-48CC-BE9E-A51B50F7ADDD}"/>
                </a:ext>
              </a:extLst>
            </p:cNvPr>
            <p:cNvCxnSpPr/>
            <p:nvPr/>
          </p:nvCxnSpPr>
          <p:spPr>
            <a:xfrm flipV="1">
              <a:off x="9318184" y="4609588"/>
              <a:ext cx="437104" cy="7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線接點 245">
              <a:extLst>
                <a:ext uri="{FF2B5EF4-FFF2-40B4-BE49-F238E27FC236}">
                  <a16:creationId xmlns:a16="http://schemas.microsoft.com/office/drawing/2014/main" id="{727493D4-4D97-4CB6-B87E-0BEAADA9D466}"/>
                </a:ext>
              </a:extLst>
            </p:cNvPr>
            <p:cNvCxnSpPr/>
            <p:nvPr/>
          </p:nvCxnSpPr>
          <p:spPr>
            <a:xfrm flipV="1">
              <a:off x="9263309" y="6263602"/>
              <a:ext cx="437104" cy="7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矩形 249">
            <a:extLst>
              <a:ext uri="{FF2B5EF4-FFF2-40B4-BE49-F238E27FC236}">
                <a16:creationId xmlns:a16="http://schemas.microsoft.com/office/drawing/2014/main" id="{440B9F01-E244-4266-B432-72FA403DE49F}"/>
              </a:ext>
            </a:extLst>
          </p:cNvPr>
          <p:cNvSpPr/>
          <p:nvPr/>
        </p:nvSpPr>
        <p:spPr>
          <a:xfrm>
            <a:off x="9367992" y="903148"/>
            <a:ext cx="222048" cy="255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D3817A79-8256-4C67-8738-B68A9993FFF1}"/>
              </a:ext>
            </a:extLst>
          </p:cNvPr>
          <p:cNvSpPr/>
          <p:nvPr/>
        </p:nvSpPr>
        <p:spPr>
          <a:xfrm>
            <a:off x="9367992" y="1197815"/>
            <a:ext cx="222047" cy="246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86D70446-C18F-4E6A-8C2E-CD513DF1866B}"/>
              </a:ext>
            </a:extLst>
          </p:cNvPr>
          <p:cNvSpPr/>
          <p:nvPr/>
        </p:nvSpPr>
        <p:spPr>
          <a:xfrm>
            <a:off x="9367992" y="1483645"/>
            <a:ext cx="222047" cy="246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4A11F911-7334-46E6-BA07-AA4811F775C4}"/>
              </a:ext>
            </a:extLst>
          </p:cNvPr>
          <p:cNvSpPr/>
          <p:nvPr/>
        </p:nvSpPr>
        <p:spPr>
          <a:xfrm>
            <a:off x="9367992" y="1789158"/>
            <a:ext cx="222047" cy="246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B97EDAFB-DF99-4B1B-8DEE-766C637C143A}"/>
              </a:ext>
            </a:extLst>
          </p:cNvPr>
          <p:cNvSpPr/>
          <p:nvPr/>
        </p:nvSpPr>
        <p:spPr>
          <a:xfrm>
            <a:off x="9367992" y="2084361"/>
            <a:ext cx="222047" cy="246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1CD137C4-CF57-4BED-BDBE-0D80D6DD0417}"/>
              </a:ext>
            </a:extLst>
          </p:cNvPr>
          <p:cNvSpPr/>
          <p:nvPr/>
        </p:nvSpPr>
        <p:spPr>
          <a:xfrm>
            <a:off x="9367992" y="2364203"/>
            <a:ext cx="222047" cy="246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D62AFCAC-DF79-47B1-801B-B49C74EE4BF8}"/>
              </a:ext>
            </a:extLst>
          </p:cNvPr>
          <p:cNvSpPr/>
          <p:nvPr/>
        </p:nvSpPr>
        <p:spPr>
          <a:xfrm>
            <a:off x="9367992" y="3236337"/>
            <a:ext cx="222047" cy="246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2DDFD26B-F4E3-4E9D-8719-81EAC0377A9C}"/>
              </a:ext>
            </a:extLst>
          </p:cNvPr>
          <p:cNvSpPr/>
          <p:nvPr/>
        </p:nvSpPr>
        <p:spPr>
          <a:xfrm>
            <a:off x="9367992" y="2951572"/>
            <a:ext cx="222047" cy="246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E9F5D353-E4E8-4C83-A606-77AACDAB3CE7}"/>
              </a:ext>
            </a:extLst>
          </p:cNvPr>
          <p:cNvSpPr/>
          <p:nvPr/>
        </p:nvSpPr>
        <p:spPr>
          <a:xfrm>
            <a:off x="9367992" y="2669716"/>
            <a:ext cx="222047" cy="246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850FF902-8C92-4694-B3EE-D87B3A720425}"/>
              </a:ext>
            </a:extLst>
          </p:cNvPr>
          <p:cNvSpPr/>
          <p:nvPr/>
        </p:nvSpPr>
        <p:spPr>
          <a:xfrm>
            <a:off x="10111097" y="2114413"/>
            <a:ext cx="1570188" cy="11632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B1</a:t>
            </a:r>
            <a:endParaRPr lang="zh-TW" altLang="en-US" dirty="0"/>
          </a:p>
        </p:txBody>
      </p:sp>
      <p:cxnSp>
        <p:nvCxnSpPr>
          <p:cNvPr id="260" name="直線接點 259">
            <a:extLst>
              <a:ext uri="{FF2B5EF4-FFF2-40B4-BE49-F238E27FC236}">
                <a16:creationId xmlns:a16="http://schemas.microsoft.com/office/drawing/2014/main" id="{0AF8E6B0-6163-4E2D-A8C8-0F573E104605}"/>
              </a:ext>
            </a:extLst>
          </p:cNvPr>
          <p:cNvCxnSpPr>
            <a:cxnSpLocks/>
            <a:stCxn id="250" idx="3"/>
          </p:cNvCxnSpPr>
          <p:nvPr/>
        </p:nvCxnSpPr>
        <p:spPr>
          <a:xfrm>
            <a:off x="9590040" y="1030863"/>
            <a:ext cx="574100" cy="159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接點 260">
            <a:extLst>
              <a:ext uri="{FF2B5EF4-FFF2-40B4-BE49-F238E27FC236}">
                <a16:creationId xmlns:a16="http://schemas.microsoft.com/office/drawing/2014/main" id="{18DD30E0-0CA2-41AD-921B-53F9C62F4886}"/>
              </a:ext>
            </a:extLst>
          </p:cNvPr>
          <p:cNvCxnSpPr>
            <a:cxnSpLocks/>
            <a:stCxn id="251" idx="3"/>
            <a:endCxn id="268" idx="1"/>
          </p:cNvCxnSpPr>
          <p:nvPr/>
        </p:nvCxnSpPr>
        <p:spPr>
          <a:xfrm>
            <a:off x="9590039" y="1321113"/>
            <a:ext cx="574101" cy="33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接點 261">
            <a:extLst>
              <a:ext uri="{FF2B5EF4-FFF2-40B4-BE49-F238E27FC236}">
                <a16:creationId xmlns:a16="http://schemas.microsoft.com/office/drawing/2014/main" id="{CDA00462-9520-43F7-9C91-C19E952DE451}"/>
              </a:ext>
            </a:extLst>
          </p:cNvPr>
          <p:cNvCxnSpPr>
            <a:cxnSpLocks/>
            <a:stCxn id="252" idx="3"/>
          </p:cNvCxnSpPr>
          <p:nvPr/>
        </p:nvCxnSpPr>
        <p:spPr>
          <a:xfrm flipV="1">
            <a:off x="9590039" y="1549203"/>
            <a:ext cx="574101" cy="5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接點 262">
            <a:extLst>
              <a:ext uri="{FF2B5EF4-FFF2-40B4-BE49-F238E27FC236}">
                <a16:creationId xmlns:a16="http://schemas.microsoft.com/office/drawing/2014/main" id="{152B1E84-326D-4EBD-80ED-79FDAB2F309D}"/>
              </a:ext>
            </a:extLst>
          </p:cNvPr>
          <p:cNvCxnSpPr>
            <a:cxnSpLocks/>
            <a:stCxn id="253" idx="3"/>
            <a:endCxn id="259" idx="1"/>
          </p:cNvCxnSpPr>
          <p:nvPr/>
        </p:nvCxnSpPr>
        <p:spPr>
          <a:xfrm>
            <a:off x="9590039" y="1912456"/>
            <a:ext cx="521058" cy="783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接點 263">
            <a:extLst>
              <a:ext uri="{FF2B5EF4-FFF2-40B4-BE49-F238E27FC236}">
                <a16:creationId xmlns:a16="http://schemas.microsoft.com/office/drawing/2014/main" id="{92AE4B0F-49D5-4A1A-AA4C-D4EAF86AC1C3}"/>
              </a:ext>
            </a:extLst>
          </p:cNvPr>
          <p:cNvCxnSpPr>
            <a:cxnSpLocks/>
            <a:stCxn id="254" idx="3"/>
          </p:cNvCxnSpPr>
          <p:nvPr/>
        </p:nvCxnSpPr>
        <p:spPr>
          <a:xfrm>
            <a:off x="9590039" y="2207659"/>
            <a:ext cx="521056" cy="620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接點 264">
            <a:extLst>
              <a:ext uri="{FF2B5EF4-FFF2-40B4-BE49-F238E27FC236}">
                <a16:creationId xmlns:a16="http://schemas.microsoft.com/office/drawing/2014/main" id="{7C5E4876-C29C-44B5-AEB3-0B25D9637081}"/>
              </a:ext>
            </a:extLst>
          </p:cNvPr>
          <p:cNvCxnSpPr>
            <a:cxnSpLocks/>
            <a:stCxn id="255" idx="3"/>
          </p:cNvCxnSpPr>
          <p:nvPr/>
        </p:nvCxnSpPr>
        <p:spPr>
          <a:xfrm>
            <a:off x="9590039" y="2487501"/>
            <a:ext cx="521058" cy="466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接點 265">
            <a:extLst>
              <a:ext uri="{FF2B5EF4-FFF2-40B4-BE49-F238E27FC236}">
                <a16:creationId xmlns:a16="http://schemas.microsoft.com/office/drawing/2014/main" id="{3D14658C-6161-4CAC-B297-246E4B250AE7}"/>
              </a:ext>
            </a:extLst>
          </p:cNvPr>
          <p:cNvCxnSpPr>
            <a:cxnSpLocks/>
            <a:endCxn id="258" idx="3"/>
          </p:cNvCxnSpPr>
          <p:nvPr/>
        </p:nvCxnSpPr>
        <p:spPr>
          <a:xfrm flipH="1" flipV="1">
            <a:off x="9590039" y="2793014"/>
            <a:ext cx="505468" cy="22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接點 266">
            <a:extLst>
              <a:ext uri="{FF2B5EF4-FFF2-40B4-BE49-F238E27FC236}">
                <a16:creationId xmlns:a16="http://schemas.microsoft.com/office/drawing/2014/main" id="{0B4D6A6A-6133-44DA-A76E-9867EF7541C7}"/>
              </a:ext>
            </a:extLst>
          </p:cNvPr>
          <p:cNvCxnSpPr>
            <a:cxnSpLocks/>
            <a:endCxn id="256" idx="3"/>
          </p:cNvCxnSpPr>
          <p:nvPr/>
        </p:nvCxnSpPr>
        <p:spPr>
          <a:xfrm flipH="1">
            <a:off x="9590039" y="3229964"/>
            <a:ext cx="560433" cy="129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>
            <a:extLst>
              <a:ext uri="{FF2B5EF4-FFF2-40B4-BE49-F238E27FC236}">
                <a16:creationId xmlns:a16="http://schemas.microsoft.com/office/drawing/2014/main" id="{B1D49429-E403-4B8D-9BA6-73403CEB63AB}"/>
              </a:ext>
            </a:extLst>
          </p:cNvPr>
          <p:cNvSpPr/>
          <p:nvPr/>
        </p:nvSpPr>
        <p:spPr>
          <a:xfrm>
            <a:off x="10164140" y="935438"/>
            <a:ext cx="1570188" cy="8382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B3</a:t>
            </a:r>
            <a:endParaRPr lang="zh-TW" altLang="en-US" dirty="0"/>
          </a:p>
        </p:txBody>
      </p:sp>
      <p:cxnSp>
        <p:nvCxnSpPr>
          <p:cNvPr id="269" name="直線接點 268">
            <a:extLst>
              <a:ext uri="{FF2B5EF4-FFF2-40B4-BE49-F238E27FC236}">
                <a16:creationId xmlns:a16="http://schemas.microsoft.com/office/drawing/2014/main" id="{B88AEBC4-F61B-4FF2-BAFA-4FA7F3168EF3}"/>
              </a:ext>
            </a:extLst>
          </p:cNvPr>
          <p:cNvCxnSpPr>
            <a:cxnSpLocks/>
          </p:cNvCxnSpPr>
          <p:nvPr/>
        </p:nvCxnSpPr>
        <p:spPr>
          <a:xfrm flipH="1" flipV="1">
            <a:off x="9590039" y="3074869"/>
            <a:ext cx="505468" cy="31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接點 269">
            <a:extLst>
              <a:ext uri="{FF2B5EF4-FFF2-40B4-BE49-F238E27FC236}">
                <a16:creationId xmlns:a16="http://schemas.microsoft.com/office/drawing/2014/main" id="{BD7454DB-6F49-4FF2-8C84-8A0816C7F438}"/>
              </a:ext>
            </a:extLst>
          </p:cNvPr>
          <p:cNvCxnSpPr>
            <a:cxnSpLocks/>
          </p:cNvCxnSpPr>
          <p:nvPr/>
        </p:nvCxnSpPr>
        <p:spPr>
          <a:xfrm flipV="1">
            <a:off x="11734328" y="1382147"/>
            <a:ext cx="301587" cy="3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接點 270">
            <a:extLst>
              <a:ext uri="{FF2B5EF4-FFF2-40B4-BE49-F238E27FC236}">
                <a16:creationId xmlns:a16="http://schemas.microsoft.com/office/drawing/2014/main" id="{8CB8A908-8943-4AF9-9D91-8A13DBF04D79}"/>
              </a:ext>
            </a:extLst>
          </p:cNvPr>
          <p:cNvCxnSpPr>
            <a:cxnSpLocks/>
          </p:cNvCxnSpPr>
          <p:nvPr/>
        </p:nvCxnSpPr>
        <p:spPr>
          <a:xfrm>
            <a:off x="11681285" y="2904857"/>
            <a:ext cx="354630" cy="1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接點 278">
            <a:extLst>
              <a:ext uri="{FF2B5EF4-FFF2-40B4-BE49-F238E27FC236}">
                <a16:creationId xmlns:a16="http://schemas.microsoft.com/office/drawing/2014/main" id="{775AE0B0-51EE-4DCB-B2DB-77725A9515F5}"/>
              </a:ext>
            </a:extLst>
          </p:cNvPr>
          <p:cNvCxnSpPr>
            <a:cxnSpLocks/>
            <a:stCxn id="250" idx="3"/>
          </p:cNvCxnSpPr>
          <p:nvPr/>
        </p:nvCxnSpPr>
        <p:spPr>
          <a:xfrm>
            <a:off x="9590040" y="1030863"/>
            <a:ext cx="521056" cy="1251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接點 281">
            <a:extLst>
              <a:ext uri="{FF2B5EF4-FFF2-40B4-BE49-F238E27FC236}">
                <a16:creationId xmlns:a16="http://schemas.microsoft.com/office/drawing/2014/main" id="{03F5971B-FD6E-4164-8F22-0200C18A02F6}"/>
              </a:ext>
            </a:extLst>
          </p:cNvPr>
          <p:cNvCxnSpPr>
            <a:cxnSpLocks/>
            <a:stCxn id="251" idx="3"/>
          </p:cNvCxnSpPr>
          <p:nvPr/>
        </p:nvCxnSpPr>
        <p:spPr>
          <a:xfrm>
            <a:off x="9590039" y="1321113"/>
            <a:ext cx="521057" cy="104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接點 284">
            <a:extLst>
              <a:ext uri="{FF2B5EF4-FFF2-40B4-BE49-F238E27FC236}">
                <a16:creationId xmlns:a16="http://schemas.microsoft.com/office/drawing/2014/main" id="{7353CBD7-6AA0-466A-BE17-96F4E909E8A5}"/>
              </a:ext>
            </a:extLst>
          </p:cNvPr>
          <p:cNvCxnSpPr>
            <a:cxnSpLocks/>
          </p:cNvCxnSpPr>
          <p:nvPr/>
        </p:nvCxnSpPr>
        <p:spPr>
          <a:xfrm>
            <a:off x="9590039" y="1588961"/>
            <a:ext cx="521056" cy="953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" name="群組 347">
            <a:extLst>
              <a:ext uri="{FF2B5EF4-FFF2-40B4-BE49-F238E27FC236}">
                <a16:creationId xmlns:a16="http://schemas.microsoft.com/office/drawing/2014/main" id="{31F711E6-6D81-4674-A36E-942C3EEBBC42}"/>
              </a:ext>
            </a:extLst>
          </p:cNvPr>
          <p:cNvGrpSpPr/>
          <p:nvPr/>
        </p:nvGrpSpPr>
        <p:grpSpPr>
          <a:xfrm>
            <a:off x="9378889" y="3887691"/>
            <a:ext cx="2667923" cy="2579784"/>
            <a:chOff x="9378889" y="3950681"/>
            <a:chExt cx="2667923" cy="2579784"/>
          </a:xfrm>
        </p:grpSpPr>
        <p:sp>
          <p:nvSpPr>
            <p:cNvPr id="297" name="矩形 296">
              <a:extLst>
                <a:ext uri="{FF2B5EF4-FFF2-40B4-BE49-F238E27FC236}">
                  <a16:creationId xmlns:a16="http://schemas.microsoft.com/office/drawing/2014/main" id="{7D7FDEA3-7D93-4191-A5F7-77B4E527CA2D}"/>
                </a:ext>
              </a:extLst>
            </p:cNvPr>
            <p:cNvSpPr/>
            <p:nvPr/>
          </p:nvSpPr>
          <p:spPr>
            <a:xfrm>
              <a:off x="9378889" y="3950681"/>
              <a:ext cx="222048" cy="2554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98" name="矩形 297">
              <a:extLst>
                <a:ext uri="{FF2B5EF4-FFF2-40B4-BE49-F238E27FC236}">
                  <a16:creationId xmlns:a16="http://schemas.microsoft.com/office/drawing/2014/main" id="{38306AC4-3759-4430-B054-9C892777C960}"/>
                </a:ext>
              </a:extLst>
            </p:cNvPr>
            <p:cNvSpPr/>
            <p:nvPr/>
          </p:nvSpPr>
          <p:spPr>
            <a:xfrm>
              <a:off x="9378889" y="4245348"/>
              <a:ext cx="222047" cy="246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99" name="矩形 298">
              <a:extLst>
                <a:ext uri="{FF2B5EF4-FFF2-40B4-BE49-F238E27FC236}">
                  <a16:creationId xmlns:a16="http://schemas.microsoft.com/office/drawing/2014/main" id="{609CFD2F-41DF-4D52-BDF9-0F0A4F57A823}"/>
                </a:ext>
              </a:extLst>
            </p:cNvPr>
            <p:cNvSpPr/>
            <p:nvPr/>
          </p:nvSpPr>
          <p:spPr>
            <a:xfrm>
              <a:off x="9378889" y="4531178"/>
              <a:ext cx="222047" cy="246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300" name="矩形 299">
              <a:extLst>
                <a:ext uri="{FF2B5EF4-FFF2-40B4-BE49-F238E27FC236}">
                  <a16:creationId xmlns:a16="http://schemas.microsoft.com/office/drawing/2014/main" id="{FACD0139-6AA7-4D38-8512-B4D43336A6FF}"/>
                </a:ext>
              </a:extLst>
            </p:cNvPr>
            <p:cNvSpPr/>
            <p:nvPr/>
          </p:nvSpPr>
          <p:spPr>
            <a:xfrm>
              <a:off x="9378889" y="4836691"/>
              <a:ext cx="222047" cy="246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301" name="矩形 300">
              <a:extLst>
                <a:ext uri="{FF2B5EF4-FFF2-40B4-BE49-F238E27FC236}">
                  <a16:creationId xmlns:a16="http://schemas.microsoft.com/office/drawing/2014/main" id="{385CF0AC-4C96-4011-8D27-FE6F7BB13E23}"/>
                </a:ext>
              </a:extLst>
            </p:cNvPr>
            <p:cNvSpPr/>
            <p:nvPr/>
          </p:nvSpPr>
          <p:spPr>
            <a:xfrm>
              <a:off x="9378889" y="5131894"/>
              <a:ext cx="222047" cy="246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302" name="矩形 301">
              <a:extLst>
                <a:ext uri="{FF2B5EF4-FFF2-40B4-BE49-F238E27FC236}">
                  <a16:creationId xmlns:a16="http://schemas.microsoft.com/office/drawing/2014/main" id="{D76EE2E2-A6EB-4890-BBC5-3A924AB12D71}"/>
                </a:ext>
              </a:extLst>
            </p:cNvPr>
            <p:cNvSpPr/>
            <p:nvPr/>
          </p:nvSpPr>
          <p:spPr>
            <a:xfrm>
              <a:off x="9378889" y="5411736"/>
              <a:ext cx="222047" cy="246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303" name="矩形 302">
              <a:extLst>
                <a:ext uri="{FF2B5EF4-FFF2-40B4-BE49-F238E27FC236}">
                  <a16:creationId xmlns:a16="http://schemas.microsoft.com/office/drawing/2014/main" id="{C391AC88-AFB2-4D55-A1A6-22D701737CCB}"/>
                </a:ext>
              </a:extLst>
            </p:cNvPr>
            <p:cNvSpPr/>
            <p:nvPr/>
          </p:nvSpPr>
          <p:spPr>
            <a:xfrm>
              <a:off x="9378889" y="6283870"/>
              <a:ext cx="222047" cy="246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304" name="矩形 303">
              <a:extLst>
                <a:ext uri="{FF2B5EF4-FFF2-40B4-BE49-F238E27FC236}">
                  <a16:creationId xmlns:a16="http://schemas.microsoft.com/office/drawing/2014/main" id="{3972508A-9A1B-4EFD-ABBB-77A8031998E4}"/>
                </a:ext>
              </a:extLst>
            </p:cNvPr>
            <p:cNvSpPr/>
            <p:nvPr/>
          </p:nvSpPr>
          <p:spPr>
            <a:xfrm>
              <a:off x="9378889" y="5999105"/>
              <a:ext cx="222047" cy="246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305" name="矩形 304">
              <a:extLst>
                <a:ext uri="{FF2B5EF4-FFF2-40B4-BE49-F238E27FC236}">
                  <a16:creationId xmlns:a16="http://schemas.microsoft.com/office/drawing/2014/main" id="{5BFC79E9-5AF8-4AD2-BD4E-88745474305A}"/>
                </a:ext>
              </a:extLst>
            </p:cNvPr>
            <p:cNvSpPr/>
            <p:nvPr/>
          </p:nvSpPr>
          <p:spPr>
            <a:xfrm>
              <a:off x="9378889" y="5717249"/>
              <a:ext cx="222047" cy="246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306" name="矩形 305">
              <a:extLst>
                <a:ext uri="{FF2B5EF4-FFF2-40B4-BE49-F238E27FC236}">
                  <a16:creationId xmlns:a16="http://schemas.microsoft.com/office/drawing/2014/main" id="{9E577686-13E9-422C-BA97-D8D43F2988CD}"/>
                </a:ext>
              </a:extLst>
            </p:cNvPr>
            <p:cNvSpPr/>
            <p:nvPr/>
          </p:nvSpPr>
          <p:spPr>
            <a:xfrm>
              <a:off x="10121994" y="5161946"/>
              <a:ext cx="1570188" cy="11632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B1</a:t>
              </a:r>
              <a:endParaRPr lang="zh-TW" altLang="en-US" dirty="0"/>
            </a:p>
          </p:txBody>
        </p:sp>
        <p:cxnSp>
          <p:nvCxnSpPr>
            <p:cNvPr id="307" name="直線接點 306">
              <a:extLst>
                <a:ext uri="{FF2B5EF4-FFF2-40B4-BE49-F238E27FC236}">
                  <a16:creationId xmlns:a16="http://schemas.microsoft.com/office/drawing/2014/main" id="{A2DEAD5C-37A3-41F6-9C39-9195313EFC92}"/>
                </a:ext>
              </a:extLst>
            </p:cNvPr>
            <p:cNvCxnSpPr>
              <a:cxnSpLocks/>
              <a:stCxn id="297" idx="3"/>
            </p:cNvCxnSpPr>
            <p:nvPr/>
          </p:nvCxnSpPr>
          <p:spPr>
            <a:xfrm>
              <a:off x="9600937" y="4078396"/>
              <a:ext cx="574100" cy="159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線接點 307">
              <a:extLst>
                <a:ext uri="{FF2B5EF4-FFF2-40B4-BE49-F238E27FC236}">
                  <a16:creationId xmlns:a16="http://schemas.microsoft.com/office/drawing/2014/main" id="{D96C99E1-9E37-468A-B928-5E0FCA8539A5}"/>
                </a:ext>
              </a:extLst>
            </p:cNvPr>
            <p:cNvCxnSpPr>
              <a:cxnSpLocks/>
              <a:stCxn id="298" idx="3"/>
              <a:endCxn id="315" idx="1"/>
            </p:cNvCxnSpPr>
            <p:nvPr/>
          </p:nvCxnSpPr>
          <p:spPr>
            <a:xfrm>
              <a:off x="9600936" y="4368646"/>
              <a:ext cx="574101" cy="33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線接點 308">
              <a:extLst>
                <a:ext uri="{FF2B5EF4-FFF2-40B4-BE49-F238E27FC236}">
                  <a16:creationId xmlns:a16="http://schemas.microsoft.com/office/drawing/2014/main" id="{1B3C487F-EAA6-4650-82F6-852E3EACD4D1}"/>
                </a:ext>
              </a:extLst>
            </p:cNvPr>
            <p:cNvCxnSpPr>
              <a:cxnSpLocks/>
              <a:stCxn id="299" idx="3"/>
            </p:cNvCxnSpPr>
            <p:nvPr/>
          </p:nvCxnSpPr>
          <p:spPr>
            <a:xfrm flipV="1">
              <a:off x="9600936" y="4596736"/>
              <a:ext cx="574101" cy="57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接點 309">
              <a:extLst>
                <a:ext uri="{FF2B5EF4-FFF2-40B4-BE49-F238E27FC236}">
                  <a16:creationId xmlns:a16="http://schemas.microsoft.com/office/drawing/2014/main" id="{16784399-A5BC-47DF-A80E-F2EA7FB438D3}"/>
                </a:ext>
              </a:extLst>
            </p:cNvPr>
            <p:cNvCxnSpPr>
              <a:cxnSpLocks/>
              <a:stCxn id="300" idx="3"/>
              <a:endCxn id="306" idx="1"/>
            </p:cNvCxnSpPr>
            <p:nvPr/>
          </p:nvCxnSpPr>
          <p:spPr>
            <a:xfrm>
              <a:off x="9600936" y="4959989"/>
              <a:ext cx="521058" cy="783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接點 310">
              <a:extLst>
                <a:ext uri="{FF2B5EF4-FFF2-40B4-BE49-F238E27FC236}">
                  <a16:creationId xmlns:a16="http://schemas.microsoft.com/office/drawing/2014/main" id="{DBBFB880-8D03-44FD-9F3E-21350C9A3DC4}"/>
                </a:ext>
              </a:extLst>
            </p:cNvPr>
            <p:cNvCxnSpPr>
              <a:cxnSpLocks/>
              <a:stCxn id="301" idx="3"/>
            </p:cNvCxnSpPr>
            <p:nvPr/>
          </p:nvCxnSpPr>
          <p:spPr>
            <a:xfrm>
              <a:off x="9600936" y="5255192"/>
              <a:ext cx="521056" cy="620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線接點 311">
              <a:extLst>
                <a:ext uri="{FF2B5EF4-FFF2-40B4-BE49-F238E27FC236}">
                  <a16:creationId xmlns:a16="http://schemas.microsoft.com/office/drawing/2014/main" id="{192E110B-3696-46AE-BC99-3CB6B2DC5BB3}"/>
                </a:ext>
              </a:extLst>
            </p:cNvPr>
            <p:cNvCxnSpPr>
              <a:cxnSpLocks/>
              <a:stCxn id="302" idx="3"/>
            </p:cNvCxnSpPr>
            <p:nvPr/>
          </p:nvCxnSpPr>
          <p:spPr>
            <a:xfrm>
              <a:off x="9600936" y="5535034"/>
              <a:ext cx="521058" cy="4669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線接點 312">
              <a:extLst>
                <a:ext uri="{FF2B5EF4-FFF2-40B4-BE49-F238E27FC236}">
                  <a16:creationId xmlns:a16="http://schemas.microsoft.com/office/drawing/2014/main" id="{B3EEC4E3-5F74-4B0F-8BF0-0F78AD64443E}"/>
                </a:ext>
              </a:extLst>
            </p:cNvPr>
            <p:cNvCxnSpPr>
              <a:cxnSpLocks/>
              <a:endCxn id="305" idx="3"/>
            </p:cNvCxnSpPr>
            <p:nvPr/>
          </p:nvCxnSpPr>
          <p:spPr>
            <a:xfrm flipH="1" flipV="1">
              <a:off x="9600936" y="5840547"/>
              <a:ext cx="505468" cy="229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線接點 313">
              <a:extLst>
                <a:ext uri="{FF2B5EF4-FFF2-40B4-BE49-F238E27FC236}">
                  <a16:creationId xmlns:a16="http://schemas.microsoft.com/office/drawing/2014/main" id="{8AD66A9E-A77C-478C-BA68-6B5BFFB98BFF}"/>
                </a:ext>
              </a:extLst>
            </p:cNvPr>
            <p:cNvCxnSpPr>
              <a:cxnSpLocks/>
              <a:endCxn id="303" idx="3"/>
            </p:cNvCxnSpPr>
            <p:nvPr/>
          </p:nvCxnSpPr>
          <p:spPr>
            <a:xfrm flipH="1">
              <a:off x="9600936" y="6277497"/>
              <a:ext cx="560433" cy="129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8156B797-8B51-4D52-8B4B-2189F5A3D5BE}"/>
                </a:ext>
              </a:extLst>
            </p:cNvPr>
            <p:cNvSpPr/>
            <p:nvPr/>
          </p:nvSpPr>
          <p:spPr>
            <a:xfrm>
              <a:off x="10175037" y="3982971"/>
              <a:ext cx="1570188" cy="83821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B3</a:t>
              </a:r>
              <a:endParaRPr lang="zh-TW" altLang="en-US" dirty="0"/>
            </a:p>
          </p:txBody>
        </p:sp>
        <p:cxnSp>
          <p:nvCxnSpPr>
            <p:cNvPr id="316" name="直線接點 315">
              <a:extLst>
                <a:ext uri="{FF2B5EF4-FFF2-40B4-BE49-F238E27FC236}">
                  <a16:creationId xmlns:a16="http://schemas.microsoft.com/office/drawing/2014/main" id="{63D9F0F8-7B72-43D1-999A-650364005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00936" y="6122402"/>
              <a:ext cx="505468" cy="31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線接點 316">
              <a:extLst>
                <a:ext uri="{FF2B5EF4-FFF2-40B4-BE49-F238E27FC236}">
                  <a16:creationId xmlns:a16="http://schemas.microsoft.com/office/drawing/2014/main" id="{4D3967E6-CF07-476A-8485-C49B3B2903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45225" y="4429680"/>
              <a:ext cx="301587" cy="3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接點 317">
              <a:extLst>
                <a:ext uri="{FF2B5EF4-FFF2-40B4-BE49-F238E27FC236}">
                  <a16:creationId xmlns:a16="http://schemas.microsoft.com/office/drawing/2014/main" id="{70B4819D-0761-443D-B8F9-81E603DB4974}"/>
                </a:ext>
              </a:extLst>
            </p:cNvPr>
            <p:cNvCxnSpPr>
              <a:cxnSpLocks/>
            </p:cNvCxnSpPr>
            <p:nvPr/>
          </p:nvCxnSpPr>
          <p:spPr>
            <a:xfrm>
              <a:off x="11692182" y="5952390"/>
              <a:ext cx="354630" cy="11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接點 318">
              <a:extLst>
                <a:ext uri="{FF2B5EF4-FFF2-40B4-BE49-F238E27FC236}">
                  <a16:creationId xmlns:a16="http://schemas.microsoft.com/office/drawing/2014/main" id="{8291D4BA-DE28-4242-8F56-99C86CFE8E11}"/>
                </a:ext>
              </a:extLst>
            </p:cNvPr>
            <p:cNvCxnSpPr>
              <a:cxnSpLocks/>
              <a:stCxn id="297" idx="3"/>
            </p:cNvCxnSpPr>
            <p:nvPr/>
          </p:nvCxnSpPr>
          <p:spPr>
            <a:xfrm>
              <a:off x="9600937" y="4078396"/>
              <a:ext cx="521056" cy="12513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線接點 319">
              <a:extLst>
                <a:ext uri="{FF2B5EF4-FFF2-40B4-BE49-F238E27FC236}">
                  <a16:creationId xmlns:a16="http://schemas.microsoft.com/office/drawing/2014/main" id="{EEA1F57C-39A5-48C8-8696-6D94BAACD1B3}"/>
                </a:ext>
              </a:extLst>
            </p:cNvPr>
            <p:cNvCxnSpPr>
              <a:cxnSpLocks/>
              <a:stCxn id="298" idx="3"/>
            </p:cNvCxnSpPr>
            <p:nvPr/>
          </p:nvCxnSpPr>
          <p:spPr>
            <a:xfrm>
              <a:off x="9600936" y="4368646"/>
              <a:ext cx="521057" cy="10496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接點 320">
              <a:extLst>
                <a:ext uri="{FF2B5EF4-FFF2-40B4-BE49-F238E27FC236}">
                  <a16:creationId xmlns:a16="http://schemas.microsoft.com/office/drawing/2014/main" id="{C314B7E0-9F8E-406D-9D67-C298A2C7708B}"/>
                </a:ext>
              </a:extLst>
            </p:cNvPr>
            <p:cNvCxnSpPr>
              <a:cxnSpLocks/>
            </p:cNvCxnSpPr>
            <p:nvPr/>
          </p:nvCxnSpPr>
          <p:spPr>
            <a:xfrm>
              <a:off x="9600936" y="4636494"/>
              <a:ext cx="521056" cy="9536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群組 324">
            <a:extLst>
              <a:ext uri="{FF2B5EF4-FFF2-40B4-BE49-F238E27FC236}">
                <a16:creationId xmlns:a16="http://schemas.microsoft.com/office/drawing/2014/main" id="{BBAC39F9-AB66-4F1A-A818-1EEEE59A672D}"/>
              </a:ext>
            </a:extLst>
          </p:cNvPr>
          <p:cNvGrpSpPr/>
          <p:nvPr/>
        </p:nvGrpSpPr>
        <p:grpSpPr>
          <a:xfrm>
            <a:off x="812249" y="3887691"/>
            <a:ext cx="2436283" cy="2600500"/>
            <a:chOff x="639106" y="746942"/>
            <a:chExt cx="2436283" cy="2600500"/>
          </a:xfrm>
        </p:grpSpPr>
        <p:grpSp>
          <p:nvGrpSpPr>
            <p:cNvPr id="326" name="群組 325">
              <a:extLst>
                <a:ext uri="{FF2B5EF4-FFF2-40B4-BE49-F238E27FC236}">
                  <a16:creationId xmlns:a16="http://schemas.microsoft.com/office/drawing/2014/main" id="{266FC928-E121-418A-B380-41EF15CC97EC}"/>
                </a:ext>
              </a:extLst>
            </p:cNvPr>
            <p:cNvGrpSpPr/>
            <p:nvPr/>
          </p:nvGrpSpPr>
          <p:grpSpPr>
            <a:xfrm>
              <a:off x="639106" y="746942"/>
              <a:ext cx="1921923" cy="2600500"/>
              <a:chOff x="639106" y="746942"/>
              <a:chExt cx="2194565" cy="2600500"/>
            </a:xfrm>
          </p:grpSpPr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BE00248B-E505-467B-843B-B4327D063561}"/>
                  </a:ext>
                </a:extLst>
              </p:cNvPr>
              <p:cNvSpPr/>
              <p:nvPr/>
            </p:nvSpPr>
            <p:spPr>
              <a:xfrm>
                <a:off x="639106" y="746942"/>
                <a:ext cx="248576" cy="25748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329" name="矩形 328">
                <a:extLst>
                  <a:ext uri="{FF2B5EF4-FFF2-40B4-BE49-F238E27FC236}">
                    <a16:creationId xmlns:a16="http://schemas.microsoft.com/office/drawing/2014/main" id="{3BA34959-714D-498C-BD2A-86BB0E3E10F9}"/>
                  </a:ext>
                </a:extLst>
              </p:cNvPr>
              <p:cNvSpPr/>
              <p:nvPr/>
            </p:nvSpPr>
            <p:spPr>
              <a:xfrm>
                <a:off x="639106" y="1043975"/>
                <a:ext cx="248575" cy="2485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330" name="矩形 329">
                <a:extLst>
                  <a:ext uri="{FF2B5EF4-FFF2-40B4-BE49-F238E27FC236}">
                    <a16:creationId xmlns:a16="http://schemas.microsoft.com/office/drawing/2014/main" id="{B2852158-7CE5-478C-8BB9-12A6177E4A01}"/>
                  </a:ext>
                </a:extLst>
              </p:cNvPr>
              <p:cNvSpPr/>
              <p:nvPr/>
            </p:nvSpPr>
            <p:spPr>
              <a:xfrm>
                <a:off x="639106" y="1332101"/>
                <a:ext cx="248575" cy="2485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331" name="矩形 330">
                <a:extLst>
                  <a:ext uri="{FF2B5EF4-FFF2-40B4-BE49-F238E27FC236}">
                    <a16:creationId xmlns:a16="http://schemas.microsoft.com/office/drawing/2014/main" id="{21060A09-6C6E-459A-9F08-77378AB1153E}"/>
                  </a:ext>
                </a:extLst>
              </p:cNvPr>
              <p:cNvSpPr/>
              <p:nvPr/>
            </p:nvSpPr>
            <p:spPr>
              <a:xfrm>
                <a:off x="639106" y="1640067"/>
                <a:ext cx="248575" cy="2485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332" name="矩形 331">
                <a:extLst>
                  <a:ext uri="{FF2B5EF4-FFF2-40B4-BE49-F238E27FC236}">
                    <a16:creationId xmlns:a16="http://schemas.microsoft.com/office/drawing/2014/main" id="{ED5303E4-677D-455C-9D8E-C3F923020441}"/>
                  </a:ext>
                </a:extLst>
              </p:cNvPr>
              <p:cNvSpPr/>
              <p:nvPr/>
            </p:nvSpPr>
            <p:spPr>
              <a:xfrm>
                <a:off x="639106" y="1937640"/>
                <a:ext cx="248575" cy="2485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333" name="矩形 332">
                <a:extLst>
                  <a:ext uri="{FF2B5EF4-FFF2-40B4-BE49-F238E27FC236}">
                    <a16:creationId xmlns:a16="http://schemas.microsoft.com/office/drawing/2014/main" id="{27408701-071F-4E98-A9AE-566AA4FB8C6D}"/>
                  </a:ext>
                </a:extLst>
              </p:cNvPr>
              <p:cNvSpPr/>
              <p:nvPr/>
            </p:nvSpPr>
            <p:spPr>
              <a:xfrm>
                <a:off x="639106" y="2219730"/>
                <a:ext cx="248575" cy="2485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334" name="矩形 333">
                <a:extLst>
                  <a:ext uri="{FF2B5EF4-FFF2-40B4-BE49-F238E27FC236}">
                    <a16:creationId xmlns:a16="http://schemas.microsoft.com/office/drawing/2014/main" id="{092C74FD-C73F-4B48-A1CA-D4B6DF73C37E}"/>
                  </a:ext>
                </a:extLst>
              </p:cNvPr>
              <p:cNvSpPr/>
              <p:nvPr/>
            </p:nvSpPr>
            <p:spPr>
              <a:xfrm>
                <a:off x="639106" y="3098867"/>
                <a:ext cx="248575" cy="2485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8</a:t>
                </a:r>
                <a:endParaRPr lang="zh-TW" altLang="en-US" dirty="0"/>
              </a:p>
            </p:txBody>
          </p:sp>
          <p:sp>
            <p:nvSpPr>
              <p:cNvPr id="335" name="矩形 334">
                <a:extLst>
                  <a:ext uri="{FF2B5EF4-FFF2-40B4-BE49-F238E27FC236}">
                    <a16:creationId xmlns:a16="http://schemas.microsoft.com/office/drawing/2014/main" id="{815987E3-88BF-4AC5-9652-C8C7E7A203ED}"/>
                  </a:ext>
                </a:extLst>
              </p:cNvPr>
              <p:cNvSpPr/>
              <p:nvPr/>
            </p:nvSpPr>
            <p:spPr>
              <a:xfrm>
                <a:off x="639106" y="2811815"/>
                <a:ext cx="248575" cy="2485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  <p:sp>
            <p:nvSpPr>
              <p:cNvPr id="336" name="矩形 335">
                <a:extLst>
                  <a:ext uri="{FF2B5EF4-FFF2-40B4-BE49-F238E27FC236}">
                    <a16:creationId xmlns:a16="http://schemas.microsoft.com/office/drawing/2014/main" id="{C4EAAB4A-A1DF-4CC4-96EB-B3056723DA5E}"/>
                  </a:ext>
                </a:extLst>
              </p:cNvPr>
              <p:cNvSpPr/>
              <p:nvPr/>
            </p:nvSpPr>
            <p:spPr>
              <a:xfrm>
                <a:off x="639106" y="2527696"/>
                <a:ext cx="248575" cy="2485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337" name="矩形 336">
                <a:extLst>
                  <a:ext uri="{FF2B5EF4-FFF2-40B4-BE49-F238E27FC236}">
                    <a16:creationId xmlns:a16="http://schemas.microsoft.com/office/drawing/2014/main" id="{4ACDBB4F-16DB-4579-9D8E-E5923C2F637D}"/>
                  </a:ext>
                </a:extLst>
              </p:cNvPr>
              <p:cNvSpPr/>
              <p:nvPr/>
            </p:nvSpPr>
            <p:spPr>
              <a:xfrm>
                <a:off x="1330321" y="1419175"/>
                <a:ext cx="1503350" cy="139379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B1</a:t>
                </a:r>
                <a:endParaRPr lang="zh-TW" altLang="en-US" dirty="0"/>
              </a:p>
            </p:txBody>
          </p:sp>
          <p:cxnSp>
            <p:nvCxnSpPr>
              <p:cNvPr id="338" name="直線接點 337">
                <a:extLst>
                  <a:ext uri="{FF2B5EF4-FFF2-40B4-BE49-F238E27FC236}">
                    <a16:creationId xmlns:a16="http://schemas.microsoft.com/office/drawing/2014/main" id="{67A8BABE-ED7D-4643-8964-22689D73869C}"/>
                  </a:ext>
                </a:extLst>
              </p:cNvPr>
              <p:cNvCxnSpPr>
                <a:cxnSpLocks/>
                <a:stCxn id="328" idx="3"/>
              </p:cNvCxnSpPr>
              <p:nvPr/>
            </p:nvCxnSpPr>
            <p:spPr>
              <a:xfrm>
                <a:off x="887682" y="875683"/>
                <a:ext cx="425208" cy="6276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直線接點 338">
                <a:extLst>
                  <a:ext uri="{FF2B5EF4-FFF2-40B4-BE49-F238E27FC236}">
                    <a16:creationId xmlns:a16="http://schemas.microsoft.com/office/drawing/2014/main" id="{25474C78-713B-4463-87E6-1E1E08A010BB}"/>
                  </a:ext>
                </a:extLst>
              </p:cNvPr>
              <p:cNvCxnSpPr>
                <a:cxnSpLocks/>
                <a:stCxn id="329" idx="3"/>
              </p:cNvCxnSpPr>
              <p:nvPr/>
            </p:nvCxnSpPr>
            <p:spPr>
              <a:xfrm>
                <a:off x="887681" y="1168263"/>
                <a:ext cx="437981" cy="4228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直線接點 339">
                <a:extLst>
                  <a:ext uri="{FF2B5EF4-FFF2-40B4-BE49-F238E27FC236}">
                    <a16:creationId xmlns:a16="http://schemas.microsoft.com/office/drawing/2014/main" id="{723AB06A-26AC-496F-A24A-F475F224E646}"/>
                  </a:ext>
                </a:extLst>
              </p:cNvPr>
              <p:cNvCxnSpPr>
                <a:cxnSpLocks/>
                <a:stCxn id="330" idx="3"/>
              </p:cNvCxnSpPr>
              <p:nvPr/>
            </p:nvCxnSpPr>
            <p:spPr>
              <a:xfrm>
                <a:off x="887681" y="1456389"/>
                <a:ext cx="437981" cy="3264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直線接點 340">
                <a:extLst>
                  <a:ext uri="{FF2B5EF4-FFF2-40B4-BE49-F238E27FC236}">
                    <a16:creationId xmlns:a16="http://schemas.microsoft.com/office/drawing/2014/main" id="{273300E5-021D-4504-A006-7A4831B19899}"/>
                  </a:ext>
                </a:extLst>
              </p:cNvPr>
              <p:cNvCxnSpPr>
                <a:cxnSpLocks/>
                <a:stCxn id="331" idx="3"/>
              </p:cNvCxnSpPr>
              <p:nvPr/>
            </p:nvCxnSpPr>
            <p:spPr>
              <a:xfrm>
                <a:off x="887681" y="1764355"/>
                <a:ext cx="437981" cy="2146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直線接點 341">
                <a:extLst>
                  <a:ext uri="{FF2B5EF4-FFF2-40B4-BE49-F238E27FC236}">
                    <a16:creationId xmlns:a16="http://schemas.microsoft.com/office/drawing/2014/main" id="{84D90889-C7A4-46C0-9AB3-A05AF92B4141}"/>
                  </a:ext>
                </a:extLst>
              </p:cNvPr>
              <p:cNvCxnSpPr>
                <a:cxnSpLocks/>
                <a:stCxn id="332" idx="3"/>
                <a:endCxn id="337" idx="1"/>
              </p:cNvCxnSpPr>
              <p:nvPr/>
            </p:nvCxnSpPr>
            <p:spPr>
              <a:xfrm>
                <a:off x="887681" y="2061928"/>
                <a:ext cx="442640" cy="541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直線接點 342">
                <a:extLst>
                  <a:ext uri="{FF2B5EF4-FFF2-40B4-BE49-F238E27FC236}">
                    <a16:creationId xmlns:a16="http://schemas.microsoft.com/office/drawing/2014/main" id="{ABFBE297-96A0-47F5-966A-9AC49BF078EE}"/>
                  </a:ext>
                </a:extLst>
              </p:cNvPr>
              <p:cNvCxnSpPr>
                <a:cxnSpLocks/>
                <a:stCxn id="333" idx="3"/>
              </p:cNvCxnSpPr>
              <p:nvPr/>
            </p:nvCxnSpPr>
            <p:spPr>
              <a:xfrm>
                <a:off x="887681" y="2344018"/>
                <a:ext cx="437981" cy="268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直線接點 343">
                <a:extLst>
                  <a:ext uri="{FF2B5EF4-FFF2-40B4-BE49-F238E27FC236}">
                    <a16:creationId xmlns:a16="http://schemas.microsoft.com/office/drawing/2014/main" id="{74ADC3D2-3AC1-4303-9F1C-5CC6BBA3DAB8}"/>
                  </a:ext>
                </a:extLst>
              </p:cNvPr>
              <p:cNvCxnSpPr>
                <a:cxnSpLocks/>
                <a:endCxn id="336" idx="3"/>
              </p:cNvCxnSpPr>
              <p:nvPr/>
            </p:nvCxnSpPr>
            <p:spPr>
              <a:xfrm flipH="1">
                <a:off x="887681" y="2458408"/>
                <a:ext cx="437981" cy="1935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直線接點 344">
                <a:extLst>
                  <a:ext uri="{FF2B5EF4-FFF2-40B4-BE49-F238E27FC236}">
                    <a16:creationId xmlns:a16="http://schemas.microsoft.com/office/drawing/2014/main" id="{9634C136-E7AB-463D-AAA5-9AB07CC3FB77}"/>
                  </a:ext>
                </a:extLst>
              </p:cNvPr>
              <p:cNvCxnSpPr>
                <a:cxnSpLocks/>
                <a:endCxn id="335" idx="3"/>
              </p:cNvCxnSpPr>
              <p:nvPr/>
            </p:nvCxnSpPr>
            <p:spPr>
              <a:xfrm flipH="1">
                <a:off x="887681" y="2594304"/>
                <a:ext cx="455413" cy="3417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直線接點 345">
                <a:extLst>
                  <a:ext uri="{FF2B5EF4-FFF2-40B4-BE49-F238E27FC236}">
                    <a16:creationId xmlns:a16="http://schemas.microsoft.com/office/drawing/2014/main" id="{1ADC9F7E-CE28-4411-96A7-CF8B1EEEE911}"/>
                  </a:ext>
                </a:extLst>
              </p:cNvPr>
              <p:cNvCxnSpPr>
                <a:cxnSpLocks/>
                <a:endCxn id="334" idx="3"/>
              </p:cNvCxnSpPr>
              <p:nvPr/>
            </p:nvCxnSpPr>
            <p:spPr>
              <a:xfrm flipH="1">
                <a:off x="887681" y="2772374"/>
                <a:ext cx="425208" cy="4507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7" name="直線接點 326">
              <a:extLst>
                <a:ext uri="{FF2B5EF4-FFF2-40B4-BE49-F238E27FC236}">
                  <a16:creationId xmlns:a16="http://schemas.microsoft.com/office/drawing/2014/main" id="{5E8974AB-BF80-41E4-A72B-7EA5C5FBA8DD}"/>
                </a:ext>
              </a:extLst>
            </p:cNvPr>
            <p:cNvCxnSpPr>
              <a:cxnSpLocks/>
            </p:cNvCxnSpPr>
            <p:nvPr/>
          </p:nvCxnSpPr>
          <p:spPr>
            <a:xfrm>
              <a:off x="2540833" y="2114790"/>
              <a:ext cx="534556" cy="15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9" name="文字方塊 348">
            <a:extLst>
              <a:ext uri="{FF2B5EF4-FFF2-40B4-BE49-F238E27FC236}">
                <a16:creationId xmlns:a16="http://schemas.microsoft.com/office/drawing/2014/main" id="{6F9E2988-D43B-40BA-9C4D-64D01DA07011}"/>
              </a:ext>
            </a:extLst>
          </p:cNvPr>
          <p:cNvSpPr txBox="1"/>
          <p:nvPr/>
        </p:nvSpPr>
        <p:spPr>
          <a:xfrm>
            <a:off x="4121602" y="193710"/>
            <a:ext cx="865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Stride1</a:t>
            </a:r>
          </a:p>
          <a:p>
            <a:r>
              <a:rPr lang="en-US" altLang="zh-TW" dirty="0"/>
              <a:t>round2</a:t>
            </a:r>
            <a:endParaRPr lang="zh-TW" altLang="en-US" dirty="0"/>
          </a:p>
        </p:txBody>
      </p:sp>
      <p:sp>
        <p:nvSpPr>
          <p:cNvPr id="350" name="文字方塊 349">
            <a:extLst>
              <a:ext uri="{FF2B5EF4-FFF2-40B4-BE49-F238E27FC236}">
                <a16:creationId xmlns:a16="http://schemas.microsoft.com/office/drawing/2014/main" id="{FB284A47-1524-4D10-8E5B-760EB444DC6B}"/>
              </a:ext>
            </a:extLst>
          </p:cNvPr>
          <p:cNvSpPr txBox="1"/>
          <p:nvPr/>
        </p:nvSpPr>
        <p:spPr>
          <a:xfrm>
            <a:off x="7242581" y="183921"/>
            <a:ext cx="865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Stride1</a:t>
            </a:r>
          </a:p>
          <a:p>
            <a:r>
              <a:rPr lang="en-US" altLang="zh-TW" dirty="0"/>
              <a:t>round3</a:t>
            </a:r>
            <a:endParaRPr lang="zh-TW" altLang="en-US" dirty="0"/>
          </a:p>
        </p:txBody>
      </p:sp>
      <p:sp>
        <p:nvSpPr>
          <p:cNvPr id="351" name="文字方塊 350">
            <a:extLst>
              <a:ext uri="{FF2B5EF4-FFF2-40B4-BE49-F238E27FC236}">
                <a16:creationId xmlns:a16="http://schemas.microsoft.com/office/drawing/2014/main" id="{9107EC24-924C-4A48-82CC-3492694EC804}"/>
              </a:ext>
            </a:extLst>
          </p:cNvPr>
          <p:cNvSpPr txBox="1"/>
          <p:nvPr/>
        </p:nvSpPr>
        <p:spPr>
          <a:xfrm>
            <a:off x="10175037" y="154120"/>
            <a:ext cx="865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Stride1</a:t>
            </a:r>
          </a:p>
          <a:p>
            <a:r>
              <a:rPr lang="en-US" altLang="zh-TW" dirty="0"/>
              <a:t>round4</a:t>
            </a:r>
            <a:endParaRPr lang="zh-TW" altLang="en-US" dirty="0"/>
          </a:p>
        </p:txBody>
      </p:sp>
      <p:sp>
        <p:nvSpPr>
          <p:cNvPr id="352" name="文字方塊 351">
            <a:extLst>
              <a:ext uri="{FF2B5EF4-FFF2-40B4-BE49-F238E27FC236}">
                <a16:creationId xmlns:a16="http://schemas.microsoft.com/office/drawing/2014/main" id="{A7A4D4DA-7157-4A4C-ABC4-A1405CF88197}"/>
              </a:ext>
            </a:extLst>
          </p:cNvPr>
          <p:cNvSpPr txBox="1"/>
          <p:nvPr/>
        </p:nvSpPr>
        <p:spPr>
          <a:xfrm>
            <a:off x="11323425" y="106976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7*7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383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1427</Words>
  <Application>Microsoft Office PowerPoint</Application>
  <PresentationFormat>寬螢幕</PresentationFormat>
  <Paragraphs>896</Paragraphs>
  <Slides>13</Slides>
  <Notes>0</Notes>
  <HiddenSlides>2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48</cp:revision>
  <dcterms:created xsi:type="dcterms:W3CDTF">2020-03-01T09:03:53Z</dcterms:created>
  <dcterms:modified xsi:type="dcterms:W3CDTF">2020-03-02T06:11:07Z</dcterms:modified>
</cp:coreProperties>
</file>