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7" r:id="rId2"/>
    <p:sldId id="261" r:id="rId3"/>
    <p:sldId id="262" r:id="rId4"/>
    <p:sldId id="272" r:id="rId5"/>
    <p:sldId id="265" r:id="rId6"/>
    <p:sldId id="274" r:id="rId7"/>
    <p:sldId id="266" r:id="rId8"/>
    <p:sldId id="273" r:id="rId9"/>
    <p:sldId id="268" r:id="rId10"/>
    <p:sldId id="264" r:id="rId11"/>
    <p:sldId id="269" r:id="rId12"/>
    <p:sldId id="275" r:id="rId13"/>
    <p:sldId id="270" r:id="rId14"/>
    <p:sldId id="267" r:id="rId15"/>
    <p:sldId id="271" r:id="rId16"/>
    <p:sldId id="263" r:id="rId17"/>
    <p:sldId id="278" r:id="rId18"/>
    <p:sldId id="276" r:id="rId19"/>
    <p:sldId id="277" r:id="rId20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05040C"/>
    <a:srgbClr val="22272E"/>
    <a:srgbClr val="2D323A"/>
    <a:srgbClr val="04030B"/>
    <a:srgbClr val="E6E6E6"/>
    <a:srgbClr val="0603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D04D71-DB54-4E3E-8E8E-53D833C6DD75}" v="159" dt="2024-05-21T22:08:09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43" d="100"/>
          <a:sy n="43" d="100"/>
        </p:scale>
        <p:origin x="2314" y="10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anne Queiroga" userId="62bee17d50a23b60" providerId="LiveId" clId="{7DD04D71-DB54-4E3E-8E8E-53D833C6DD75}"/>
    <pc:docChg chg="undo custSel addSld delSld modSld sldOrd">
      <pc:chgData name="Rayanne Queiroga" userId="62bee17d50a23b60" providerId="LiveId" clId="{7DD04D71-DB54-4E3E-8E8E-53D833C6DD75}" dt="2024-05-21T22:45:01.626" v="6218" actId="122"/>
      <pc:docMkLst>
        <pc:docMk/>
      </pc:docMkLst>
      <pc:sldChg chg="addSp modSp del mod">
        <pc:chgData name="Rayanne Queiroga" userId="62bee17d50a23b60" providerId="LiveId" clId="{7DD04D71-DB54-4E3E-8E8E-53D833C6DD75}" dt="2024-05-21T03:30:59.155" v="3781" actId="47"/>
        <pc:sldMkLst>
          <pc:docMk/>
          <pc:sldMk cId="2210866551" sldId="256"/>
        </pc:sldMkLst>
        <pc:picChg chg="add mod">
          <ac:chgData name="Rayanne Queiroga" userId="62bee17d50a23b60" providerId="LiveId" clId="{7DD04D71-DB54-4E3E-8E8E-53D833C6DD75}" dt="2024-05-17T16:41:20.273" v="1108" actId="1076"/>
          <ac:picMkLst>
            <pc:docMk/>
            <pc:sldMk cId="2210866551" sldId="256"/>
            <ac:picMk id="3" creationId="{058795A7-D037-E960-11FF-233C5FB9D878}"/>
          </ac:picMkLst>
        </pc:picChg>
        <pc:picChg chg="mod">
          <ac:chgData name="Rayanne Queiroga" userId="62bee17d50a23b60" providerId="LiveId" clId="{7DD04D71-DB54-4E3E-8E8E-53D833C6DD75}" dt="2024-05-17T16:41:22.792" v="1109" actId="1076"/>
          <ac:picMkLst>
            <pc:docMk/>
            <pc:sldMk cId="2210866551" sldId="256"/>
            <ac:picMk id="5" creationId="{7F6BF5F8-175A-9B6B-B3DB-519F0EC17F3B}"/>
          </ac:picMkLst>
        </pc:picChg>
        <pc:picChg chg="add mod">
          <ac:chgData name="Rayanne Queiroga" userId="62bee17d50a23b60" providerId="LiveId" clId="{7DD04D71-DB54-4E3E-8E8E-53D833C6DD75}" dt="2024-05-17T16:41:47.758" v="1114" actId="1076"/>
          <ac:picMkLst>
            <pc:docMk/>
            <pc:sldMk cId="2210866551" sldId="256"/>
            <ac:picMk id="6" creationId="{5B0C7B10-503A-2022-A653-995D4E7CBB83}"/>
          </ac:picMkLst>
        </pc:picChg>
        <pc:picChg chg="mod">
          <ac:chgData name="Rayanne Queiroga" userId="62bee17d50a23b60" providerId="LiveId" clId="{7DD04D71-DB54-4E3E-8E8E-53D833C6DD75}" dt="2024-05-17T16:41:56.693" v="1116" actId="14100"/>
          <ac:picMkLst>
            <pc:docMk/>
            <pc:sldMk cId="2210866551" sldId="256"/>
            <ac:picMk id="7" creationId="{C0618195-3D83-3CA2-98EF-10DABF2FFD79}"/>
          </ac:picMkLst>
        </pc:picChg>
        <pc:picChg chg="mod">
          <ac:chgData name="Rayanne Queiroga" userId="62bee17d50a23b60" providerId="LiveId" clId="{7DD04D71-DB54-4E3E-8E8E-53D833C6DD75}" dt="2024-05-17T16:40:12.165" v="1099" actId="1076"/>
          <ac:picMkLst>
            <pc:docMk/>
            <pc:sldMk cId="2210866551" sldId="256"/>
            <ac:picMk id="9" creationId="{461A9D63-8797-794A-46B5-9BB30044CBDC}"/>
          </ac:picMkLst>
        </pc:picChg>
        <pc:picChg chg="add mod">
          <ac:chgData name="Rayanne Queiroga" userId="62bee17d50a23b60" providerId="LiveId" clId="{7DD04D71-DB54-4E3E-8E8E-53D833C6DD75}" dt="2024-05-17T16:41:46.313" v="1113" actId="1076"/>
          <ac:picMkLst>
            <pc:docMk/>
            <pc:sldMk cId="2210866551" sldId="256"/>
            <ac:picMk id="10" creationId="{FDF94823-B3ED-C67D-137C-D01E3BD162CD}"/>
          </ac:picMkLst>
        </pc:picChg>
      </pc:sldChg>
      <pc:sldChg chg="addSp delSp modSp add del mod">
        <pc:chgData name="Rayanne Queiroga" userId="62bee17d50a23b60" providerId="LiveId" clId="{7DD04D71-DB54-4E3E-8E8E-53D833C6DD75}" dt="2024-05-21T22:11:14.486" v="6110" actId="478"/>
        <pc:sldMkLst>
          <pc:docMk/>
          <pc:sldMk cId="1297749505" sldId="257"/>
        </pc:sldMkLst>
        <pc:spChg chg="mod">
          <ac:chgData name="Rayanne Queiroga" userId="62bee17d50a23b60" providerId="LiveId" clId="{7DD04D71-DB54-4E3E-8E8E-53D833C6DD75}" dt="2024-05-21T22:09:55.834" v="6103" actId="6549"/>
          <ac:spMkLst>
            <pc:docMk/>
            <pc:sldMk cId="1297749505" sldId="257"/>
            <ac:spMk id="3" creationId="{806BA3AC-654F-8241-DCCA-8B49E6EBD4CA}"/>
          </ac:spMkLst>
        </pc:spChg>
        <pc:spChg chg="mod">
          <ac:chgData name="Rayanne Queiroga" userId="62bee17d50a23b60" providerId="LiveId" clId="{7DD04D71-DB54-4E3E-8E8E-53D833C6DD75}" dt="2024-05-21T22:11:08.461" v="6108" actId="14100"/>
          <ac:spMkLst>
            <pc:docMk/>
            <pc:sldMk cId="1297749505" sldId="257"/>
            <ac:spMk id="4" creationId="{27EA6914-5A56-F24B-1C0B-D18BF2239BB8}"/>
          </ac:spMkLst>
        </pc:spChg>
        <pc:spChg chg="mod">
          <ac:chgData name="Rayanne Queiroga" userId="62bee17d50a23b60" providerId="LiveId" clId="{7DD04D71-DB54-4E3E-8E8E-53D833C6DD75}" dt="2024-05-21T14:41:04.032" v="3969" actId="14100"/>
          <ac:spMkLst>
            <pc:docMk/>
            <pc:sldMk cId="1297749505" sldId="257"/>
            <ac:spMk id="4" creationId="{2D1F6DFC-863E-DC8C-6E22-B644F5851924}"/>
          </ac:spMkLst>
        </pc:spChg>
        <pc:spChg chg="mod">
          <ac:chgData name="Rayanne Queiroga" userId="62bee17d50a23b60" providerId="LiveId" clId="{7DD04D71-DB54-4E3E-8E8E-53D833C6DD75}" dt="2024-05-21T22:10:45.339" v="6107" actId="14100"/>
          <ac:spMkLst>
            <pc:docMk/>
            <pc:sldMk cId="1297749505" sldId="257"/>
            <ac:spMk id="6" creationId="{E4FF7F7F-4F62-9C2D-A445-9AC2567F1490}"/>
          </ac:spMkLst>
        </pc:spChg>
        <pc:spChg chg="add del mod">
          <ac:chgData name="Rayanne Queiroga" userId="62bee17d50a23b60" providerId="LiveId" clId="{7DD04D71-DB54-4E3E-8E8E-53D833C6DD75}" dt="2024-05-21T19:52:30.478" v="4902"/>
          <ac:spMkLst>
            <pc:docMk/>
            <pc:sldMk cId="1297749505" sldId="257"/>
            <ac:spMk id="7" creationId="{96276F1D-A1A9-CDBD-2AD3-0C98FDA799D7}"/>
          </ac:spMkLst>
        </pc:spChg>
        <pc:spChg chg="add mod">
          <ac:chgData name="Rayanne Queiroga" userId="62bee17d50a23b60" providerId="LiveId" clId="{7DD04D71-DB54-4E3E-8E8E-53D833C6DD75}" dt="2024-05-21T21:37:11.244" v="5288" actId="20577"/>
          <ac:spMkLst>
            <pc:docMk/>
            <pc:sldMk cId="1297749505" sldId="257"/>
            <ac:spMk id="8" creationId="{4ED486CC-EA33-5BDD-8755-FF69F48DA0C8}"/>
          </ac:spMkLst>
        </pc:spChg>
        <pc:spChg chg="add del mod">
          <ac:chgData name="Rayanne Queiroga" userId="62bee17d50a23b60" providerId="LiveId" clId="{7DD04D71-DB54-4E3E-8E8E-53D833C6DD75}" dt="2024-05-21T20:48:27.225" v="4940" actId="478"/>
          <ac:spMkLst>
            <pc:docMk/>
            <pc:sldMk cId="1297749505" sldId="257"/>
            <ac:spMk id="9" creationId="{D444AD31-B5D1-C704-D4B1-A1CD0F9A8DF5}"/>
          </ac:spMkLst>
        </pc:spChg>
        <pc:picChg chg="del">
          <ac:chgData name="Rayanne Queiroga" userId="62bee17d50a23b60" providerId="LiveId" clId="{7DD04D71-DB54-4E3E-8E8E-53D833C6DD75}" dt="2024-05-21T03:31:13.719" v="3782" actId="478"/>
          <ac:picMkLst>
            <pc:docMk/>
            <pc:sldMk cId="1297749505" sldId="257"/>
            <ac:picMk id="4" creationId="{539F8CCD-DDE0-5D6D-CB1E-3209C327CAE1}"/>
          </ac:picMkLst>
        </pc:picChg>
        <pc:picChg chg="add del">
          <ac:chgData name="Rayanne Queiroga" userId="62bee17d50a23b60" providerId="LiveId" clId="{7DD04D71-DB54-4E3E-8E8E-53D833C6DD75}" dt="2024-05-21T22:11:14.486" v="6110" actId="478"/>
          <ac:picMkLst>
            <pc:docMk/>
            <pc:sldMk cId="1297749505" sldId="257"/>
            <ac:picMk id="5" creationId="{7F6BF5F8-175A-9B6B-B3DB-519F0EC17F3B}"/>
          </ac:picMkLst>
        </pc:picChg>
      </pc:sldChg>
      <pc:sldChg chg="addSp delSp modSp mod">
        <pc:chgData name="Rayanne Queiroga" userId="62bee17d50a23b60" providerId="LiveId" clId="{7DD04D71-DB54-4E3E-8E8E-53D833C6DD75}" dt="2024-05-21T22:33:12.631" v="6136" actId="1076"/>
        <pc:sldMkLst>
          <pc:docMk/>
          <pc:sldMk cId="207487075" sldId="261"/>
        </pc:sldMkLst>
        <pc:spChg chg="add mod">
          <ac:chgData name="Rayanne Queiroga" userId="62bee17d50a23b60" providerId="LiveId" clId="{7DD04D71-DB54-4E3E-8E8E-53D833C6DD75}" dt="2024-05-17T15:51:19.970" v="181" actId="1076"/>
          <ac:spMkLst>
            <pc:docMk/>
            <pc:sldMk cId="207487075" sldId="261"/>
            <ac:spMk id="2" creationId="{661A477E-D7AE-B9DC-6D8A-C800DACEEB81}"/>
          </ac:spMkLst>
        </pc:spChg>
        <pc:spChg chg="mod">
          <ac:chgData name="Rayanne Queiroga" userId="62bee17d50a23b60" providerId="LiveId" clId="{7DD04D71-DB54-4E3E-8E8E-53D833C6DD75}" dt="2024-05-21T14:39:28.370" v="3962" actId="14100"/>
          <ac:spMkLst>
            <pc:docMk/>
            <pc:sldMk cId="207487075" sldId="261"/>
            <ac:spMk id="3" creationId="{DD4638CF-8436-5DD9-71C1-AAF712A60605}"/>
          </ac:spMkLst>
        </pc:spChg>
        <pc:spChg chg="mod">
          <ac:chgData name="Rayanne Queiroga" userId="62bee17d50a23b60" providerId="LiveId" clId="{7DD04D71-DB54-4E3E-8E8E-53D833C6DD75}" dt="2024-05-21T22:33:06.294" v="6135" actId="14100"/>
          <ac:spMkLst>
            <pc:docMk/>
            <pc:sldMk cId="207487075" sldId="261"/>
            <ac:spMk id="4" creationId="{64BDEA5F-BEC6-41F3-2FAE-411827235992}"/>
          </ac:spMkLst>
        </pc:spChg>
        <pc:spChg chg="mod">
          <ac:chgData name="Rayanne Queiroga" userId="62bee17d50a23b60" providerId="LiveId" clId="{7DD04D71-DB54-4E3E-8E8E-53D833C6DD75}" dt="2024-05-21T22:32:37.402" v="6130" actId="122"/>
          <ac:spMkLst>
            <pc:docMk/>
            <pc:sldMk cId="207487075" sldId="261"/>
            <ac:spMk id="5" creationId="{4335B030-CBEB-1857-ABF4-B41191601613}"/>
          </ac:spMkLst>
        </pc:spChg>
        <pc:spChg chg="mod">
          <ac:chgData name="Rayanne Queiroga" userId="62bee17d50a23b60" providerId="LiveId" clId="{7DD04D71-DB54-4E3E-8E8E-53D833C6DD75}" dt="2024-05-21T22:32:56.964" v="6133" actId="14100"/>
          <ac:spMkLst>
            <pc:docMk/>
            <pc:sldMk cId="207487075" sldId="261"/>
            <ac:spMk id="6" creationId="{1EF69AEE-6F46-616C-51AD-697BA46883C5}"/>
          </ac:spMkLst>
        </pc:spChg>
        <pc:picChg chg="add del mod">
          <ac:chgData name="Rayanne Queiroga" userId="62bee17d50a23b60" providerId="LiveId" clId="{7DD04D71-DB54-4E3E-8E8E-53D833C6DD75}" dt="2024-05-21T03:31:19.382" v="3783" actId="478"/>
          <ac:picMkLst>
            <pc:docMk/>
            <pc:sldMk cId="207487075" sldId="261"/>
            <ac:picMk id="3" creationId="{D0D934B7-1B52-E374-4548-07A1EDFA395C}"/>
          </ac:picMkLst>
        </pc:picChg>
        <pc:picChg chg="add del mod">
          <ac:chgData name="Rayanne Queiroga" userId="62bee17d50a23b60" providerId="LiveId" clId="{7DD04D71-DB54-4E3E-8E8E-53D833C6DD75}" dt="2024-05-21T01:09:00.108" v="3333" actId="478"/>
          <ac:picMkLst>
            <pc:docMk/>
            <pc:sldMk cId="207487075" sldId="261"/>
            <ac:picMk id="7" creationId="{3A719768-D355-27F7-E076-111B10F213A6}"/>
          </ac:picMkLst>
        </pc:picChg>
        <pc:picChg chg="add mod">
          <ac:chgData name="Rayanne Queiroga" userId="62bee17d50a23b60" providerId="LiveId" clId="{7DD04D71-DB54-4E3E-8E8E-53D833C6DD75}" dt="2024-05-21T22:33:12.631" v="6136" actId="1076"/>
          <ac:picMkLst>
            <pc:docMk/>
            <pc:sldMk cId="207487075" sldId="261"/>
            <ac:picMk id="8" creationId="{C2185CFE-7119-343F-5880-66CE4D6BE054}"/>
          </ac:picMkLst>
        </pc:picChg>
      </pc:sldChg>
      <pc:sldChg chg="addSp delSp modSp mod">
        <pc:chgData name="Rayanne Queiroga" userId="62bee17d50a23b60" providerId="LiveId" clId="{7DD04D71-DB54-4E3E-8E8E-53D833C6DD75}" dt="2024-05-21T21:07:25.870" v="4966" actId="1076"/>
        <pc:sldMkLst>
          <pc:docMk/>
          <pc:sldMk cId="2799912821" sldId="262"/>
        </pc:sldMkLst>
        <pc:spChg chg="mod">
          <ac:chgData name="Rayanne Queiroga" userId="62bee17d50a23b60" providerId="LiveId" clId="{7DD04D71-DB54-4E3E-8E8E-53D833C6DD75}" dt="2024-05-21T14:36:37.653" v="3953" actId="1076"/>
          <ac:spMkLst>
            <pc:docMk/>
            <pc:sldMk cId="2799912821" sldId="262"/>
            <ac:spMk id="2" creationId="{6F605DF3-DA2B-5B42-4F04-FE7EF7CC3F9E}"/>
          </ac:spMkLst>
        </pc:spChg>
        <pc:spChg chg="add">
          <ac:chgData name="Rayanne Queiroga" userId="62bee17d50a23b60" providerId="LiveId" clId="{7DD04D71-DB54-4E3E-8E8E-53D833C6DD75}" dt="2024-05-21T02:29:50.744" v="3620"/>
          <ac:spMkLst>
            <pc:docMk/>
            <pc:sldMk cId="2799912821" sldId="262"/>
            <ac:spMk id="3" creationId="{4A6FE2A1-1090-DEE5-2906-62A506E15E1B}"/>
          </ac:spMkLst>
        </pc:spChg>
        <pc:spChg chg="mod">
          <ac:chgData name="Rayanne Queiroga" userId="62bee17d50a23b60" providerId="LiveId" clId="{7DD04D71-DB54-4E3E-8E8E-53D833C6DD75}" dt="2024-05-21T21:07:15.432" v="4963" actId="1076"/>
          <ac:spMkLst>
            <pc:docMk/>
            <pc:sldMk cId="2799912821" sldId="262"/>
            <ac:spMk id="5" creationId="{FDC8C901-F731-1500-7CD3-663F5FC583E0}"/>
          </ac:spMkLst>
        </pc:spChg>
        <pc:spChg chg="mod">
          <ac:chgData name="Rayanne Queiroga" userId="62bee17d50a23b60" providerId="LiveId" clId="{7DD04D71-DB54-4E3E-8E8E-53D833C6DD75}" dt="2024-05-21T03:14:58.334" v="3763" actId="1076"/>
          <ac:spMkLst>
            <pc:docMk/>
            <pc:sldMk cId="2799912821" sldId="262"/>
            <ac:spMk id="6" creationId="{BFC435D7-6ADA-766C-6528-73C53CFF3D37}"/>
          </ac:spMkLst>
        </pc:spChg>
        <pc:spChg chg="mod">
          <ac:chgData name="Rayanne Queiroga" userId="62bee17d50a23b60" providerId="LiveId" clId="{7DD04D71-DB54-4E3E-8E8E-53D833C6DD75}" dt="2024-05-21T21:07:17.699" v="4964" actId="1076"/>
          <ac:spMkLst>
            <pc:docMk/>
            <pc:sldMk cId="2799912821" sldId="262"/>
            <ac:spMk id="7" creationId="{1942E704-AE1B-479D-8A51-9481C304818F}"/>
          </ac:spMkLst>
        </pc:spChg>
        <pc:spChg chg="add">
          <ac:chgData name="Rayanne Queiroga" userId="62bee17d50a23b60" providerId="LiveId" clId="{7DD04D71-DB54-4E3E-8E8E-53D833C6DD75}" dt="2024-05-21T02:35:04.139" v="3633"/>
          <ac:spMkLst>
            <pc:docMk/>
            <pc:sldMk cId="2799912821" sldId="262"/>
            <ac:spMk id="9" creationId="{18D9968A-A76D-80D4-B62D-717BA5D657FC}"/>
          </ac:spMkLst>
        </pc:spChg>
        <pc:spChg chg="add">
          <ac:chgData name="Rayanne Queiroga" userId="62bee17d50a23b60" providerId="LiveId" clId="{7DD04D71-DB54-4E3E-8E8E-53D833C6DD75}" dt="2024-05-21T03:23:17.281" v="3769"/>
          <ac:spMkLst>
            <pc:docMk/>
            <pc:sldMk cId="2799912821" sldId="262"/>
            <ac:spMk id="11" creationId="{E36971AA-64B2-9930-B723-EB429BF13CC7}"/>
          </ac:spMkLst>
        </pc:spChg>
        <pc:picChg chg="add del mod">
          <ac:chgData name="Rayanne Queiroga" userId="62bee17d50a23b60" providerId="LiveId" clId="{7DD04D71-DB54-4E3E-8E8E-53D833C6DD75}" dt="2024-05-21T01:09:50.934" v="3341" actId="478"/>
          <ac:picMkLst>
            <pc:docMk/>
            <pc:sldMk cId="2799912821" sldId="262"/>
            <ac:picMk id="2" creationId="{A1078631-62AA-6E60-DD65-2B937BED4205}"/>
          </ac:picMkLst>
        </pc:picChg>
        <pc:picChg chg="add del mod">
          <ac:chgData name="Rayanne Queiroga" userId="62bee17d50a23b60" providerId="LiveId" clId="{7DD04D71-DB54-4E3E-8E8E-53D833C6DD75}" dt="2024-05-21T03:14:46.512" v="3760" actId="478"/>
          <ac:picMkLst>
            <pc:docMk/>
            <pc:sldMk cId="2799912821" sldId="262"/>
            <ac:picMk id="8" creationId="{1C77D03A-B5BD-36F6-DEC6-F4843D8762A9}"/>
          </ac:picMkLst>
        </pc:picChg>
        <pc:picChg chg="add del mod">
          <ac:chgData name="Rayanne Queiroga" userId="62bee17d50a23b60" providerId="LiveId" clId="{7DD04D71-DB54-4E3E-8E8E-53D833C6DD75}" dt="2024-05-21T03:14:50.428" v="3762" actId="478"/>
          <ac:picMkLst>
            <pc:docMk/>
            <pc:sldMk cId="2799912821" sldId="262"/>
            <ac:picMk id="10" creationId="{71E9BA2C-3C93-E7AF-7124-7E19D7A71BB6}"/>
          </ac:picMkLst>
        </pc:picChg>
        <pc:picChg chg="add mod">
          <ac:chgData name="Rayanne Queiroga" userId="62bee17d50a23b60" providerId="LiveId" clId="{7DD04D71-DB54-4E3E-8E8E-53D833C6DD75}" dt="2024-05-21T21:07:25.870" v="4966" actId="1076"/>
          <ac:picMkLst>
            <pc:docMk/>
            <pc:sldMk cId="2799912821" sldId="262"/>
            <ac:picMk id="12" creationId="{A7B47802-A10D-7E92-00A4-CE7728F501F6}"/>
          </ac:picMkLst>
        </pc:picChg>
      </pc:sldChg>
      <pc:sldChg chg="addSp delSp modSp mod ord">
        <pc:chgData name="Rayanne Queiroga" userId="62bee17d50a23b60" providerId="LiveId" clId="{7DD04D71-DB54-4E3E-8E8E-53D833C6DD75}" dt="2024-05-21T22:44:46.594" v="6216" actId="1076"/>
        <pc:sldMkLst>
          <pc:docMk/>
          <pc:sldMk cId="1100503569" sldId="263"/>
        </pc:sldMkLst>
        <pc:spChg chg="mod">
          <ac:chgData name="Rayanne Queiroga" userId="62bee17d50a23b60" providerId="LiveId" clId="{7DD04D71-DB54-4E3E-8E8E-53D833C6DD75}" dt="2024-05-21T14:35:48.444" v="3949" actId="14100"/>
          <ac:spMkLst>
            <pc:docMk/>
            <pc:sldMk cId="1100503569" sldId="263"/>
            <ac:spMk id="2" creationId="{982A20E9-653A-E97E-C921-6CEAA392B40E}"/>
          </ac:spMkLst>
        </pc:spChg>
        <pc:spChg chg="add del">
          <ac:chgData name="Rayanne Queiroga" userId="62bee17d50a23b60" providerId="LiveId" clId="{7DD04D71-DB54-4E3E-8E8E-53D833C6DD75}" dt="2024-05-17T16:38:13.906" v="1042" actId="22"/>
          <ac:spMkLst>
            <pc:docMk/>
            <pc:sldMk cId="1100503569" sldId="263"/>
            <ac:spMk id="3" creationId="{8CCC2F2B-B386-0B3C-85B1-4A34F310350C}"/>
          </ac:spMkLst>
        </pc:spChg>
        <pc:spChg chg="mod">
          <ac:chgData name="Rayanne Queiroga" userId="62bee17d50a23b60" providerId="LiveId" clId="{7DD04D71-DB54-4E3E-8E8E-53D833C6DD75}" dt="2024-05-21T22:44:17.434" v="6210" actId="14100"/>
          <ac:spMkLst>
            <pc:docMk/>
            <pc:sldMk cId="1100503569" sldId="263"/>
            <ac:spMk id="4" creationId="{82A1E3C5-6F05-AABA-06EA-02A8BC374F2B}"/>
          </ac:spMkLst>
        </pc:spChg>
        <pc:spChg chg="mod">
          <ac:chgData name="Rayanne Queiroga" userId="62bee17d50a23b60" providerId="LiveId" clId="{7DD04D71-DB54-4E3E-8E8E-53D833C6DD75}" dt="2024-05-21T22:44:07.184" v="6208" actId="14100"/>
          <ac:spMkLst>
            <pc:docMk/>
            <pc:sldMk cId="1100503569" sldId="263"/>
            <ac:spMk id="5" creationId="{1A486832-14AC-8905-767E-08AA9D13B18B}"/>
          </ac:spMkLst>
        </pc:spChg>
        <pc:spChg chg="mod">
          <ac:chgData name="Rayanne Queiroga" userId="62bee17d50a23b60" providerId="LiveId" clId="{7DD04D71-DB54-4E3E-8E8E-53D833C6DD75}" dt="2024-05-21T22:44:11.037" v="6209" actId="14100"/>
          <ac:spMkLst>
            <pc:docMk/>
            <pc:sldMk cId="1100503569" sldId="263"/>
            <ac:spMk id="6" creationId="{F879B9F0-53AD-3E68-BA74-35059B6589D7}"/>
          </ac:spMkLst>
        </pc:spChg>
        <pc:spChg chg="add del mod">
          <ac:chgData name="Rayanne Queiroga" userId="62bee17d50a23b60" providerId="LiveId" clId="{7DD04D71-DB54-4E3E-8E8E-53D833C6DD75}" dt="2024-05-21T01:25:10.751" v="3406" actId="11529"/>
          <ac:spMkLst>
            <pc:docMk/>
            <pc:sldMk cId="1100503569" sldId="263"/>
            <ac:spMk id="7" creationId="{17B76246-F600-4744-18FC-93AB6C9DCCC9}"/>
          </ac:spMkLst>
        </pc:spChg>
        <pc:spChg chg="del">
          <ac:chgData name="Rayanne Queiroga" userId="62bee17d50a23b60" providerId="LiveId" clId="{7DD04D71-DB54-4E3E-8E8E-53D833C6DD75}" dt="2024-05-17T16:43:07.555" v="1126" actId="478"/>
          <ac:spMkLst>
            <pc:docMk/>
            <pc:sldMk cId="1100503569" sldId="263"/>
            <ac:spMk id="7" creationId="{EA41ED07-61FE-825B-FEB8-E36EA634E1E7}"/>
          </ac:spMkLst>
        </pc:spChg>
        <pc:spChg chg="add mod">
          <ac:chgData name="Rayanne Queiroga" userId="62bee17d50a23b60" providerId="LiveId" clId="{7DD04D71-DB54-4E3E-8E8E-53D833C6DD75}" dt="2024-05-21T22:44:33.515" v="6213" actId="14100"/>
          <ac:spMkLst>
            <pc:docMk/>
            <pc:sldMk cId="1100503569" sldId="263"/>
            <ac:spMk id="8" creationId="{CCB9FC28-6D6B-8C16-AF6F-7418478CD18B}"/>
          </ac:spMkLst>
        </pc:spChg>
        <pc:spChg chg="add mod">
          <ac:chgData name="Rayanne Queiroga" userId="62bee17d50a23b60" providerId="LiveId" clId="{7DD04D71-DB54-4E3E-8E8E-53D833C6DD75}" dt="2024-05-21T22:44:22.063" v="6211" actId="1076"/>
          <ac:spMkLst>
            <pc:docMk/>
            <pc:sldMk cId="1100503569" sldId="263"/>
            <ac:spMk id="9" creationId="{B2D35397-2F8F-5F59-1342-C26653BD875E}"/>
          </ac:spMkLst>
        </pc:spChg>
        <pc:spChg chg="add">
          <ac:chgData name="Rayanne Queiroga" userId="62bee17d50a23b60" providerId="LiveId" clId="{7DD04D71-DB54-4E3E-8E8E-53D833C6DD75}" dt="2024-05-21T02:28:48.732" v="3609"/>
          <ac:spMkLst>
            <pc:docMk/>
            <pc:sldMk cId="1100503569" sldId="263"/>
            <ac:spMk id="10" creationId="{3BC65B05-DA29-609B-39B0-0725EA6AB0F1}"/>
          </ac:spMkLst>
        </pc:spChg>
        <pc:picChg chg="add del mod">
          <ac:chgData name="Rayanne Queiroga" userId="62bee17d50a23b60" providerId="LiveId" clId="{7DD04D71-DB54-4E3E-8E8E-53D833C6DD75}" dt="2024-05-21T02:29:25.305" v="3619" actId="478"/>
          <ac:picMkLst>
            <pc:docMk/>
            <pc:sldMk cId="1100503569" sldId="263"/>
            <ac:picMk id="2" creationId="{24C5D752-B168-53C0-CCD2-7549A83274FB}"/>
          </ac:picMkLst>
        </pc:picChg>
        <pc:picChg chg="add del mod">
          <ac:chgData name="Rayanne Queiroga" userId="62bee17d50a23b60" providerId="LiveId" clId="{7DD04D71-DB54-4E3E-8E8E-53D833C6DD75}" dt="2024-05-21T02:29:23.376" v="3618" actId="478"/>
          <ac:picMkLst>
            <pc:docMk/>
            <pc:sldMk cId="1100503569" sldId="263"/>
            <ac:picMk id="3" creationId="{91C9E8F9-DE2E-27F8-04ED-E93C3B3E6D50}"/>
          </ac:picMkLst>
        </pc:picChg>
        <pc:picChg chg="add del mod">
          <ac:chgData name="Rayanne Queiroga" userId="62bee17d50a23b60" providerId="LiveId" clId="{7DD04D71-DB54-4E3E-8E8E-53D833C6DD75}" dt="2024-05-17T16:42:58.337" v="1125" actId="478"/>
          <ac:picMkLst>
            <pc:docMk/>
            <pc:sldMk cId="1100503569" sldId="263"/>
            <ac:picMk id="10" creationId="{AAEEEB7B-9F57-3294-9449-D15B52C99307}"/>
          </ac:picMkLst>
        </pc:picChg>
        <pc:picChg chg="add mod">
          <ac:chgData name="Rayanne Queiroga" userId="62bee17d50a23b60" providerId="LiveId" clId="{7DD04D71-DB54-4E3E-8E8E-53D833C6DD75}" dt="2024-05-21T14:33:29.146" v="3923" actId="1076"/>
          <ac:picMkLst>
            <pc:docMk/>
            <pc:sldMk cId="1100503569" sldId="263"/>
            <ac:picMk id="11" creationId="{E02D7B0D-AAC8-0B11-E416-E408FD5D4C72}"/>
          </ac:picMkLst>
        </pc:picChg>
        <pc:picChg chg="add mod">
          <ac:chgData name="Rayanne Queiroga" userId="62bee17d50a23b60" providerId="LiveId" clId="{7DD04D71-DB54-4E3E-8E8E-53D833C6DD75}" dt="2024-05-21T22:44:46.594" v="6216" actId="1076"/>
          <ac:picMkLst>
            <pc:docMk/>
            <pc:sldMk cId="1100503569" sldId="263"/>
            <ac:picMk id="12" creationId="{9BF4BDB6-5D95-1A85-A7D5-2E20A9E91232}"/>
          </ac:picMkLst>
        </pc:picChg>
        <pc:picChg chg="add del mod">
          <ac:chgData name="Rayanne Queiroga" userId="62bee17d50a23b60" providerId="LiveId" clId="{7DD04D71-DB54-4E3E-8E8E-53D833C6DD75}" dt="2024-05-17T16:55:07.863" v="1173" actId="478"/>
          <ac:picMkLst>
            <pc:docMk/>
            <pc:sldMk cId="1100503569" sldId="263"/>
            <ac:picMk id="13" creationId="{32F497BD-EF06-0F8E-E520-F8D6226DADC1}"/>
          </ac:picMkLst>
        </pc:picChg>
        <pc:picChg chg="add mod">
          <ac:chgData name="Rayanne Queiroga" userId="62bee17d50a23b60" providerId="LiveId" clId="{7DD04D71-DB54-4E3E-8E8E-53D833C6DD75}" dt="2024-05-21T22:44:43.720" v="6215" actId="1076"/>
          <ac:picMkLst>
            <pc:docMk/>
            <pc:sldMk cId="1100503569" sldId="263"/>
            <ac:picMk id="15" creationId="{6D58DDBA-021A-4CE2-0187-A4F74FEF4CAD}"/>
          </ac:picMkLst>
        </pc:picChg>
      </pc:sldChg>
      <pc:sldChg chg="addSp delSp modSp mod ord">
        <pc:chgData name="Rayanne Queiroga" userId="62bee17d50a23b60" providerId="LiveId" clId="{7DD04D71-DB54-4E3E-8E8E-53D833C6DD75}" dt="2024-05-21T22:37:55.531" v="6166" actId="1076"/>
        <pc:sldMkLst>
          <pc:docMk/>
          <pc:sldMk cId="4070628078" sldId="264"/>
        </pc:sldMkLst>
        <pc:spChg chg="mod">
          <ac:chgData name="Rayanne Queiroga" userId="62bee17d50a23b60" providerId="LiveId" clId="{7DD04D71-DB54-4E3E-8E8E-53D833C6DD75}" dt="2024-05-21T14:29:53.251" v="3907" actId="14100"/>
          <ac:spMkLst>
            <pc:docMk/>
            <pc:sldMk cId="4070628078" sldId="264"/>
            <ac:spMk id="2" creationId="{05F1F666-8550-496F-6CF1-B4AE746063A6}"/>
          </ac:spMkLst>
        </pc:spChg>
        <pc:spChg chg="del">
          <ac:chgData name="Rayanne Queiroga" userId="62bee17d50a23b60" providerId="LiveId" clId="{7DD04D71-DB54-4E3E-8E8E-53D833C6DD75}" dt="2024-05-17T16:07:46.524" v="448" actId="478"/>
          <ac:spMkLst>
            <pc:docMk/>
            <pc:sldMk cId="4070628078" sldId="264"/>
            <ac:spMk id="2" creationId="{BFBC1391-7D50-5FF1-A838-F8730B5AD9A5}"/>
          </ac:spMkLst>
        </pc:spChg>
        <pc:spChg chg="del">
          <ac:chgData name="Rayanne Queiroga" userId="62bee17d50a23b60" providerId="LiveId" clId="{7DD04D71-DB54-4E3E-8E8E-53D833C6DD75}" dt="2024-05-17T16:07:46.524" v="448" actId="478"/>
          <ac:spMkLst>
            <pc:docMk/>
            <pc:sldMk cId="4070628078" sldId="264"/>
            <ac:spMk id="3" creationId="{E41022E8-1434-EB0B-F70B-8CFA616D0DB5}"/>
          </ac:spMkLst>
        </pc:spChg>
        <pc:spChg chg="add mod">
          <ac:chgData name="Rayanne Queiroga" userId="62bee17d50a23b60" providerId="LiveId" clId="{7DD04D71-DB54-4E3E-8E8E-53D833C6DD75}" dt="2024-05-17T16:07:38.348" v="447"/>
          <ac:spMkLst>
            <pc:docMk/>
            <pc:sldMk cId="4070628078" sldId="264"/>
            <ac:spMk id="4" creationId="{00F747E7-A442-B92E-6941-B5942EF96D44}"/>
          </ac:spMkLst>
        </pc:spChg>
        <pc:spChg chg="add">
          <ac:chgData name="Rayanne Queiroga" userId="62bee17d50a23b60" providerId="LiveId" clId="{7DD04D71-DB54-4E3E-8E8E-53D833C6DD75}" dt="2024-05-21T03:36:48.694" v="3785"/>
          <ac:spMkLst>
            <pc:docMk/>
            <pc:sldMk cId="4070628078" sldId="264"/>
            <ac:spMk id="4" creationId="{109DBFFD-0A51-583E-CEAD-6D20D9645350}"/>
          </ac:spMkLst>
        </pc:spChg>
        <pc:spChg chg="add mod">
          <ac:chgData name="Rayanne Queiroga" userId="62bee17d50a23b60" providerId="LiveId" clId="{7DD04D71-DB54-4E3E-8E8E-53D833C6DD75}" dt="2024-05-17T16:07:38.348" v="447"/>
          <ac:spMkLst>
            <pc:docMk/>
            <pc:sldMk cId="4070628078" sldId="264"/>
            <ac:spMk id="5" creationId="{EF58CAFF-1D83-E85F-1164-37116D18CB76}"/>
          </ac:spMkLst>
        </pc:spChg>
        <pc:spChg chg="add mod">
          <ac:chgData name="Rayanne Queiroga" userId="62bee17d50a23b60" providerId="LiveId" clId="{7DD04D71-DB54-4E3E-8E8E-53D833C6DD75}" dt="2024-05-17T16:07:38.348" v="447"/>
          <ac:spMkLst>
            <pc:docMk/>
            <pc:sldMk cId="4070628078" sldId="264"/>
            <ac:spMk id="6" creationId="{8ABD5938-AEB9-1E7C-32E9-B3BBD90216B1}"/>
          </ac:spMkLst>
        </pc:spChg>
        <pc:spChg chg="add mod">
          <ac:chgData name="Rayanne Queiroga" userId="62bee17d50a23b60" providerId="LiveId" clId="{7DD04D71-DB54-4E3E-8E8E-53D833C6DD75}" dt="2024-05-17T16:07:38.348" v="447"/>
          <ac:spMkLst>
            <pc:docMk/>
            <pc:sldMk cId="4070628078" sldId="264"/>
            <ac:spMk id="7" creationId="{5CB12B6D-D7DC-EB0A-56BE-8F36D9F4DAB8}"/>
          </ac:spMkLst>
        </pc:spChg>
        <pc:spChg chg="add mod">
          <ac:chgData name="Rayanne Queiroga" userId="62bee17d50a23b60" providerId="LiveId" clId="{7DD04D71-DB54-4E3E-8E8E-53D833C6DD75}" dt="2024-05-21T22:37:27.177" v="6163" actId="1076"/>
          <ac:spMkLst>
            <pc:docMk/>
            <pc:sldMk cId="4070628078" sldId="264"/>
            <ac:spMk id="8" creationId="{8C874198-19C5-2E23-CB33-C2EAAD04DBA0}"/>
          </ac:spMkLst>
        </pc:spChg>
        <pc:spChg chg="add mod">
          <ac:chgData name="Rayanne Queiroga" userId="62bee17d50a23b60" providerId="LiveId" clId="{7DD04D71-DB54-4E3E-8E8E-53D833C6DD75}" dt="2024-05-21T22:37:05.673" v="6159" actId="122"/>
          <ac:spMkLst>
            <pc:docMk/>
            <pc:sldMk cId="4070628078" sldId="264"/>
            <ac:spMk id="9" creationId="{10DD6014-4419-C331-9EB5-63AE4AA669E8}"/>
          </ac:spMkLst>
        </pc:spChg>
        <pc:spChg chg="add mod">
          <ac:chgData name="Rayanne Queiroga" userId="62bee17d50a23b60" providerId="LiveId" clId="{7DD04D71-DB54-4E3E-8E8E-53D833C6DD75}" dt="2024-05-21T22:37:19.857" v="6161" actId="14100"/>
          <ac:spMkLst>
            <pc:docMk/>
            <pc:sldMk cId="4070628078" sldId="264"/>
            <ac:spMk id="10" creationId="{93CDFF81-E920-5865-C686-1DB20F136712}"/>
          </ac:spMkLst>
        </pc:spChg>
        <pc:spChg chg="add del mod">
          <ac:chgData name="Rayanne Queiroga" userId="62bee17d50a23b60" providerId="LiveId" clId="{7DD04D71-DB54-4E3E-8E8E-53D833C6DD75}" dt="2024-05-17T16:43:51.795" v="1133" actId="478"/>
          <ac:spMkLst>
            <pc:docMk/>
            <pc:sldMk cId="4070628078" sldId="264"/>
            <ac:spMk id="11" creationId="{BA5DE46C-8749-E7D9-E4DF-3C2554AC6DEC}"/>
          </ac:spMkLst>
        </pc:spChg>
        <pc:spChg chg="add mod">
          <ac:chgData name="Rayanne Queiroga" userId="62bee17d50a23b60" providerId="LiveId" clId="{7DD04D71-DB54-4E3E-8E8E-53D833C6DD75}" dt="2024-05-21T22:37:05.673" v="6159" actId="122"/>
          <ac:spMkLst>
            <pc:docMk/>
            <pc:sldMk cId="4070628078" sldId="264"/>
            <ac:spMk id="15" creationId="{61B48A80-4FB3-BD3C-E598-9A80DAB7FE9D}"/>
          </ac:spMkLst>
        </pc:spChg>
        <pc:spChg chg="add mod">
          <ac:chgData name="Rayanne Queiroga" userId="62bee17d50a23b60" providerId="LiveId" clId="{7DD04D71-DB54-4E3E-8E8E-53D833C6DD75}" dt="2024-05-21T22:37:35.694" v="6164" actId="14100"/>
          <ac:spMkLst>
            <pc:docMk/>
            <pc:sldMk cId="4070628078" sldId="264"/>
            <ac:spMk id="16" creationId="{82269617-5DE8-BA4E-3AE1-C5CF6C312D55}"/>
          </ac:spMkLst>
        </pc:spChg>
        <pc:picChg chg="add del mod">
          <ac:chgData name="Rayanne Queiroga" userId="62bee17d50a23b60" providerId="LiveId" clId="{7DD04D71-DB54-4E3E-8E8E-53D833C6DD75}" dt="2024-05-20T22:52:40.891" v="2873" actId="478"/>
          <ac:picMkLst>
            <pc:docMk/>
            <pc:sldMk cId="4070628078" sldId="264"/>
            <ac:picMk id="2" creationId="{999E3849-AA9B-91E3-0B28-72820B6CA75D}"/>
          </ac:picMkLst>
        </pc:picChg>
        <pc:picChg chg="add del mod">
          <ac:chgData name="Rayanne Queiroga" userId="62bee17d50a23b60" providerId="LiveId" clId="{7DD04D71-DB54-4E3E-8E8E-53D833C6DD75}" dt="2024-05-21T03:37:35.515" v="3800" actId="478"/>
          <ac:picMkLst>
            <pc:docMk/>
            <pc:sldMk cId="4070628078" sldId="264"/>
            <ac:picMk id="3" creationId="{556FA415-C888-5BC4-1236-C65C9B07CCE7}"/>
          </ac:picMkLst>
        </pc:picChg>
        <pc:picChg chg="add mod">
          <ac:chgData name="Rayanne Queiroga" userId="62bee17d50a23b60" providerId="LiveId" clId="{7DD04D71-DB54-4E3E-8E8E-53D833C6DD75}" dt="2024-05-21T14:29:27.331" v="3904" actId="1076"/>
          <ac:picMkLst>
            <pc:docMk/>
            <pc:sldMk cId="4070628078" sldId="264"/>
            <ac:picMk id="5" creationId="{F9F3E016-88AD-1BE9-E7AA-4C5F42F53713}"/>
          </ac:picMkLst>
        </pc:picChg>
        <pc:picChg chg="add mod">
          <ac:chgData name="Rayanne Queiroga" userId="62bee17d50a23b60" providerId="LiveId" clId="{7DD04D71-DB54-4E3E-8E8E-53D833C6DD75}" dt="2024-05-21T22:37:46.075" v="6165" actId="1076"/>
          <ac:picMkLst>
            <pc:docMk/>
            <pc:sldMk cId="4070628078" sldId="264"/>
            <ac:picMk id="6" creationId="{5086733E-75BF-6496-BC49-5264DDF194B0}"/>
          </ac:picMkLst>
        </pc:picChg>
        <pc:picChg chg="add mod">
          <ac:chgData name="Rayanne Queiroga" userId="62bee17d50a23b60" providerId="LiveId" clId="{7DD04D71-DB54-4E3E-8E8E-53D833C6DD75}" dt="2024-05-21T14:27:04.563" v="3872" actId="1076"/>
          <ac:picMkLst>
            <pc:docMk/>
            <pc:sldMk cId="4070628078" sldId="264"/>
            <ac:picMk id="12" creationId="{62C8844B-C95A-042F-4880-2B5BBBE7CE1A}"/>
          </ac:picMkLst>
        </pc:picChg>
        <pc:picChg chg="add del mod">
          <ac:chgData name="Rayanne Queiroga" userId="62bee17d50a23b60" providerId="LiveId" clId="{7DD04D71-DB54-4E3E-8E8E-53D833C6DD75}" dt="2024-05-21T21:32:08.396" v="5287" actId="478"/>
          <ac:picMkLst>
            <pc:docMk/>
            <pc:sldMk cId="4070628078" sldId="264"/>
            <ac:picMk id="14" creationId="{D438A4AC-EC49-2846-D555-D651AD881C9F}"/>
          </ac:picMkLst>
        </pc:picChg>
        <pc:picChg chg="add mod">
          <ac:chgData name="Rayanne Queiroga" userId="62bee17d50a23b60" providerId="LiveId" clId="{7DD04D71-DB54-4E3E-8E8E-53D833C6DD75}" dt="2024-05-21T22:37:55.531" v="6166" actId="1076"/>
          <ac:picMkLst>
            <pc:docMk/>
            <pc:sldMk cId="4070628078" sldId="264"/>
            <ac:picMk id="18" creationId="{2DF605C4-84F5-79E2-C717-2886C9C17202}"/>
          </ac:picMkLst>
        </pc:picChg>
      </pc:sldChg>
      <pc:sldChg chg="addSp delSp modSp add mod ord">
        <pc:chgData name="Rayanne Queiroga" userId="62bee17d50a23b60" providerId="LiveId" clId="{7DD04D71-DB54-4E3E-8E8E-53D833C6DD75}" dt="2024-05-21T21:09:08.348" v="5004" actId="1076"/>
        <pc:sldMkLst>
          <pc:docMk/>
          <pc:sldMk cId="2708971831" sldId="265"/>
        </pc:sldMkLst>
        <pc:spChg chg="add">
          <ac:chgData name="Rayanne Queiroga" userId="62bee17d50a23b60" providerId="LiveId" clId="{7DD04D71-DB54-4E3E-8E8E-53D833C6DD75}" dt="2024-05-21T02:37:51.345" v="3644"/>
          <ac:spMkLst>
            <pc:docMk/>
            <pc:sldMk cId="2708971831" sldId="265"/>
            <ac:spMk id="2" creationId="{6470BFE0-1CDD-62E5-7D65-808C85AADB53}"/>
          </ac:spMkLst>
        </pc:spChg>
        <pc:spChg chg="mod">
          <ac:chgData name="Rayanne Queiroga" userId="62bee17d50a23b60" providerId="LiveId" clId="{7DD04D71-DB54-4E3E-8E8E-53D833C6DD75}" dt="2024-05-21T14:31:19.480" v="3920" actId="1076"/>
          <ac:spMkLst>
            <pc:docMk/>
            <pc:sldMk cId="2708971831" sldId="265"/>
            <ac:spMk id="2" creationId="{DB5E80C6-00D3-F437-B29C-23B637DCE2FC}"/>
          </ac:spMkLst>
        </pc:spChg>
        <pc:spChg chg="mod">
          <ac:chgData name="Rayanne Queiroga" userId="62bee17d50a23b60" providerId="LiveId" clId="{7DD04D71-DB54-4E3E-8E8E-53D833C6DD75}" dt="2024-05-21T14:31:24.860" v="3922" actId="1076"/>
          <ac:spMkLst>
            <pc:docMk/>
            <pc:sldMk cId="2708971831" sldId="265"/>
            <ac:spMk id="4" creationId="{A1936C98-2204-9659-B90D-0E2F8F519824}"/>
          </ac:spMkLst>
        </pc:spChg>
        <pc:spChg chg="mod">
          <ac:chgData name="Rayanne Queiroga" userId="62bee17d50a23b60" providerId="LiveId" clId="{7DD04D71-DB54-4E3E-8E8E-53D833C6DD75}" dt="2024-05-21T21:09:06.248" v="5003" actId="1076"/>
          <ac:spMkLst>
            <pc:docMk/>
            <pc:sldMk cId="2708971831" sldId="265"/>
            <ac:spMk id="5" creationId="{FDC8C901-F731-1500-7CD3-663F5FC583E0}"/>
          </ac:spMkLst>
        </pc:spChg>
        <pc:spChg chg="mod">
          <ac:chgData name="Rayanne Queiroga" userId="62bee17d50a23b60" providerId="LiveId" clId="{7DD04D71-DB54-4E3E-8E8E-53D833C6DD75}" dt="2024-05-21T03:14:14.227" v="3754" actId="1076"/>
          <ac:spMkLst>
            <pc:docMk/>
            <pc:sldMk cId="2708971831" sldId="265"/>
            <ac:spMk id="6" creationId="{BFC435D7-6ADA-766C-6528-73C53CFF3D37}"/>
          </ac:spMkLst>
        </pc:spChg>
        <pc:spChg chg="mod">
          <ac:chgData name="Rayanne Queiroga" userId="62bee17d50a23b60" providerId="LiveId" clId="{7DD04D71-DB54-4E3E-8E8E-53D833C6DD75}" dt="2024-05-21T21:09:02.211" v="5002" actId="1076"/>
          <ac:spMkLst>
            <pc:docMk/>
            <pc:sldMk cId="2708971831" sldId="265"/>
            <ac:spMk id="7" creationId="{1942E704-AE1B-479D-8A51-9481C304818F}"/>
          </ac:spMkLst>
        </pc:spChg>
        <pc:spChg chg="add">
          <ac:chgData name="Rayanne Queiroga" userId="62bee17d50a23b60" providerId="LiveId" clId="{7DD04D71-DB54-4E3E-8E8E-53D833C6DD75}" dt="2024-05-21T03:14:06.359" v="3751"/>
          <ac:spMkLst>
            <pc:docMk/>
            <pc:sldMk cId="2708971831" sldId="265"/>
            <ac:spMk id="8" creationId="{763F0873-9436-A2D1-01A3-C12341A5158F}"/>
          </ac:spMkLst>
        </pc:spChg>
        <pc:picChg chg="add del mod">
          <ac:chgData name="Rayanne Queiroga" userId="62bee17d50a23b60" providerId="LiveId" clId="{7DD04D71-DB54-4E3E-8E8E-53D833C6DD75}" dt="2024-05-21T03:19:10.182" v="3768" actId="478"/>
          <ac:picMkLst>
            <pc:docMk/>
            <pc:sldMk cId="2708971831" sldId="265"/>
            <ac:picMk id="3" creationId="{D7CC6BDB-60B1-2B2F-A000-0325BAD991D7}"/>
          </ac:picMkLst>
        </pc:picChg>
        <pc:picChg chg="add mod">
          <ac:chgData name="Rayanne Queiroga" userId="62bee17d50a23b60" providerId="LiveId" clId="{7DD04D71-DB54-4E3E-8E8E-53D833C6DD75}" dt="2024-05-21T21:09:08.348" v="5004" actId="1076"/>
          <ac:picMkLst>
            <pc:docMk/>
            <pc:sldMk cId="2708971831" sldId="265"/>
            <ac:picMk id="9" creationId="{44F3D361-1575-E5D8-A601-1BA3EF896A63}"/>
          </ac:picMkLst>
        </pc:picChg>
      </pc:sldChg>
      <pc:sldChg chg="addSp delSp modSp add mod">
        <pc:chgData name="Rayanne Queiroga" userId="62bee17d50a23b60" providerId="LiveId" clId="{7DD04D71-DB54-4E3E-8E8E-53D833C6DD75}" dt="2024-05-21T21:11:53.606" v="5070" actId="1076"/>
        <pc:sldMkLst>
          <pc:docMk/>
          <pc:sldMk cId="1820264541" sldId="266"/>
        </pc:sldMkLst>
        <pc:spChg chg="add">
          <ac:chgData name="Rayanne Queiroga" userId="62bee17d50a23b60" providerId="LiveId" clId="{7DD04D71-DB54-4E3E-8E8E-53D833C6DD75}" dt="2024-05-21T02:44:36.702" v="3669"/>
          <ac:spMkLst>
            <pc:docMk/>
            <pc:sldMk cId="1820264541" sldId="266"/>
            <ac:spMk id="2" creationId="{C51ADD60-9677-A21D-BB2C-F3017961A7AE}"/>
          </ac:spMkLst>
        </pc:spChg>
        <pc:spChg chg="mod">
          <ac:chgData name="Rayanne Queiroga" userId="62bee17d50a23b60" providerId="LiveId" clId="{7DD04D71-DB54-4E3E-8E8E-53D833C6DD75}" dt="2024-05-21T14:26:14.584" v="3868" actId="1076"/>
          <ac:spMkLst>
            <pc:docMk/>
            <pc:sldMk cId="1820264541" sldId="266"/>
            <ac:spMk id="2" creationId="{F2B908CB-D17F-FBEC-5DCD-40AA2ED2802A}"/>
          </ac:spMkLst>
        </pc:spChg>
        <pc:spChg chg="mod">
          <ac:chgData name="Rayanne Queiroga" userId="62bee17d50a23b60" providerId="LiveId" clId="{7DD04D71-DB54-4E3E-8E8E-53D833C6DD75}" dt="2024-05-21T21:11:44.790" v="5068" actId="1076"/>
          <ac:spMkLst>
            <pc:docMk/>
            <pc:sldMk cId="1820264541" sldId="266"/>
            <ac:spMk id="5" creationId="{FDC8C901-F731-1500-7CD3-663F5FC583E0}"/>
          </ac:spMkLst>
        </pc:spChg>
        <pc:spChg chg="mod">
          <ac:chgData name="Rayanne Queiroga" userId="62bee17d50a23b60" providerId="LiveId" clId="{7DD04D71-DB54-4E3E-8E8E-53D833C6DD75}" dt="2024-05-21T21:11:22.286" v="5063" actId="1076"/>
          <ac:spMkLst>
            <pc:docMk/>
            <pc:sldMk cId="1820264541" sldId="266"/>
            <ac:spMk id="6" creationId="{BFC435D7-6ADA-766C-6528-73C53CFF3D37}"/>
          </ac:spMkLst>
        </pc:spChg>
        <pc:spChg chg="mod">
          <ac:chgData name="Rayanne Queiroga" userId="62bee17d50a23b60" providerId="LiveId" clId="{7DD04D71-DB54-4E3E-8E8E-53D833C6DD75}" dt="2024-05-21T21:11:53.606" v="5070" actId="1076"/>
          <ac:spMkLst>
            <pc:docMk/>
            <pc:sldMk cId="1820264541" sldId="266"/>
            <ac:spMk id="7" creationId="{1942E704-AE1B-479D-8A51-9481C304818F}"/>
          </ac:spMkLst>
        </pc:spChg>
        <pc:spChg chg="add">
          <ac:chgData name="Rayanne Queiroga" userId="62bee17d50a23b60" providerId="LiveId" clId="{7DD04D71-DB54-4E3E-8E8E-53D833C6DD75}" dt="2024-05-21T03:10:59.830" v="3740"/>
          <ac:spMkLst>
            <pc:docMk/>
            <pc:sldMk cId="1820264541" sldId="266"/>
            <ac:spMk id="8" creationId="{40571A79-838E-2B15-624A-6DC530949FB2}"/>
          </ac:spMkLst>
        </pc:spChg>
        <pc:picChg chg="add del mod">
          <ac:chgData name="Rayanne Queiroga" userId="62bee17d50a23b60" providerId="LiveId" clId="{7DD04D71-DB54-4E3E-8E8E-53D833C6DD75}" dt="2024-05-21T03:11:31.857" v="3749" actId="478"/>
          <ac:picMkLst>
            <pc:docMk/>
            <pc:sldMk cId="1820264541" sldId="266"/>
            <ac:picMk id="3" creationId="{7F33B7DE-785D-46B9-F1F1-9E31423348BE}"/>
          </ac:picMkLst>
        </pc:picChg>
        <pc:picChg chg="add mod">
          <ac:chgData name="Rayanne Queiroga" userId="62bee17d50a23b60" providerId="LiveId" clId="{7DD04D71-DB54-4E3E-8E8E-53D833C6DD75}" dt="2024-05-21T21:11:49.948" v="5069" actId="1076"/>
          <ac:picMkLst>
            <pc:docMk/>
            <pc:sldMk cId="1820264541" sldId="266"/>
            <ac:picMk id="9" creationId="{61C64DF9-8A05-87B5-27D3-463EA30F82F8}"/>
          </ac:picMkLst>
        </pc:picChg>
      </pc:sldChg>
      <pc:sldChg chg="addSp delSp modSp new mod ord">
        <pc:chgData name="Rayanne Queiroga" userId="62bee17d50a23b60" providerId="LiveId" clId="{7DD04D71-DB54-4E3E-8E8E-53D833C6DD75}" dt="2024-05-21T22:43:44.587" v="6206" actId="1076"/>
        <pc:sldMkLst>
          <pc:docMk/>
          <pc:sldMk cId="3796955000" sldId="267"/>
        </pc:sldMkLst>
        <pc:spChg chg="mod">
          <ac:chgData name="Rayanne Queiroga" userId="62bee17d50a23b60" providerId="LiveId" clId="{7DD04D71-DB54-4E3E-8E8E-53D833C6DD75}" dt="2024-05-21T14:58:48.516" v="4029" actId="1076"/>
          <ac:spMkLst>
            <pc:docMk/>
            <pc:sldMk cId="3796955000" sldId="267"/>
            <ac:spMk id="2" creationId="{2F2A001F-ED8F-A9D1-6401-93BD024EC8E9}"/>
          </ac:spMkLst>
        </pc:spChg>
        <pc:spChg chg="del">
          <ac:chgData name="Rayanne Queiroga" userId="62bee17d50a23b60" providerId="LiveId" clId="{7DD04D71-DB54-4E3E-8E8E-53D833C6DD75}" dt="2024-05-17T16:07:57.206" v="450" actId="478"/>
          <ac:spMkLst>
            <pc:docMk/>
            <pc:sldMk cId="3796955000" sldId="267"/>
            <ac:spMk id="2" creationId="{9A2CD23A-E29C-011F-CA12-88FEEFDB256F}"/>
          </ac:spMkLst>
        </pc:spChg>
        <pc:spChg chg="del">
          <ac:chgData name="Rayanne Queiroga" userId="62bee17d50a23b60" providerId="LiveId" clId="{7DD04D71-DB54-4E3E-8E8E-53D833C6DD75}" dt="2024-05-17T16:07:57.206" v="450" actId="478"/>
          <ac:spMkLst>
            <pc:docMk/>
            <pc:sldMk cId="3796955000" sldId="267"/>
            <ac:spMk id="3" creationId="{85F4DC80-5B3F-235A-5B70-D163352B614D}"/>
          </ac:spMkLst>
        </pc:spChg>
        <pc:spChg chg="add mod">
          <ac:chgData name="Rayanne Queiroga" userId="62bee17d50a23b60" providerId="LiveId" clId="{7DD04D71-DB54-4E3E-8E8E-53D833C6DD75}" dt="2024-05-21T22:42:46.272" v="6195" actId="14100"/>
          <ac:spMkLst>
            <pc:docMk/>
            <pc:sldMk cId="3796955000" sldId="267"/>
            <ac:spMk id="4" creationId="{FF6FB25C-F8C4-7CA3-9E4B-54FCAC1A6036}"/>
          </ac:spMkLst>
        </pc:spChg>
        <pc:spChg chg="add mod">
          <ac:chgData name="Rayanne Queiroga" userId="62bee17d50a23b60" providerId="LiveId" clId="{7DD04D71-DB54-4E3E-8E8E-53D833C6DD75}" dt="2024-05-21T22:42:24.945" v="6191" actId="14100"/>
          <ac:spMkLst>
            <pc:docMk/>
            <pc:sldMk cId="3796955000" sldId="267"/>
            <ac:spMk id="5" creationId="{80409740-6C21-4B4A-03EA-DE03C74806CB}"/>
          </ac:spMkLst>
        </pc:spChg>
        <pc:spChg chg="add mod">
          <ac:chgData name="Rayanne Queiroga" userId="62bee17d50a23b60" providerId="LiveId" clId="{7DD04D71-DB54-4E3E-8E8E-53D833C6DD75}" dt="2024-05-21T22:42:34.456" v="6193" actId="14100"/>
          <ac:spMkLst>
            <pc:docMk/>
            <pc:sldMk cId="3796955000" sldId="267"/>
            <ac:spMk id="6" creationId="{35ACF37A-3EC4-AE4C-98E4-07B3AB262B21}"/>
          </ac:spMkLst>
        </pc:spChg>
        <pc:spChg chg="add mod">
          <ac:chgData name="Rayanne Queiroga" userId="62bee17d50a23b60" providerId="LiveId" clId="{7DD04D71-DB54-4E3E-8E8E-53D833C6DD75}" dt="2024-05-21T22:43:16.349" v="6201" actId="14100"/>
          <ac:spMkLst>
            <pc:docMk/>
            <pc:sldMk cId="3796955000" sldId="267"/>
            <ac:spMk id="7" creationId="{3C46E73F-F551-8360-68A7-000F09AA3F75}"/>
          </ac:spMkLst>
        </pc:spChg>
        <pc:spChg chg="add del mod">
          <ac:chgData name="Rayanne Queiroga" userId="62bee17d50a23b60" providerId="LiveId" clId="{7DD04D71-DB54-4E3E-8E8E-53D833C6DD75}" dt="2024-05-17T16:45:11.487" v="1153" actId="478"/>
          <ac:spMkLst>
            <pc:docMk/>
            <pc:sldMk cId="3796955000" sldId="267"/>
            <ac:spMk id="7" creationId="{66499288-F81A-B235-3680-C05EA9EA3A5F}"/>
          </ac:spMkLst>
        </pc:spChg>
        <pc:spChg chg="add mod">
          <ac:chgData name="Rayanne Queiroga" userId="62bee17d50a23b60" providerId="LiveId" clId="{7DD04D71-DB54-4E3E-8E8E-53D833C6DD75}" dt="2024-05-21T22:43:07.163" v="6199" actId="14100"/>
          <ac:spMkLst>
            <pc:docMk/>
            <pc:sldMk cId="3796955000" sldId="267"/>
            <ac:spMk id="9" creationId="{DAFC1FBA-0789-99D7-EB08-F185F2B09641}"/>
          </ac:spMkLst>
        </pc:spChg>
        <pc:picChg chg="add mod">
          <ac:chgData name="Rayanne Queiroga" userId="62bee17d50a23b60" providerId="LiveId" clId="{7DD04D71-DB54-4E3E-8E8E-53D833C6DD75}" dt="2024-05-21T22:42:56.694" v="6197" actId="14100"/>
          <ac:picMkLst>
            <pc:docMk/>
            <pc:sldMk cId="3796955000" sldId="267"/>
            <ac:picMk id="3" creationId="{6009A614-BCB4-2AC4-FEEE-BF982DD46B9C}"/>
          </ac:picMkLst>
        </pc:picChg>
        <pc:picChg chg="add mod">
          <ac:chgData name="Rayanne Queiroga" userId="62bee17d50a23b60" providerId="LiveId" clId="{7DD04D71-DB54-4E3E-8E8E-53D833C6DD75}" dt="2024-05-21T14:56:57.528" v="4014" actId="1076"/>
          <ac:picMkLst>
            <pc:docMk/>
            <pc:sldMk cId="3796955000" sldId="267"/>
            <ac:picMk id="8" creationId="{378A3230-2EDF-69DD-134F-1014CBBB0EB6}"/>
          </ac:picMkLst>
        </pc:picChg>
        <pc:picChg chg="add mod">
          <ac:chgData name="Rayanne Queiroga" userId="62bee17d50a23b60" providerId="LiveId" clId="{7DD04D71-DB54-4E3E-8E8E-53D833C6DD75}" dt="2024-05-21T22:43:27.958" v="6203" actId="14100"/>
          <ac:picMkLst>
            <pc:docMk/>
            <pc:sldMk cId="3796955000" sldId="267"/>
            <ac:picMk id="11" creationId="{B110B3A6-C8B2-C825-1A0E-CDDA3A7B7740}"/>
          </ac:picMkLst>
        </pc:picChg>
        <pc:picChg chg="add del mod">
          <ac:chgData name="Rayanne Queiroga" userId="62bee17d50a23b60" providerId="LiveId" clId="{7DD04D71-DB54-4E3E-8E8E-53D833C6DD75}" dt="2024-05-21T00:17:10.389" v="3281" actId="478"/>
          <ac:picMkLst>
            <pc:docMk/>
            <pc:sldMk cId="3796955000" sldId="267"/>
            <ac:picMk id="12" creationId="{4874A4F5-72C2-952E-32B2-029DF4B77E2E}"/>
          </ac:picMkLst>
        </pc:picChg>
        <pc:picChg chg="add del mod">
          <ac:chgData name="Rayanne Queiroga" userId="62bee17d50a23b60" providerId="LiveId" clId="{7DD04D71-DB54-4E3E-8E8E-53D833C6DD75}" dt="2024-05-21T01:27:43.107" v="3432" actId="478"/>
          <ac:picMkLst>
            <pc:docMk/>
            <pc:sldMk cId="3796955000" sldId="267"/>
            <ac:picMk id="13" creationId="{8E5AE55D-2983-22B5-C3A1-9550EA76A5D0}"/>
          </ac:picMkLst>
        </pc:picChg>
        <pc:picChg chg="add mod">
          <ac:chgData name="Rayanne Queiroga" userId="62bee17d50a23b60" providerId="LiveId" clId="{7DD04D71-DB54-4E3E-8E8E-53D833C6DD75}" dt="2024-05-21T22:43:44.587" v="6206" actId="1076"/>
          <ac:picMkLst>
            <pc:docMk/>
            <pc:sldMk cId="3796955000" sldId="267"/>
            <ac:picMk id="14" creationId="{9902153D-5BE5-E92D-E9E1-0D3CE0EAFCE3}"/>
          </ac:picMkLst>
        </pc:picChg>
      </pc:sldChg>
      <pc:sldChg chg="addSp delSp modSp add mod">
        <pc:chgData name="Rayanne Queiroga" userId="62bee17d50a23b60" providerId="LiveId" clId="{7DD04D71-DB54-4E3E-8E8E-53D833C6DD75}" dt="2024-05-21T21:13:04.223" v="5101" actId="20577"/>
        <pc:sldMkLst>
          <pc:docMk/>
          <pc:sldMk cId="2460148927" sldId="268"/>
        </pc:sldMkLst>
        <pc:spChg chg="add">
          <ac:chgData name="Rayanne Queiroga" userId="62bee17d50a23b60" providerId="LiveId" clId="{7DD04D71-DB54-4E3E-8E8E-53D833C6DD75}" dt="2024-05-21T02:49:32.689" v="3688"/>
          <ac:spMkLst>
            <pc:docMk/>
            <pc:sldMk cId="2460148927" sldId="268"/>
            <ac:spMk id="2" creationId="{848C570F-BDCA-CAEE-A995-F37F00E1229C}"/>
          </ac:spMkLst>
        </pc:spChg>
        <pc:spChg chg="mod">
          <ac:chgData name="Rayanne Queiroga" userId="62bee17d50a23b60" providerId="LiveId" clId="{7DD04D71-DB54-4E3E-8E8E-53D833C6DD75}" dt="2024-05-21T14:22:05.892" v="3840" actId="1076"/>
          <ac:spMkLst>
            <pc:docMk/>
            <pc:sldMk cId="2460148927" sldId="268"/>
            <ac:spMk id="2" creationId="{EF21972B-8324-3F52-AFE6-0175D58AF905}"/>
          </ac:spMkLst>
        </pc:spChg>
        <pc:spChg chg="mod">
          <ac:chgData name="Rayanne Queiroga" userId="62bee17d50a23b60" providerId="LiveId" clId="{7DD04D71-DB54-4E3E-8E8E-53D833C6DD75}" dt="2024-05-21T14:21:40.889" v="3837" actId="1076"/>
          <ac:spMkLst>
            <pc:docMk/>
            <pc:sldMk cId="2460148927" sldId="268"/>
            <ac:spMk id="4" creationId="{A1936C98-2204-9659-B90D-0E2F8F519824}"/>
          </ac:spMkLst>
        </pc:spChg>
        <pc:spChg chg="mod">
          <ac:chgData name="Rayanne Queiroga" userId="62bee17d50a23b60" providerId="LiveId" clId="{7DD04D71-DB54-4E3E-8E8E-53D833C6DD75}" dt="2024-05-21T21:13:04.223" v="5101" actId="20577"/>
          <ac:spMkLst>
            <pc:docMk/>
            <pc:sldMk cId="2460148927" sldId="268"/>
            <ac:spMk id="5" creationId="{FDC8C901-F731-1500-7CD3-663F5FC583E0}"/>
          </ac:spMkLst>
        </pc:spChg>
        <pc:spChg chg="mod">
          <ac:chgData name="Rayanne Queiroga" userId="62bee17d50a23b60" providerId="LiveId" clId="{7DD04D71-DB54-4E3E-8E8E-53D833C6DD75}" dt="2024-05-21T02:46:05.010" v="3685" actId="1076"/>
          <ac:spMkLst>
            <pc:docMk/>
            <pc:sldMk cId="2460148927" sldId="268"/>
            <ac:spMk id="6" creationId="{BFC435D7-6ADA-766C-6528-73C53CFF3D37}"/>
          </ac:spMkLst>
        </pc:spChg>
        <pc:spChg chg="mod">
          <ac:chgData name="Rayanne Queiroga" userId="62bee17d50a23b60" providerId="LiveId" clId="{7DD04D71-DB54-4E3E-8E8E-53D833C6DD75}" dt="2024-05-21T02:46:15.528" v="3687" actId="1076"/>
          <ac:spMkLst>
            <pc:docMk/>
            <pc:sldMk cId="2460148927" sldId="268"/>
            <ac:spMk id="7" creationId="{1942E704-AE1B-479D-8A51-9481C304818F}"/>
          </ac:spMkLst>
        </pc:spChg>
        <pc:spChg chg="add">
          <ac:chgData name="Rayanne Queiroga" userId="62bee17d50a23b60" providerId="LiveId" clId="{7DD04D71-DB54-4E3E-8E8E-53D833C6DD75}" dt="2024-05-21T03:06:22.643" v="3728"/>
          <ac:spMkLst>
            <pc:docMk/>
            <pc:sldMk cId="2460148927" sldId="268"/>
            <ac:spMk id="8" creationId="{029326CB-7640-7F8A-FE85-9E8E3F61773F}"/>
          </ac:spMkLst>
        </pc:spChg>
        <pc:picChg chg="add del mod">
          <ac:chgData name="Rayanne Queiroga" userId="62bee17d50a23b60" providerId="LiveId" clId="{7DD04D71-DB54-4E3E-8E8E-53D833C6DD75}" dt="2024-05-21T03:06:29.186" v="3732" actId="478"/>
          <ac:picMkLst>
            <pc:docMk/>
            <pc:sldMk cId="2460148927" sldId="268"/>
            <ac:picMk id="3" creationId="{0BC8B3BB-D69E-5A81-3DB8-642BDFCDA682}"/>
          </ac:picMkLst>
        </pc:picChg>
        <pc:picChg chg="add mod">
          <ac:chgData name="Rayanne Queiroga" userId="62bee17d50a23b60" providerId="LiveId" clId="{7DD04D71-DB54-4E3E-8E8E-53D833C6DD75}" dt="2024-05-21T14:22:10.804" v="3841" actId="1076"/>
          <ac:picMkLst>
            <pc:docMk/>
            <pc:sldMk cId="2460148927" sldId="268"/>
            <ac:picMk id="9" creationId="{6BB20620-EE14-7CE5-5F55-63C2FB7411AF}"/>
          </ac:picMkLst>
        </pc:picChg>
      </pc:sldChg>
      <pc:sldChg chg="addSp modSp add mod">
        <pc:chgData name="Rayanne Queiroga" userId="62bee17d50a23b60" providerId="LiveId" clId="{7DD04D71-DB54-4E3E-8E8E-53D833C6DD75}" dt="2024-05-21T14:20:43.496" v="3829" actId="14100"/>
        <pc:sldMkLst>
          <pc:docMk/>
          <pc:sldMk cId="2004048026" sldId="269"/>
        </pc:sldMkLst>
        <pc:spChg chg="mod">
          <ac:chgData name="Rayanne Queiroga" userId="62bee17d50a23b60" providerId="LiveId" clId="{7DD04D71-DB54-4E3E-8E8E-53D833C6DD75}" dt="2024-05-21T14:20:43.496" v="3829" actId="14100"/>
          <ac:spMkLst>
            <pc:docMk/>
            <pc:sldMk cId="2004048026" sldId="269"/>
            <ac:spMk id="2" creationId="{09D72905-ADE7-21A0-AE28-2C710492BF0F}"/>
          </ac:spMkLst>
        </pc:spChg>
        <pc:spChg chg="add">
          <ac:chgData name="Rayanne Queiroga" userId="62bee17d50a23b60" providerId="LiveId" clId="{7DD04D71-DB54-4E3E-8E8E-53D833C6DD75}" dt="2024-05-21T02:54:57.534" v="3694"/>
          <ac:spMkLst>
            <pc:docMk/>
            <pc:sldMk cId="2004048026" sldId="269"/>
            <ac:spMk id="2" creationId="{B41D941A-EDD4-9FCA-4BFE-389EF4D33877}"/>
          </ac:spMkLst>
        </pc:spChg>
        <pc:spChg chg="mod">
          <ac:chgData name="Rayanne Queiroga" userId="62bee17d50a23b60" providerId="LiveId" clId="{7DD04D71-DB54-4E3E-8E8E-53D833C6DD75}" dt="2024-05-21T02:55:09.877" v="3698" actId="1076"/>
          <ac:spMkLst>
            <pc:docMk/>
            <pc:sldMk cId="2004048026" sldId="269"/>
            <ac:spMk id="5" creationId="{FDC8C901-F731-1500-7CD3-663F5FC583E0}"/>
          </ac:spMkLst>
        </pc:spChg>
        <pc:spChg chg="mod">
          <ac:chgData name="Rayanne Queiroga" userId="62bee17d50a23b60" providerId="LiveId" clId="{7DD04D71-DB54-4E3E-8E8E-53D833C6DD75}" dt="2024-05-21T02:55:05.695" v="3697" actId="1076"/>
          <ac:spMkLst>
            <pc:docMk/>
            <pc:sldMk cId="2004048026" sldId="269"/>
            <ac:spMk id="6" creationId="{BFC435D7-6ADA-766C-6528-73C53CFF3D37}"/>
          </ac:spMkLst>
        </pc:spChg>
        <pc:spChg chg="mod">
          <ac:chgData name="Rayanne Queiroga" userId="62bee17d50a23b60" providerId="LiveId" clId="{7DD04D71-DB54-4E3E-8E8E-53D833C6DD75}" dt="2024-05-21T02:55:13.458" v="3699" actId="1076"/>
          <ac:spMkLst>
            <pc:docMk/>
            <pc:sldMk cId="2004048026" sldId="269"/>
            <ac:spMk id="7" creationId="{1942E704-AE1B-479D-8A51-9481C304818F}"/>
          </ac:spMkLst>
        </pc:spChg>
        <pc:picChg chg="add mod">
          <ac:chgData name="Rayanne Queiroga" userId="62bee17d50a23b60" providerId="LiveId" clId="{7DD04D71-DB54-4E3E-8E8E-53D833C6DD75}" dt="2024-05-21T14:18:54.971" v="3818" actId="1076"/>
          <ac:picMkLst>
            <pc:docMk/>
            <pc:sldMk cId="2004048026" sldId="269"/>
            <ac:picMk id="3" creationId="{791AA0D9-E429-5AF8-5249-9E36416E82E7}"/>
          </ac:picMkLst>
        </pc:picChg>
      </pc:sldChg>
      <pc:sldChg chg="addSp modSp add mod">
        <pc:chgData name="Rayanne Queiroga" userId="62bee17d50a23b60" providerId="LiveId" clId="{7DD04D71-DB54-4E3E-8E8E-53D833C6DD75}" dt="2024-05-21T14:20:55.087" v="3831" actId="14100"/>
        <pc:sldMkLst>
          <pc:docMk/>
          <pc:sldMk cId="2471284964" sldId="270"/>
        </pc:sldMkLst>
        <pc:spChg chg="add">
          <ac:chgData name="Rayanne Queiroga" userId="62bee17d50a23b60" providerId="LiveId" clId="{7DD04D71-DB54-4E3E-8E8E-53D833C6DD75}" dt="2024-05-21T02:57:31.728" v="3705"/>
          <ac:spMkLst>
            <pc:docMk/>
            <pc:sldMk cId="2471284964" sldId="270"/>
            <ac:spMk id="2" creationId="{071D729F-3AD3-06FF-A761-17601B86AEC4}"/>
          </ac:spMkLst>
        </pc:spChg>
        <pc:spChg chg="mod">
          <ac:chgData name="Rayanne Queiroga" userId="62bee17d50a23b60" providerId="LiveId" clId="{7DD04D71-DB54-4E3E-8E8E-53D833C6DD75}" dt="2024-05-21T14:20:55.087" v="3831" actId="14100"/>
          <ac:spMkLst>
            <pc:docMk/>
            <pc:sldMk cId="2471284964" sldId="270"/>
            <ac:spMk id="2" creationId="{EF54A6B4-AAFB-9A03-14DA-189BA59E6464}"/>
          </ac:spMkLst>
        </pc:spChg>
        <pc:spChg chg="mod">
          <ac:chgData name="Rayanne Queiroga" userId="62bee17d50a23b60" providerId="LiveId" clId="{7DD04D71-DB54-4E3E-8E8E-53D833C6DD75}" dt="2024-05-21T02:57:41.249" v="3709" actId="1076"/>
          <ac:spMkLst>
            <pc:docMk/>
            <pc:sldMk cId="2471284964" sldId="270"/>
            <ac:spMk id="5" creationId="{FDC8C901-F731-1500-7CD3-663F5FC583E0}"/>
          </ac:spMkLst>
        </pc:spChg>
        <pc:spChg chg="mod">
          <ac:chgData name="Rayanne Queiroga" userId="62bee17d50a23b60" providerId="LiveId" clId="{7DD04D71-DB54-4E3E-8E8E-53D833C6DD75}" dt="2024-05-21T02:57:37.669" v="3708" actId="1076"/>
          <ac:spMkLst>
            <pc:docMk/>
            <pc:sldMk cId="2471284964" sldId="270"/>
            <ac:spMk id="6" creationId="{BFC435D7-6ADA-766C-6528-73C53CFF3D37}"/>
          </ac:spMkLst>
        </pc:spChg>
        <pc:spChg chg="mod">
          <ac:chgData name="Rayanne Queiroga" userId="62bee17d50a23b60" providerId="LiveId" clId="{7DD04D71-DB54-4E3E-8E8E-53D833C6DD75}" dt="2024-05-21T02:57:44.210" v="3710" actId="1076"/>
          <ac:spMkLst>
            <pc:docMk/>
            <pc:sldMk cId="2471284964" sldId="270"/>
            <ac:spMk id="7" creationId="{1942E704-AE1B-479D-8A51-9481C304818F}"/>
          </ac:spMkLst>
        </pc:spChg>
        <pc:picChg chg="add mod">
          <ac:chgData name="Rayanne Queiroga" userId="62bee17d50a23b60" providerId="LiveId" clId="{7DD04D71-DB54-4E3E-8E8E-53D833C6DD75}" dt="2024-05-21T14:17:54.715" v="3808" actId="14100"/>
          <ac:picMkLst>
            <pc:docMk/>
            <pc:sldMk cId="2471284964" sldId="270"/>
            <ac:picMk id="3" creationId="{F16EB282-EC27-1D34-E08B-41EEDEBE50BA}"/>
          </ac:picMkLst>
        </pc:picChg>
      </pc:sldChg>
      <pc:sldChg chg="addSp modSp add mod">
        <pc:chgData name="Rayanne Queiroga" userId="62bee17d50a23b60" providerId="LiveId" clId="{7DD04D71-DB54-4E3E-8E8E-53D833C6DD75}" dt="2024-05-21T22:12:24.428" v="6117" actId="1076"/>
        <pc:sldMkLst>
          <pc:docMk/>
          <pc:sldMk cId="1901698553" sldId="271"/>
        </pc:sldMkLst>
        <pc:spChg chg="add">
          <ac:chgData name="Rayanne Queiroga" userId="62bee17d50a23b60" providerId="LiveId" clId="{7DD04D71-DB54-4E3E-8E8E-53D833C6DD75}" dt="2024-05-21T03:03:39.337" v="3722"/>
          <ac:spMkLst>
            <pc:docMk/>
            <pc:sldMk cId="1901698553" sldId="271"/>
            <ac:spMk id="2" creationId="{771C1FB2-AFB2-CFC3-B5E0-293FBC8536BB}"/>
          </ac:spMkLst>
        </pc:spChg>
        <pc:spChg chg="mod">
          <ac:chgData name="Rayanne Queiroga" userId="62bee17d50a23b60" providerId="LiveId" clId="{7DD04D71-DB54-4E3E-8E8E-53D833C6DD75}" dt="2024-05-21T14:59:49.117" v="4038" actId="1076"/>
          <ac:spMkLst>
            <pc:docMk/>
            <pc:sldMk cId="1901698553" sldId="271"/>
            <ac:spMk id="2" creationId="{D38A3650-C81E-B4B0-F34B-F1B2ECDD0B8D}"/>
          </ac:spMkLst>
        </pc:spChg>
        <pc:spChg chg="mod">
          <ac:chgData name="Rayanne Queiroga" userId="62bee17d50a23b60" providerId="LiveId" clId="{7DD04D71-DB54-4E3E-8E8E-53D833C6DD75}" dt="2024-05-21T14:59:30.925" v="4037" actId="1076"/>
          <ac:spMkLst>
            <pc:docMk/>
            <pc:sldMk cId="1901698553" sldId="271"/>
            <ac:spMk id="4" creationId="{A1936C98-2204-9659-B90D-0E2F8F519824}"/>
          </ac:spMkLst>
        </pc:spChg>
        <pc:spChg chg="mod">
          <ac:chgData name="Rayanne Queiroga" userId="62bee17d50a23b60" providerId="LiveId" clId="{7DD04D71-DB54-4E3E-8E8E-53D833C6DD75}" dt="2024-05-21T22:12:15.892" v="6114" actId="1076"/>
          <ac:spMkLst>
            <pc:docMk/>
            <pc:sldMk cId="1901698553" sldId="271"/>
            <ac:spMk id="5" creationId="{FDC8C901-F731-1500-7CD3-663F5FC583E0}"/>
          </ac:spMkLst>
        </pc:spChg>
        <pc:spChg chg="mod">
          <ac:chgData name="Rayanne Queiroga" userId="62bee17d50a23b60" providerId="LiveId" clId="{7DD04D71-DB54-4E3E-8E8E-53D833C6DD75}" dt="2024-05-21T22:12:09.108" v="6112" actId="1076"/>
          <ac:spMkLst>
            <pc:docMk/>
            <pc:sldMk cId="1901698553" sldId="271"/>
            <ac:spMk id="6" creationId="{BFC435D7-6ADA-766C-6528-73C53CFF3D37}"/>
          </ac:spMkLst>
        </pc:spChg>
        <pc:spChg chg="mod">
          <ac:chgData name="Rayanne Queiroga" userId="62bee17d50a23b60" providerId="LiveId" clId="{7DD04D71-DB54-4E3E-8E8E-53D833C6DD75}" dt="2024-05-21T22:12:20.427" v="6116" actId="1076"/>
          <ac:spMkLst>
            <pc:docMk/>
            <pc:sldMk cId="1901698553" sldId="271"/>
            <ac:spMk id="7" creationId="{1942E704-AE1B-479D-8A51-9481C304818F}"/>
          </ac:spMkLst>
        </pc:spChg>
        <pc:picChg chg="add mod">
          <ac:chgData name="Rayanne Queiroga" userId="62bee17d50a23b60" providerId="LiveId" clId="{7DD04D71-DB54-4E3E-8E8E-53D833C6DD75}" dt="2024-05-21T22:12:24.428" v="6117" actId="1076"/>
          <ac:picMkLst>
            <pc:docMk/>
            <pc:sldMk cId="1901698553" sldId="271"/>
            <ac:picMk id="3" creationId="{0C8B1509-B978-7916-92B2-A0311F83F8AD}"/>
          </ac:picMkLst>
        </pc:picChg>
      </pc:sldChg>
      <pc:sldChg chg="addSp delSp modSp new mod ord">
        <pc:chgData name="Rayanne Queiroga" userId="62bee17d50a23b60" providerId="LiveId" clId="{7DD04D71-DB54-4E3E-8E8E-53D833C6DD75}" dt="2024-05-21T22:34:39.885" v="6138" actId="122"/>
        <pc:sldMkLst>
          <pc:docMk/>
          <pc:sldMk cId="3220222053" sldId="272"/>
        </pc:sldMkLst>
        <pc:spChg chg="del">
          <ac:chgData name="Rayanne Queiroga" userId="62bee17d50a23b60" providerId="LiveId" clId="{7DD04D71-DB54-4E3E-8E8E-53D833C6DD75}" dt="2024-05-17T16:25:33.812" v="630" actId="478"/>
          <ac:spMkLst>
            <pc:docMk/>
            <pc:sldMk cId="3220222053" sldId="272"/>
            <ac:spMk id="2" creationId="{A633DD65-7D6B-0AD3-4E74-FD69E9CF79D8}"/>
          </ac:spMkLst>
        </pc:spChg>
        <pc:spChg chg="mod">
          <ac:chgData name="Rayanne Queiroga" userId="62bee17d50a23b60" providerId="LiveId" clId="{7DD04D71-DB54-4E3E-8E8E-53D833C6DD75}" dt="2024-05-21T14:25:20.895" v="3859" actId="1076"/>
          <ac:spMkLst>
            <pc:docMk/>
            <pc:sldMk cId="3220222053" sldId="272"/>
            <ac:spMk id="3" creationId="{84B4F4F5-115F-5B9B-85E6-9C175A5F9F22}"/>
          </ac:spMkLst>
        </pc:spChg>
        <pc:spChg chg="add">
          <ac:chgData name="Rayanne Queiroga" userId="62bee17d50a23b60" providerId="LiveId" clId="{7DD04D71-DB54-4E3E-8E8E-53D833C6DD75}" dt="2024-05-21T02:23:42.637" v="3550"/>
          <ac:spMkLst>
            <pc:docMk/>
            <pc:sldMk cId="3220222053" sldId="272"/>
            <ac:spMk id="3" creationId="{AF1B4CDD-2183-73DA-054E-7BA246337DB0}"/>
          </ac:spMkLst>
        </pc:spChg>
        <pc:spChg chg="del">
          <ac:chgData name="Rayanne Queiroga" userId="62bee17d50a23b60" providerId="LiveId" clId="{7DD04D71-DB54-4E3E-8E8E-53D833C6DD75}" dt="2024-05-17T16:25:30.402" v="629" actId="478"/>
          <ac:spMkLst>
            <pc:docMk/>
            <pc:sldMk cId="3220222053" sldId="272"/>
            <ac:spMk id="3" creationId="{D317B2AC-1CA5-92B3-81C0-E1DD749721C8}"/>
          </ac:spMkLst>
        </pc:spChg>
        <pc:spChg chg="add mod">
          <ac:chgData name="Rayanne Queiroga" userId="62bee17d50a23b60" providerId="LiveId" clId="{7DD04D71-DB54-4E3E-8E8E-53D833C6DD75}" dt="2024-05-21T22:34:39.885" v="6138" actId="122"/>
          <ac:spMkLst>
            <pc:docMk/>
            <pc:sldMk cId="3220222053" sldId="272"/>
            <ac:spMk id="4" creationId="{93408615-F8D4-862A-CA67-6352E650DCF4}"/>
          </ac:spMkLst>
        </pc:spChg>
        <pc:spChg chg="add mod">
          <ac:chgData name="Rayanne Queiroga" userId="62bee17d50a23b60" providerId="LiveId" clId="{7DD04D71-DB54-4E3E-8E8E-53D833C6DD75}" dt="2024-05-21T22:34:39.885" v="6138" actId="122"/>
          <ac:spMkLst>
            <pc:docMk/>
            <pc:sldMk cId="3220222053" sldId="272"/>
            <ac:spMk id="5" creationId="{3711415B-BB90-565F-9F8F-CB28D701D2DA}"/>
          </ac:spMkLst>
        </pc:spChg>
        <pc:spChg chg="add mod">
          <ac:chgData name="Rayanne Queiroga" userId="62bee17d50a23b60" providerId="LiveId" clId="{7DD04D71-DB54-4E3E-8E8E-53D833C6DD75}" dt="2024-05-21T22:34:39.885" v="6138" actId="122"/>
          <ac:spMkLst>
            <pc:docMk/>
            <pc:sldMk cId="3220222053" sldId="272"/>
            <ac:spMk id="6" creationId="{67477479-4CF9-FB0B-FBCE-9DCAB5F6DCFC}"/>
          </ac:spMkLst>
        </pc:spChg>
        <pc:spChg chg="add del mod">
          <ac:chgData name="Rayanne Queiroga" userId="62bee17d50a23b60" providerId="LiveId" clId="{7DD04D71-DB54-4E3E-8E8E-53D833C6DD75}" dt="2024-05-17T16:44:18.417" v="1138" actId="478"/>
          <ac:spMkLst>
            <pc:docMk/>
            <pc:sldMk cId="3220222053" sldId="272"/>
            <ac:spMk id="7" creationId="{47F09C90-CFD5-98FE-9EF0-27B3911ACF32}"/>
          </ac:spMkLst>
        </pc:spChg>
        <pc:spChg chg="add mod">
          <ac:chgData name="Rayanne Queiroga" userId="62bee17d50a23b60" providerId="LiveId" clId="{7DD04D71-DB54-4E3E-8E8E-53D833C6DD75}" dt="2024-05-17T17:24:50.382" v="1403" actId="1076"/>
          <ac:spMkLst>
            <pc:docMk/>
            <pc:sldMk cId="3220222053" sldId="272"/>
            <ac:spMk id="11" creationId="{C5114EC0-6A54-E24B-2F1E-BD6C735C9D09}"/>
          </ac:spMkLst>
        </pc:spChg>
        <pc:spChg chg="add mod">
          <ac:chgData name="Rayanne Queiroga" userId="62bee17d50a23b60" providerId="LiveId" clId="{7DD04D71-DB54-4E3E-8E8E-53D833C6DD75}" dt="2024-05-17T17:24:50.382" v="1403" actId="1076"/>
          <ac:spMkLst>
            <pc:docMk/>
            <pc:sldMk cId="3220222053" sldId="272"/>
            <ac:spMk id="12" creationId="{8EE5CA07-86EE-295D-9E8D-BF1A1521DA90}"/>
          </ac:spMkLst>
        </pc:spChg>
        <pc:spChg chg="add mod">
          <ac:chgData name="Rayanne Queiroga" userId="62bee17d50a23b60" providerId="LiveId" clId="{7DD04D71-DB54-4E3E-8E8E-53D833C6DD75}" dt="2024-05-17T17:24:50.382" v="1403" actId="1076"/>
          <ac:spMkLst>
            <pc:docMk/>
            <pc:sldMk cId="3220222053" sldId="272"/>
            <ac:spMk id="13" creationId="{128A017A-3E7E-504D-6C22-F02E701348BB}"/>
          </ac:spMkLst>
        </pc:spChg>
        <pc:spChg chg="add mod">
          <ac:chgData name="Rayanne Queiroga" userId="62bee17d50a23b60" providerId="LiveId" clId="{7DD04D71-DB54-4E3E-8E8E-53D833C6DD75}" dt="2024-05-21T22:34:39.885" v="6138" actId="122"/>
          <ac:spMkLst>
            <pc:docMk/>
            <pc:sldMk cId="3220222053" sldId="272"/>
            <ac:spMk id="14" creationId="{7606741B-94A1-106D-675A-A979E3C9C92A}"/>
          </ac:spMkLst>
        </pc:spChg>
        <pc:spChg chg="add mod">
          <ac:chgData name="Rayanne Queiroga" userId="62bee17d50a23b60" providerId="LiveId" clId="{7DD04D71-DB54-4E3E-8E8E-53D833C6DD75}" dt="2024-05-21T22:34:39.885" v="6138" actId="122"/>
          <ac:spMkLst>
            <pc:docMk/>
            <pc:sldMk cId="3220222053" sldId="272"/>
            <ac:spMk id="15" creationId="{76FF7778-CE71-0FCD-76B9-E403689C68D7}"/>
          </ac:spMkLst>
        </pc:spChg>
        <pc:picChg chg="add del mod">
          <ac:chgData name="Rayanne Queiroga" userId="62bee17d50a23b60" providerId="LiveId" clId="{7DD04D71-DB54-4E3E-8E8E-53D833C6DD75}" dt="2024-05-21T14:54:16.578" v="3984" actId="478"/>
          <ac:picMkLst>
            <pc:docMk/>
            <pc:sldMk cId="3220222053" sldId="272"/>
            <ac:picMk id="2" creationId="{0722FAF9-E821-03D4-1181-CFACE1ECAE39}"/>
          </ac:picMkLst>
        </pc:picChg>
        <pc:picChg chg="add mod">
          <ac:chgData name="Rayanne Queiroga" userId="62bee17d50a23b60" providerId="LiveId" clId="{7DD04D71-DB54-4E3E-8E8E-53D833C6DD75}" dt="2024-05-21T14:25:44.901" v="3863" actId="1076"/>
          <ac:picMkLst>
            <pc:docMk/>
            <pc:sldMk cId="3220222053" sldId="272"/>
            <ac:picMk id="7" creationId="{1D51D07B-6C10-D91D-807F-95C3DFD78F78}"/>
          </ac:picMkLst>
        </pc:picChg>
        <pc:picChg chg="add mod">
          <ac:chgData name="Rayanne Queiroga" userId="62bee17d50a23b60" providerId="LiveId" clId="{7DD04D71-DB54-4E3E-8E8E-53D833C6DD75}" dt="2024-05-21T14:22:24.155" v="3842" actId="1076"/>
          <ac:picMkLst>
            <pc:docMk/>
            <pc:sldMk cId="3220222053" sldId="272"/>
            <ac:picMk id="8" creationId="{2D90DC6B-C994-985F-2F0C-EA0B0A5A4612}"/>
          </ac:picMkLst>
        </pc:picChg>
        <pc:picChg chg="add mod">
          <ac:chgData name="Rayanne Queiroga" userId="62bee17d50a23b60" providerId="LiveId" clId="{7DD04D71-DB54-4E3E-8E8E-53D833C6DD75}" dt="2024-05-21T21:21:48.206" v="5256" actId="14100"/>
          <ac:picMkLst>
            <pc:docMk/>
            <pc:sldMk cId="3220222053" sldId="272"/>
            <ac:picMk id="10" creationId="{FE47A148-089E-44C7-533F-85F6B58D3F09}"/>
          </ac:picMkLst>
        </pc:picChg>
        <pc:picChg chg="add mod">
          <ac:chgData name="Rayanne Queiroga" userId="62bee17d50a23b60" providerId="LiveId" clId="{7DD04D71-DB54-4E3E-8E8E-53D833C6DD75}" dt="2024-05-21T21:21:57.612" v="5258" actId="14100"/>
          <ac:picMkLst>
            <pc:docMk/>
            <pc:sldMk cId="3220222053" sldId="272"/>
            <ac:picMk id="17" creationId="{3006CD33-2FB5-BBA8-172A-B7C4C11A823A}"/>
          </ac:picMkLst>
        </pc:picChg>
      </pc:sldChg>
      <pc:sldChg chg="addSp delSp modSp new mod ord">
        <pc:chgData name="Rayanne Queiroga" userId="62bee17d50a23b60" providerId="LiveId" clId="{7DD04D71-DB54-4E3E-8E8E-53D833C6DD75}" dt="2024-05-21T22:36:52.765" v="6157" actId="122"/>
        <pc:sldMkLst>
          <pc:docMk/>
          <pc:sldMk cId="2513554235" sldId="273"/>
        </pc:sldMkLst>
        <pc:spChg chg="mod">
          <ac:chgData name="Rayanne Queiroga" userId="62bee17d50a23b60" providerId="LiveId" clId="{7DD04D71-DB54-4E3E-8E8E-53D833C6DD75}" dt="2024-05-21T15:01:02.815" v="4049" actId="14100"/>
          <ac:spMkLst>
            <pc:docMk/>
            <pc:sldMk cId="2513554235" sldId="273"/>
            <ac:spMk id="2" creationId="{2DB2479E-B171-CD8A-17CB-6B808A748C8F}"/>
          </ac:spMkLst>
        </pc:spChg>
        <pc:spChg chg="del">
          <ac:chgData name="Rayanne Queiroga" userId="62bee17d50a23b60" providerId="LiveId" clId="{7DD04D71-DB54-4E3E-8E8E-53D833C6DD75}" dt="2024-05-17T16:26:02.206" v="636" actId="478"/>
          <ac:spMkLst>
            <pc:docMk/>
            <pc:sldMk cId="2513554235" sldId="273"/>
            <ac:spMk id="2" creationId="{361F749F-1B96-02A7-B65D-5EAF7422CA57}"/>
          </ac:spMkLst>
        </pc:spChg>
        <pc:spChg chg="del">
          <ac:chgData name="Rayanne Queiroga" userId="62bee17d50a23b60" providerId="LiveId" clId="{7DD04D71-DB54-4E3E-8E8E-53D833C6DD75}" dt="2024-05-17T16:26:02.206" v="636" actId="478"/>
          <ac:spMkLst>
            <pc:docMk/>
            <pc:sldMk cId="2513554235" sldId="273"/>
            <ac:spMk id="3" creationId="{A6D66A6C-7B08-31FB-3186-D243B26D8995}"/>
          </ac:spMkLst>
        </pc:spChg>
        <pc:spChg chg="add mod">
          <ac:chgData name="Rayanne Queiroga" userId="62bee17d50a23b60" providerId="LiveId" clId="{7DD04D71-DB54-4E3E-8E8E-53D833C6DD75}" dt="2024-05-21T22:36:52.765" v="6157" actId="122"/>
          <ac:spMkLst>
            <pc:docMk/>
            <pc:sldMk cId="2513554235" sldId="273"/>
            <ac:spMk id="4" creationId="{0F85E1F8-8144-2D8C-7809-B53D28E637C5}"/>
          </ac:spMkLst>
        </pc:spChg>
        <pc:spChg chg="add mod">
          <ac:chgData name="Rayanne Queiroga" userId="62bee17d50a23b60" providerId="LiveId" clId="{7DD04D71-DB54-4E3E-8E8E-53D833C6DD75}" dt="2024-05-21T22:36:52.765" v="6157" actId="122"/>
          <ac:spMkLst>
            <pc:docMk/>
            <pc:sldMk cId="2513554235" sldId="273"/>
            <ac:spMk id="5" creationId="{1B070569-2534-3553-6D38-45A99C935720}"/>
          </ac:spMkLst>
        </pc:spChg>
        <pc:spChg chg="add mod">
          <ac:chgData name="Rayanne Queiroga" userId="62bee17d50a23b60" providerId="LiveId" clId="{7DD04D71-DB54-4E3E-8E8E-53D833C6DD75}" dt="2024-05-21T22:36:52.765" v="6157" actId="122"/>
          <ac:spMkLst>
            <pc:docMk/>
            <pc:sldMk cId="2513554235" sldId="273"/>
            <ac:spMk id="6" creationId="{FA97A3D2-E179-1747-B651-33FCC49D3F51}"/>
          </ac:spMkLst>
        </pc:spChg>
        <pc:spChg chg="add del mod">
          <ac:chgData name="Rayanne Queiroga" userId="62bee17d50a23b60" providerId="LiveId" clId="{7DD04D71-DB54-4E3E-8E8E-53D833C6DD75}" dt="2024-05-17T16:45:23.605" v="1156" actId="478"/>
          <ac:spMkLst>
            <pc:docMk/>
            <pc:sldMk cId="2513554235" sldId="273"/>
            <ac:spMk id="7" creationId="{53ED8264-5B2A-21B6-99EB-526F675CCB33}"/>
          </ac:spMkLst>
        </pc:spChg>
        <pc:spChg chg="add">
          <ac:chgData name="Rayanne Queiroga" userId="62bee17d50a23b60" providerId="LiveId" clId="{7DD04D71-DB54-4E3E-8E8E-53D833C6DD75}" dt="2024-05-21T01:46:32.311" v="3450"/>
          <ac:spMkLst>
            <pc:docMk/>
            <pc:sldMk cId="2513554235" sldId="273"/>
            <ac:spMk id="9" creationId="{D461F469-5E23-AF78-34AC-141B1C63D6A6}"/>
          </ac:spMkLst>
        </pc:spChg>
        <pc:spChg chg="add">
          <ac:chgData name="Rayanne Queiroga" userId="62bee17d50a23b60" providerId="LiveId" clId="{7DD04D71-DB54-4E3E-8E8E-53D833C6DD75}" dt="2024-05-21T01:46:48.702" v="3455"/>
          <ac:spMkLst>
            <pc:docMk/>
            <pc:sldMk cId="2513554235" sldId="273"/>
            <ac:spMk id="10" creationId="{6053C308-7DAD-6159-FA58-112470E90D75}"/>
          </ac:spMkLst>
        </pc:spChg>
        <pc:spChg chg="add">
          <ac:chgData name="Rayanne Queiroga" userId="62bee17d50a23b60" providerId="LiveId" clId="{7DD04D71-DB54-4E3E-8E8E-53D833C6DD75}" dt="2024-05-21T01:52:33.593" v="3476"/>
          <ac:spMkLst>
            <pc:docMk/>
            <pc:sldMk cId="2513554235" sldId="273"/>
            <ac:spMk id="12" creationId="{4EF3E505-C531-1A49-4D6A-C64D1B47C83A}"/>
          </ac:spMkLst>
        </pc:spChg>
        <pc:picChg chg="add mod">
          <ac:chgData name="Rayanne Queiroga" userId="62bee17d50a23b60" providerId="LiveId" clId="{7DD04D71-DB54-4E3E-8E8E-53D833C6DD75}" dt="2024-05-21T15:00:36.436" v="4045" actId="1076"/>
          <ac:picMkLst>
            <pc:docMk/>
            <pc:sldMk cId="2513554235" sldId="273"/>
            <ac:picMk id="3" creationId="{46EC545A-BD16-3E44-3E62-C642B746A277}"/>
          </ac:picMkLst>
        </pc:picChg>
        <pc:picChg chg="add del mod">
          <ac:chgData name="Rayanne Queiroga" userId="62bee17d50a23b60" providerId="LiveId" clId="{7DD04D71-DB54-4E3E-8E8E-53D833C6DD75}" dt="2024-05-21T01:52:29.354" v="3474" actId="478"/>
          <ac:picMkLst>
            <pc:docMk/>
            <pc:sldMk cId="2513554235" sldId="273"/>
            <ac:picMk id="7" creationId="{95C0F3C0-3CB7-868B-CD29-C40CB01BA13B}"/>
          </ac:picMkLst>
        </pc:picChg>
        <pc:picChg chg="add mod">
          <ac:chgData name="Rayanne Queiroga" userId="62bee17d50a23b60" providerId="LiveId" clId="{7DD04D71-DB54-4E3E-8E8E-53D833C6DD75}" dt="2024-05-21T15:00:12.115" v="4041" actId="1076"/>
          <ac:picMkLst>
            <pc:docMk/>
            <pc:sldMk cId="2513554235" sldId="273"/>
            <ac:picMk id="8" creationId="{3CAC7175-CB1A-21E5-E5DE-A5169F12DC5E}"/>
          </ac:picMkLst>
        </pc:picChg>
        <pc:picChg chg="add del mod">
          <ac:chgData name="Rayanne Queiroga" userId="62bee17d50a23b60" providerId="LiveId" clId="{7DD04D71-DB54-4E3E-8E8E-53D833C6DD75}" dt="2024-05-21T01:52:50.603" v="3482" actId="478"/>
          <ac:picMkLst>
            <pc:docMk/>
            <pc:sldMk cId="2513554235" sldId="273"/>
            <ac:picMk id="11" creationId="{FAFD445E-3D44-38FD-58CD-F92007C04B47}"/>
          </ac:picMkLst>
        </pc:picChg>
        <pc:picChg chg="add mod">
          <ac:chgData name="Rayanne Queiroga" userId="62bee17d50a23b60" providerId="LiveId" clId="{7DD04D71-DB54-4E3E-8E8E-53D833C6DD75}" dt="2024-05-21T15:01:07.980" v="4050" actId="1076"/>
          <ac:picMkLst>
            <pc:docMk/>
            <pc:sldMk cId="2513554235" sldId="273"/>
            <ac:picMk id="13" creationId="{C3CE6B24-D4B1-4947-F6B5-3E31A79333A5}"/>
          </ac:picMkLst>
        </pc:picChg>
      </pc:sldChg>
      <pc:sldChg chg="addSp delSp modSp new mod ord">
        <pc:chgData name="Rayanne Queiroga" userId="62bee17d50a23b60" providerId="LiveId" clId="{7DD04D71-DB54-4E3E-8E8E-53D833C6DD75}" dt="2024-05-21T22:36:22.192" v="6150" actId="14100"/>
        <pc:sldMkLst>
          <pc:docMk/>
          <pc:sldMk cId="102509376" sldId="274"/>
        </pc:sldMkLst>
        <pc:spChg chg="del">
          <ac:chgData name="Rayanne Queiroga" userId="62bee17d50a23b60" providerId="LiveId" clId="{7DD04D71-DB54-4E3E-8E8E-53D833C6DD75}" dt="2024-05-17T16:25:43.382" v="632" actId="478"/>
          <ac:spMkLst>
            <pc:docMk/>
            <pc:sldMk cId="102509376" sldId="274"/>
            <ac:spMk id="2" creationId="{07674B5F-45C5-19D7-674B-6BAC17132D92}"/>
          </ac:spMkLst>
        </pc:spChg>
        <pc:spChg chg="mod">
          <ac:chgData name="Rayanne Queiroga" userId="62bee17d50a23b60" providerId="LiveId" clId="{7DD04D71-DB54-4E3E-8E8E-53D833C6DD75}" dt="2024-05-21T14:20:32.133" v="3828" actId="14100"/>
          <ac:spMkLst>
            <pc:docMk/>
            <pc:sldMk cId="102509376" sldId="274"/>
            <ac:spMk id="2" creationId="{266BD2F3-6E84-94D7-1A6C-5CF8A909CD31}"/>
          </ac:spMkLst>
        </pc:spChg>
        <pc:spChg chg="del">
          <ac:chgData name="Rayanne Queiroga" userId="62bee17d50a23b60" providerId="LiveId" clId="{7DD04D71-DB54-4E3E-8E8E-53D833C6DD75}" dt="2024-05-17T16:25:43.382" v="632" actId="478"/>
          <ac:spMkLst>
            <pc:docMk/>
            <pc:sldMk cId="102509376" sldId="274"/>
            <ac:spMk id="3" creationId="{9A3BFEB3-0133-85B4-73DA-808B3FFE5BBF}"/>
          </ac:spMkLst>
        </pc:spChg>
        <pc:spChg chg="add mod">
          <ac:chgData name="Rayanne Queiroga" userId="62bee17d50a23b60" providerId="LiveId" clId="{7DD04D71-DB54-4E3E-8E8E-53D833C6DD75}" dt="2024-05-21T22:35:51.864" v="6145" actId="1076"/>
          <ac:spMkLst>
            <pc:docMk/>
            <pc:sldMk cId="102509376" sldId="274"/>
            <ac:spMk id="4" creationId="{D6EADA47-F1BA-5FDF-D8ED-387664092309}"/>
          </ac:spMkLst>
        </pc:spChg>
        <pc:spChg chg="add mod">
          <ac:chgData name="Rayanne Queiroga" userId="62bee17d50a23b60" providerId="LiveId" clId="{7DD04D71-DB54-4E3E-8E8E-53D833C6DD75}" dt="2024-05-21T22:35:32.010" v="6143" actId="122"/>
          <ac:spMkLst>
            <pc:docMk/>
            <pc:sldMk cId="102509376" sldId="274"/>
            <ac:spMk id="5" creationId="{FDD75707-646A-29F3-B9AD-15A1EF7489ED}"/>
          </ac:spMkLst>
        </pc:spChg>
        <pc:spChg chg="add mod">
          <ac:chgData name="Rayanne Queiroga" userId="62bee17d50a23b60" providerId="LiveId" clId="{7DD04D71-DB54-4E3E-8E8E-53D833C6DD75}" dt="2024-05-21T22:36:05.936" v="6147" actId="14100"/>
          <ac:spMkLst>
            <pc:docMk/>
            <pc:sldMk cId="102509376" sldId="274"/>
            <ac:spMk id="6" creationId="{265AF094-CEBE-14BE-3747-0C6561165126}"/>
          </ac:spMkLst>
        </pc:spChg>
        <pc:spChg chg="add del mod">
          <ac:chgData name="Rayanne Queiroga" userId="62bee17d50a23b60" providerId="LiveId" clId="{7DD04D71-DB54-4E3E-8E8E-53D833C6DD75}" dt="2024-05-17T16:44:45.036" v="1145" actId="478"/>
          <ac:spMkLst>
            <pc:docMk/>
            <pc:sldMk cId="102509376" sldId="274"/>
            <ac:spMk id="7" creationId="{4955F0EF-7C2D-75B8-0B6A-1CC629CF1EB5}"/>
          </ac:spMkLst>
        </pc:spChg>
        <pc:spChg chg="add del mod">
          <ac:chgData name="Rayanne Queiroga" userId="62bee17d50a23b60" providerId="LiveId" clId="{7DD04D71-DB54-4E3E-8E8E-53D833C6DD75}" dt="2024-05-21T01:47:37.547" v="3467" actId="21"/>
          <ac:spMkLst>
            <pc:docMk/>
            <pc:sldMk cId="102509376" sldId="274"/>
            <ac:spMk id="7" creationId="{6E070FD8-264E-D503-57ED-49EEEAEBE333}"/>
          </ac:spMkLst>
        </pc:spChg>
        <pc:spChg chg="add mod">
          <ac:chgData name="Rayanne Queiroga" userId="62bee17d50a23b60" providerId="LiveId" clId="{7DD04D71-DB54-4E3E-8E8E-53D833C6DD75}" dt="2024-05-21T22:36:22.192" v="6150" actId="14100"/>
          <ac:spMkLst>
            <pc:docMk/>
            <pc:sldMk cId="102509376" sldId="274"/>
            <ac:spMk id="9" creationId="{BED7F77E-F262-8A03-D4EE-9BD164B495E3}"/>
          </ac:spMkLst>
        </pc:spChg>
        <pc:spChg chg="add mod">
          <ac:chgData name="Rayanne Queiroga" userId="62bee17d50a23b60" providerId="LiveId" clId="{7DD04D71-DB54-4E3E-8E8E-53D833C6DD75}" dt="2024-05-21T22:35:42.334" v="6144" actId="14100"/>
          <ac:spMkLst>
            <pc:docMk/>
            <pc:sldMk cId="102509376" sldId="274"/>
            <ac:spMk id="10" creationId="{D0E14B03-10C0-4A5D-0DB3-2911730F949D}"/>
          </ac:spMkLst>
        </pc:spChg>
        <pc:spChg chg="add del mod">
          <ac:chgData name="Rayanne Queiroga" userId="62bee17d50a23b60" providerId="LiveId" clId="{7DD04D71-DB54-4E3E-8E8E-53D833C6DD75}" dt="2024-05-21T01:47:53.400" v="3469" actId="478"/>
          <ac:spMkLst>
            <pc:docMk/>
            <pc:sldMk cId="102509376" sldId="274"/>
            <ac:spMk id="12" creationId="{6E070FD8-264E-D503-57ED-49EEEAEBE333}"/>
          </ac:spMkLst>
        </pc:spChg>
        <pc:picChg chg="add del mod">
          <ac:chgData name="Rayanne Queiroga" userId="62bee17d50a23b60" providerId="LiveId" clId="{7DD04D71-DB54-4E3E-8E8E-53D833C6DD75}" dt="2024-05-20T22:52:32.714" v="2872" actId="478"/>
          <ac:picMkLst>
            <pc:docMk/>
            <pc:sldMk cId="102509376" sldId="274"/>
            <ac:picMk id="2" creationId="{9B131931-385B-FA82-D8C9-3014A6865B4C}"/>
          </ac:picMkLst>
        </pc:picChg>
        <pc:picChg chg="add del mod">
          <ac:chgData name="Rayanne Queiroga" userId="62bee17d50a23b60" providerId="LiveId" clId="{7DD04D71-DB54-4E3E-8E8E-53D833C6DD75}" dt="2024-05-21T01:47:37.547" v="3467" actId="21"/>
          <ac:picMkLst>
            <pc:docMk/>
            <pc:sldMk cId="102509376" sldId="274"/>
            <ac:picMk id="3" creationId="{417F8197-F65A-BC2C-59FB-FA611B2E7023}"/>
          </ac:picMkLst>
        </pc:picChg>
        <pc:picChg chg="add mod">
          <ac:chgData name="Rayanne Queiroga" userId="62bee17d50a23b60" providerId="LiveId" clId="{7DD04D71-DB54-4E3E-8E8E-53D833C6DD75}" dt="2024-05-21T14:19:36.513" v="3820" actId="1076"/>
          <ac:picMkLst>
            <pc:docMk/>
            <pc:sldMk cId="102509376" sldId="274"/>
            <ac:picMk id="8" creationId="{B86EEBCA-2370-9087-5CB4-BBA073D3C2ED}"/>
          </ac:picMkLst>
        </pc:picChg>
        <pc:picChg chg="add del mod">
          <ac:chgData name="Rayanne Queiroga" userId="62bee17d50a23b60" providerId="LiveId" clId="{7DD04D71-DB54-4E3E-8E8E-53D833C6DD75}" dt="2024-05-21T01:47:53.400" v="3469" actId="478"/>
          <ac:picMkLst>
            <pc:docMk/>
            <pc:sldMk cId="102509376" sldId="274"/>
            <ac:picMk id="11" creationId="{417F8197-F65A-BC2C-59FB-FA611B2E7023}"/>
          </ac:picMkLst>
        </pc:picChg>
        <pc:picChg chg="add del mod">
          <ac:chgData name="Rayanne Queiroga" userId="62bee17d50a23b60" providerId="LiveId" clId="{7DD04D71-DB54-4E3E-8E8E-53D833C6DD75}" dt="2024-05-17T17:58:59.393" v="2179" actId="478"/>
          <ac:picMkLst>
            <pc:docMk/>
            <pc:sldMk cId="102509376" sldId="274"/>
            <ac:picMk id="12" creationId="{5D590DD5-AC91-3BF2-1232-65FB8FEE6CE6}"/>
          </ac:picMkLst>
        </pc:picChg>
        <pc:picChg chg="add mod">
          <ac:chgData name="Rayanne Queiroga" userId="62bee17d50a23b60" providerId="LiveId" clId="{7DD04D71-DB54-4E3E-8E8E-53D833C6DD75}" dt="2024-05-21T14:20:16.247" v="3826" actId="1076"/>
          <ac:picMkLst>
            <pc:docMk/>
            <pc:sldMk cId="102509376" sldId="274"/>
            <ac:picMk id="13" creationId="{7098E978-4584-F85D-41BF-3641E0164332}"/>
          </ac:picMkLst>
        </pc:picChg>
        <pc:picChg chg="add mod">
          <ac:chgData name="Rayanne Queiroga" userId="62bee17d50a23b60" providerId="LiveId" clId="{7DD04D71-DB54-4E3E-8E8E-53D833C6DD75}" dt="2024-05-21T21:20:42.454" v="5244" actId="14100"/>
          <ac:picMkLst>
            <pc:docMk/>
            <pc:sldMk cId="102509376" sldId="274"/>
            <ac:picMk id="14" creationId="{76559B6C-3BCC-9563-4249-0ED1FC9B556B}"/>
          </ac:picMkLst>
        </pc:picChg>
      </pc:sldChg>
      <pc:sldChg chg="addSp delSp modSp new mod">
        <pc:chgData name="Rayanne Queiroga" userId="62bee17d50a23b60" providerId="LiveId" clId="{7DD04D71-DB54-4E3E-8E8E-53D833C6DD75}" dt="2024-05-21T22:41:49.256" v="6187" actId="1076"/>
        <pc:sldMkLst>
          <pc:docMk/>
          <pc:sldMk cId="3881441152" sldId="275"/>
        </pc:sldMkLst>
        <pc:spChg chg="del">
          <ac:chgData name="Rayanne Queiroga" userId="62bee17d50a23b60" providerId="LiveId" clId="{7DD04D71-DB54-4E3E-8E8E-53D833C6DD75}" dt="2024-05-17T16:25:50.667" v="634" actId="478"/>
          <ac:spMkLst>
            <pc:docMk/>
            <pc:sldMk cId="3881441152" sldId="275"/>
            <ac:spMk id="2" creationId="{2A38DCA4-4219-B04C-D830-68A8F9ADA93D}"/>
          </ac:spMkLst>
        </pc:spChg>
        <pc:spChg chg="mod">
          <ac:chgData name="Rayanne Queiroga" userId="62bee17d50a23b60" providerId="LiveId" clId="{7DD04D71-DB54-4E3E-8E8E-53D833C6DD75}" dt="2024-05-21T14:20:48.953" v="3830" actId="14100"/>
          <ac:spMkLst>
            <pc:docMk/>
            <pc:sldMk cId="3881441152" sldId="275"/>
            <ac:spMk id="2" creationId="{4C45B664-7E0B-E38C-3156-23BD681FB6C5}"/>
          </ac:spMkLst>
        </pc:spChg>
        <pc:spChg chg="del">
          <ac:chgData name="Rayanne Queiroga" userId="62bee17d50a23b60" providerId="LiveId" clId="{7DD04D71-DB54-4E3E-8E8E-53D833C6DD75}" dt="2024-05-17T16:25:50.667" v="634" actId="478"/>
          <ac:spMkLst>
            <pc:docMk/>
            <pc:sldMk cId="3881441152" sldId="275"/>
            <ac:spMk id="3" creationId="{5DA91749-4B0C-97D2-2932-9E88E9B4DAC3}"/>
          </ac:spMkLst>
        </pc:spChg>
        <pc:spChg chg="add mod">
          <ac:chgData name="Rayanne Queiroga" userId="62bee17d50a23b60" providerId="LiveId" clId="{7DD04D71-DB54-4E3E-8E8E-53D833C6DD75}" dt="2024-05-21T22:41:03.698" v="6179" actId="122"/>
          <ac:spMkLst>
            <pc:docMk/>
            <pc:sldMk cId="3881441152" sldId="275"/>
            <ac:spMk id="4" creationId="{8AE39DD0-85F1-EC10-D0DD-AA8324E66BD5}"/>
          </ac:spMkLst>
        </pc:spChg>
        <pc:spChg chg="add mod">
          <ac:chgData name="Rayanne Queiroga" userId="62bee17d50a23b60" providerId="LiveId" clId="{7DD04D71-DB54-4E3E-8E8E-53D833C6DD75}" dt="2024-05-21T22:41:03.698" v="6179" actId="122"/>
          <ac:spMkLst>
            <pc:docMk/>
            <pc:sldMk cId="3881441152" sldId="275"/>
            <ac:spMk id="5" creationId="{5B88FAB0-1CE2-530C-9E31-FC334295B293}"/>
          </ac:spMkLst>
        </pc:spChg>
        <pc:spChg chg="add mod">
          <ac:chgData name="Rayanne Queiroga" userId="62bee17d50a23b60" providerId="LiveId" clId="{7DD04D71-DB54-4E3E-8E8E-53D833C6DD75}" dt="2024-05-21T22:41:03.698" v="6179" actId="122"/>
          <ac:spMkLst>
            <pc:docMk/>
            <pc:sldMk cId="3881441152" sldId="275"/>
            <ac:spMk id="6" creationId="{6CEADC12-F927-FCC9-AAD9-8189D2F733B9}"/>
          </ac:spMkLst>
        </pc:spChg>
        <pc:spChg chg="add del mod">
          <ac:chgData name="Rayanne Queiroga" userId="62bee17d50a23b60" providerId="LiveId" clId="{7DD04D71-DB54-4E3E-8E8E-53D833C6DD75}" dt="2024-05-17T16:45:03.047" v="1150" actId="478"/>
          <ac:spMkLst>
            <pc:docMk/>
            <pc:sldMk cId="3881441152" sldId="275"/>
            <ac:spMk id="7" creationId="{8CAE4FA1-7647-0B2B-F54F-AFA6560B27CB}"/>
          </ac:spMkLst>
        </pc:spChg>
        <pc:spChg chg="add mod">
          <ac:chgData name="Rayanne Queiroga" userId="62bee17d50a23b60" providerId="LiveId" clId="{7DD04D71-DB54-4E3E-8E8E-53D833C6DD75}" dt="2024-05-21T22:41:33.662" v="6185" actId="1076"/>
          <ac:spMkLst>
            <pc:docMk/>
            <pc:sldMk cId="3881441152" sldId="275"/>
            <ac:spMk id="7" creationId="{C59B9ABB-1A78-F38C-8E88-0D2F6707AA03}"/>
          </ac:spMkLst>
        </pc:spChg>
        <pc:spChg chg="add mod">
          <ac:chgData name="Rayanne Queiroga" userId="62bee17d50a23b60" providerId="LiveId" clId="{7DD04D71-DB54-4E3E-8E8E-53D833C6DD75}" dt="2024-05-21T22:41:30.880" v="6184" actId="1076"/>
          <ac:spMkLst>
            <pc:docMk/>
            <pc:sldMk cId="3881441152" sldId="275"/>
            <ac:spMk id="9" creationId="{3E5E3735-1DF8-6D33-EF1C-2AA4D96B0F4E}"/>
          </ac:spMkLst>
        </pc:spChg>
        <pc:spChg chg="add">
          <ac:chgData name="Rayanne Queiroga" userId="62bee17d50a23b60" providerId="LiveId" clId="{7DD04D71-DB54-4E3E-8E8E-53D833C6DD75}" dt="2024-05-21T02:18:51.673" v="3527"/>
          <ac:spMkLst>
            <pc:docMk/>
            <pc:sldMk cId="3881441152" sldId="275"/>
            <ac:spMk id="13" creationId="{ED1C3BCC-9E26-604E-D706-FB1BF3EF2629}"/>
          </ac:spMkLst>
        </pc:spChg>
        <pc:picChg chg="add mod">
          <ac:chgData name="Rayanne Queiroga" userId="62bee17d50a23b60" providerId="LiveId" clId="{7DD04D71-DB54-4E3E-8E8E-53D833C6DD75}" dt="2024-05-21T22:41:27.243" v="6183" actId="1076"/>
          <ac:picMkLst>
            <pc:docMk/>
            <pc:sldMk cId="3881441152" sldId="275"/>
            <ac:picMk id="3" creationId="{63A9B1BF-E051-C3F6-1C76-8E9FAB66EC51}"/>
          </ac:picMkLst>
        </pc:picChg>
        <pc:picChg chg="add mod">
          <ac:chgData name="Rayanne Queiroga" userId="62bee17d50a23b60" providerId="LiveId" clId="{7DD04D71-DB54-4E3E-8E8E-53D833C6DD75}" dt="2024-05-21T14:54:54.625" v="3990" actId="1076"/>
          <ac:picMkLst>
            <pc:docMk/>
            <pc:sldMk cId="3881441152" sldId="275"/>
            <ac:picMk id="8" creationId="{B53CB00F-CCE6-DB80-DA6B-922E1DDC6107}"/>
          </ac:picMkLst>
        </pc:picChg>
        <pc:picChg chg="add mod">
          <ac:chgData name="Rayanne Queiroga" userId="62bee17d50a23b60" providerId="LiveId" clId="{7DD04D71-DB54-4E3E-8E8E-53D833C6DD75}" dt="2024-05-21T22:41:49.256" v="6187" actId="1076"/>
          <ac:picMkLst>
            <pc:docMk/>
            <pc:sldMk cId="3881441152" sldId="275"/>
            <ac:picMk id="11" creationId="{937B15CE-B75C-910D-0480-006B78574E65}"/>
          </ac:picMkLst>
        </pc:picChg>
        <pc:picChg chg="add del mod">
          <ac:chgData name="Rayanne Queiroga" userId="62bee17d50a23b60" providerId="LiveId" clId="{7DD04D71-DB54-4E3E-8E8E-53D833C6DD75}" dt="2024-05-21T02:19:00.688" v="3531" actId="478"/>
          <ac:picMkLst>
            <pc:docMk/>
            <pc:sldMk cId="3881441152" sldId="275"/>
            <ac:picMk id="12" creationId="{D807218B-CFBF-FBE7-05AB-2371D0AAFDBE}"/>
          </ac:picMkLst>
        </pc:picChg>
        <pc:picChg chg="add mod">
          <ac:chgData name="Rayanne Queiroga" userId="62bee17d50a23b60" providerId="LiveId" clId="{7DD04D71-DB54-4E3E-8E8E-53D833C6DD75}" dt="2024-05-21T22:41:17.975" v="6181" actId="1076"/>
          <ac:picMkLst>
            <pc:docMk/>
            <pc:sldMk cId="3881441152" sldId="275"/>
            <ac:picMk id="14" creationId="{37661E38-1647-E607-D395-2BE2C995E059}"/>
          </ac:picMkLst>
        </pc:picChg>
      </pc:sldChg>
      <pc:sldChg chg="new del">
        <pc:chgData name="Rayanne Queiroga" userId="62bee17d50a23b60" providerId="LiveId" clId="{7DD04D71-DB54-4E3E-8E8E-53D833C6DD75}" dt="2024-05-21T14:13:41.046" v="3806" actId="47"/>
        <pc:sldMkLst>
          <pc:docMk/>
          <pc:sldMk cId="839075858" sldId="276"/>
        </pc:sldMkLst>
      </pc:sldChg>
      <pc:sldChg chg="addSp delSp modSp new del mod">
        <pc:chgData name="Rayanne Queiroga" userId="62bee17d50a23b60" providerId="LiveId" clId="{7DD04D71-DB54-4E3E-8E8E-53D833C6DD75}" dt="2024-05-21T03:24:00.171" v="3775" actId="47"/>
        <pc:sldMkLst>
          <pc:docMk/>
          <pc:sldMk cId="1071502169" sldId="276"/>
        </pc:sldMkLst>
        <pc:spChg chg="del">
          <ac:chgData name="Rayanne Queiroga" userId="62bee17d50a23b60" providerId="LiveId" clId="{7DD04D71-DB54-4E3E-8E8E-53D833C6DD75}" dt="2024-05-20T19:18:56.746" v="2192" actId="478"/>
          <ac:spMkLst>
            <pc:docMk/>
            <pc:sldMk cId="1071502169" sldId="276"/>
            <ac:spMk id="2" creationId="{B6878EB0-4372-9314-CF82-32AE3DC06896}"/>
          </ac:spMkLst>
        </pc:spChg>
        <pc:spChg chg="del">
          <ac:chgData name="Rayanne Queiroga" userId="62bee17d50a23b60" providerId="LiveId" clId="{7DD04D71-DB54-4E3E-8E8E-53D833C6DD75}" dt="2024-05-20T19:18:56.746" v="2192" actId="478"/>
          <ac:spMkLst>
            <pc:docMk/>
            <pc:sldMk cId="1071502169" sldId="276"/>
            <ac:spMk id="3" creationId="{4E26030E-0115-481C-00E9-A53EBDCAB21F}"/>
          </ac:spMkLst>
        </pc:spChg>
        <pc:spChg chg="add mod">
          <ac:chgData name="Rayanne Queiroga" userId="62bee17d50a23b60" providerId="LiveId" clId="{7DD04D71-DB54-4E3E-8E8E-53D833C6DD75}" dt="2024-05-21T01:53:34.196" v="3500" actId="14100"/>
          <ac:spMkLst>
            <pc:docMk/>
            <pc:sldMk cId="1071502169" sldId="276"/>
            <ac:spMk id="42" creationId="{ACAFE17B-B9F4-77A9-1C1F-6B438C6A75BC}"/>
          </ac:spMkLst>
        </pc:spChg>
        <pc:spChg chg="add">
          <ac:chgData name="Rayanne Queiroga" userId="62bee17d50a23b60" providerId="LiveId" clId="{7DD04D71-DB54-4E3E-8E8E-53D833C6DD75}" dt="2024-05-21T01:53:47.386" v="3501"/>
          <ac:spMkLst>
            <pc:docMk/>
            <pc:sldMk cId="1071502169" sldId="276"/>
            <ac:spMk id="43" creationId="{518CE97D-F622-4911-CBA5-A4524B3D02E1}"/>
          </ac:spMkLst>
        </pc:spChg>
        <pc:spChg chg="add">
          <ac:chgData name="Rayanne Queiroga" userId="62bee17d50a23b60" providerId="LiveId" clId="{7DD04D71-DB54-4E3E-8E8E-53D833C6DD75}" dt="2024-05-21T01:56:27.381" v="3514"/>
          <ac:spMkLst>
            <pc:docMk/>
            <pc:sldMk cId="1071502169" sldId="276"/>
            <ac:spMk id="45" creationId="{883AC5A3-0FE0-3DAB-E194-73EDD33B5869}"/>
          </ac:spMkLst>
        </pc:spChg>
        <pc:picChg chg="add del mod">
          <ac:chgData name="Rayanne Queiroga" userId="62bee17d50a23b60" providerId="LiveId" clId="{7DD04D71-DB54-4E3E-8E8E-53D833C6DD75}" dt="2024-05-21T01:12:49.626" v="3342" actId="478"/>
          <ac:picMkLst>
            <pc:docMk/>
            <pc:sldMk cId="1071502169" sldId="276"/>
            <ac:picMk id="5" creationId="{947944C9-F6AD-DDFC-062C-1E1A91E1D0BB}"/>
          </ac:picMkLst>
        </pc:picChg>
        <pc:picChg chg="add del mod">
          <ac:chgData name="Rayanne Queiroga" userId="62bee17d50a23b60" providerId="LiveId" clId="{7DD04D71-DB54-4E3E-8E8E-53D833C6DD75}" dt="2024-05-21T01:07:51.141" v="3320" actId="478"/>
          <ac:picMkLst>
            <pc:docMk/>
            <pc:sldMk cId="1071502169" sldId="276"/>
            <ac:picMk id="7" creationId="{0531171B-4FE6-4889-E539-A863E83037BC}"/>
          </ac:picMkLst>
        </pc:picChg>
        <pc:picChg chg="add del mod">
          <ac:chgData name="Rayanne Queiroga" userId="62bee17d50a23b60" providerId="LiveId" clId="{7DD04D71-DB54-4E3E-8E8E-53D833C6DD75}" dt="2024-05-21T01:07:50.315" v="3319" actId="478"/>
          <ac:picMkLst>
            <pc:docMk/>
            <pc:sldMk cId="1071502169" sldId="276"/>
            <ac:picMk id="9" creationId="{12C09800-D912-1C67-B05F-C63010859944}"/>
          </ac:picMkLst>
        </pc:picChg>
        <pc:picChg chg="add del mod">
          <ac:chgData name="Rayanne Queiroga" userId="62bee17d50a23b60" providerId="LiveId" clId="{7DD04D71-DB54-4E3E-8E8E-53D833C6DD75}" dt="2024-05-21T01:07:48.357" v="3317" actId="478"/>
          <ac:picMkLst>
            <pc:docMk/>
            <pc:sldMk cId="1071502169" sldId="276"/>
            <ac:picMk id="11" creationId="{1A825426-3A1C-0FC7-896E-03800C54CF42}"/>
          </ac:picMkLst>
        </pc:picChg>
        <pc:picChg chg="add del mod">
          <ac:chgData name="Rayanne Queiroga" userId="62bee17d50a23b60" providerId="LiveId" clId="{7DD04D71-DB54-4E3E-8E8E-53D833C6DD75}" dt="2024-05-21T01:07:47.511" v="3316" actId="478"/>
          <ac:picMkLst>
            <pc:docMk/>
            <pc:sldMk cId="1071502169" sldId="276"/>
            <ac:picMk id="13" creationId="{19C22058-E0E7-63E1-3751-0857FCAA5C4F}"/>
          </ac:picMkLst>
        </pc:picChg>
        <pc:picChg chg="add del mod">
          <ac:chgData name="Rayanne Queiroga" userId="62bee17d50a23b60" providerId="LiveId" clId="{7DD04D71-DB54-4E3E-8E8E-53D833C6DD75}" dt="2024-05-21T01:07:46.717" v="3315" actId="478"/>
          <ac:picMkLst>
            <pc:docMk/>
            <pc:sldMk cId="1071502169" sldId="276"/>
            <ac:picMk id="15" creationId="{2A7D8EB1-D454-5AA4-AD49-94F239192911}"/>
          </ac:picMkLst>
        </pc:picChg>
        <pc:picChg chg="add del mod">
          <ac:chgData name="Rayanne Queiroga" userId="62bee17d50a23b60" providerId="LiveId" clId="{7DD04D71-DB54-4E3E-8E8E-53D833C6DD75}" dt="2024-05-21T01:07:49.475" v="3318" actId="478"/>
          <ac:picMkLst>
            <pc:docMk/>
            <pc:sldMk cId="1071502169" sldId="276"/>
            <ac:picMk id="17" creationId="{41B39231-6082-E71B-182B-A6F2ACBD885D}"/>
          </ac:picMkLst>
        </pc:picChg>
        <pc:picChg chg="add del mod">
          <ac:chgData name="Rayanne Queiroga" userId="62bee17d50a23b60" providerId="LiveId" clId="{7DD04D71-DB54-4E3E-8E8E-53D833C6DD75}" dt="2024-05-21T01:07:45.754" v="3314" actId="478"/>
          <ac:picMkLst>
            <pc:docMk/>
            <pc:sldMk cId="1071502169" sldId="276"/>
            <ac:picMk id="19" creationId="{9274B505-4A55-AE0F-8A44-6FDFA32C2C58}"/>
          </ac:picMkLst>
        </pc:picChg>
        <pc:picChg chg="add del mod">
          <ac:chgData name="Rayanne Queiroga" userId="62bee17d50a23b60" providerId="LiveId" clId="{7DD04D71-DB54-4E3E-8E8E-53D833C6DD75}" dt="2024-05-20T19:21:34.189" v="2240" actId="478"/>
          <ac:picMkLst>
            <pc:docMk/>
            <pc:sldMk cId="1071502169" sldId="276"/>
            <ac:picMk id="21" creationId="{45651DD2-04A9-1244-68D0-84314114B519}"/>
          </ac:picMkLst>
        </pc:picChg>
        <pc:picChg chg="add del mod">
          <ac:chgData name="Rayanne Queiroga" userId="62bee17d50a23b60" providerId="LiveId" clId="{7DD04D71-DB54-4E3E-8E8E-53D833C6DD75}" dt="2024-05-21T01:07:44.630" v="3313" actId="478"/>
          <ac:picMkLst>
            <pc:docMk/>
            <pc:sldMk cId="1071502169" sldId="276"/>
            <ac:picMk id="23" creationId="{52C74E29-49BE-1E49-4762-8F408AF63E11}"/>
          </ac:picMkLst>
        </pc:picChg>
        <pc:picChg chg="add mod">
          <ac:chgData name="Rayanne Queiroga" userId="62bee17d50a23b60" providerId="LiveId" clId="{7DD04D71-DB54-4E3E-8E8E-53D833C6DD75}" dt="2024-05-21T01:16:20.733" v="3389" actId="14100"/>
          <ac:picMkLst>
            <pc:docMk/>
            <pc:sldMk cId="1071502169" sldId="276"/>
            <ac:picMk id="25" creationId="{71D4685B-5EBC-9290-F131-14F8CF4DDA5E}"/>
          </ac:picMkLst>
        </pc:picChg>
        <pc:picChg chg="add mod">
          <ac:chgData name="Rayanne Queiroga" userId="62bee17d50a23b60" providerId="LiveId" clId="{7DD04D71-DB54-4E3E-8E8E-53D833C6DD75}" dt="2024-05-21T01:16:15.870" v="3388" actId="1076"/>
          <ac:picMkLst>
            <pc:docMk/>
            <pc:sldMk cId="1071502169" sldId="276"/>
            <ac:picMk id="27" creationId="{998F73EF-C224-8020-84D7-29589FC63B7D}"/>
          </ac:picMkLst>
        </pc:picChg>
        <pc:picChg chg="add mod">
          <ac:chgData name="Rayanne Queiroga" userId="62bee17d50a23b60" providerId="LiveId" clId="{7DD04D71-DB54-4E3E-8E8E-53D833C6DD75}" dt="2024-05-21T01:16:06.278" v="3384" actId="1076"/>
          <ac:picMkLst>
            <pc:docMk/>
            <pc:sldMk cId="1071502169" sldId="276"/>
            <ac:picMk id="29" creationId="{C2F27D06-7C74-7DE4-7357-DF060AF947F4}"/>
          </ac:picMkLst>
        </pc:picChg>
        <pc:picChg chg="add mod">
          <ac:chgData name="Rayanne Queiroga" userId="62bee17d50a23b60" providerId="LiveId" clId="{7DD04D71-DB54-4E3E-8E8E-53D833C6DD75}" dt="2024-05-21T01:16:01.189" v="3382" actId="1076"/>
          <ac:picMkLst>
            <pc:docMk/>
            <pc:sldMk cId="1071502169" sldId="276"/>
            <ac:picMk id="31" creationId="{2B05CA01-43FE-DF7F-EB0E-61C4240074F1}"/>
          </ac:picMkLst>
        </pc:picChg>
        <pc:picChg chg="add mod">
          <ac:chgData name="Rayanne Queiroga" userId="62bee17d50a23b60" providerId="LiveId" clId="{7DD04D71-DB54-4E3E-8E8E-53D833C6DD75}" dt="2024-05-21T01:15:55.759" v="3380" actId="1076"/>
          <ac:picMkLst>
            <pc:docMk/>
            <pc:sldMk cId="1071502169" sldId="276"/>
            <ac:picMk id="33" creationId="{EF97B6A6-F765-826B-E5E7-1533BEC6D75B}"/>
          </ac:picMkLst>
        </pc:picChg>
        <pc:picChg chg="add mod">
          <ac:chgData name="Rayanne Queiroga" userId="62bee17d50a23b60" providerId="LiveId" clId="{7DD04D71-DB54-4E3E-8E8E-53D833C6DD75}" dt="2024-05-21T01:15:50.182" v="3378" actId="1076"/>
          <ac:picMkLst>
            <pc:docMk/>
            <pc:sldMk cId="1071502169" sldId="276"/>
            <ac:picMk id="35" creationId="{8C6F19CC-C214-CF4D-AFA5-4F553AC3733D}"/>
          </ac:picMkLst>
        </pc:picChg>
        <pc:picChg chg="add mod">
          <ac:chgData name="Rayanne Queiroga" userId="62bee17d50a23b60" providerId="LiveId" clId="{7DD04D71-DB54-4E3E-8E8E-53D833C6DD75}" dt="2024-05-21T01:15:41.598" v="3375" actId="1076"/>
          <ac:picMkLst>
            <pc:docMk/>
            <pc:sldMk cId="1071502169" sldId="276"/>
            <ac:picMk id="37" creationId="{D32AE372-F99C-D595-5087-8FF5880EA070}"/>
          </ac:picMkLst>
        </pc:picChg>
        <pc:picChg chg="add mod">
          <ac:chgData name="Rayanne Queiroga" userId="62bee17d50a23b60" providerId="LiveId" clId="{7DD04D71-DB54-4E3E-8E8E-53D833C6DD75}" dt="2024-05-21T02:21:55.285" v="3548" actId="1076"/>
          <ac:picMkLst>
            <pc:docMk/>
            <pc:sldMk cId="1071502169" sldId="276"/>
            <ac:picMk id="39" creationId="{83C27959-B750-ADC9-2946-D7C6F84FA684}"/>
          </ac:picMkLst>
        </pc:picChg>
        <pc:picChg chg="add del mod">
          <ac:chgData name="Rayanne Queiroga" userId="62bee17d50a23b60" providerId="LiveId" clId="{7DD04D71-DB54-4E3E-8E8E-53D833C6DD75}" dt="2024-05-21T01:15:28.905" v="3371" actId="478"/>
          <ac:picMkLst>
            <pc:docMk/>
            <pc:sldMk cId="1071502169" sldId="276"/>
            <ac:picMk id="41" creationId="{850E8E31-D7E9-1311-3FDE-5D27BEC960E9}"/>
          </ac:picMkLst>
        </pc:picChg>
        <pc:picChg chg="add mod">
          <ac:chgData name="Rayanne Queiroga" userId="62bee17d50a23b60" providerId="LiveId" clId="{7DD04D71-DB54-4E3E-8E8E-53D833C6DD75}" dt="2024-05-21T01:56:24.817" v="3513" actId="1076"/>
          <ac:picMkLst>
            <pc:docMk/>
            <pc:sldMk cId="1071502169" sldId="276"/>
            <ac:picMk id="44" creationId="{29ECEA72-CF4C-6728-2CE2-8F0C6593772A}"/>
          </ac:picMkLst>
        </pc:picChg>
        <pc:picChg chg="add mod">
          <ac:chgData name="Rayanne Queiroga" userId="62bee17d50a23b60" providerId="LiveId" clId="{7DD04D71-DB54-4E3E-8E8E-53D833C6DD75}" dt="2024-05-21T01:56:34.238" v="3516" actId="14100"/>
          <ac:picMkLst>
            <pc:docMk/>
            <pc:sldMk cId="1071502169" sldId="276"/>
            <ac:picMk id="46" creationId="{E9726E54-5FBE-A5C3-1F19-395E829230F2}"/>
          </ac:picMkLst>
        </pc:picChg>
      </pc:sldChg>
      <pc:sldChg chg="addSp delSp modSp add mod ord">
        <pc:chgData name="Rayanne Queiroga" userId="62bee17d50a23b60" providerId="LiveId" clId="{7DD04D71-DB54-4E3E-8E8E-53D833C6DD75}" dt="2024-05-21T22:07:02.223" v="6092" actId="1076"/>
        <pc:sldMkLst>
          <pc:docMk/>
          <pc:sldMk cId="4199634440" sldId="276"/>
        </pc:sldMkLst>
        <pc:spChg chg="add del mod">
          <ac:chgData name="Rayanne Queiroga" userId="62bee17d50a23b60" providerId="LiveId" clId="{7DD04D71-DB54-4E3E-8E8E-53D833C6DD75}" dt="2024-05-21T15:24:17.267" v="4105" actId="478"/>
          <ac:spMkLst>
            <pc:docMk/>
            <pc:sldMk cId="4199634440" sldId="276"/>
            <ac:spMk id="2" creationId="{D38A3650-C81E-B4B0-F34B-F1B2ECDD0B8D}"/>
          </ac:spMkLst>
        </pc:spChg>
        <pc:spChg chg="add del mod">
          <ac:chgData name="Rayanne Queiroga" userId="62bee17d50a23b60" providerId="LiveId" clId="{7DD04D71-DB54-4E3E-8E8E-53D833C6DD75}" dt="2024-05-21T15:23:10.363" v="4099" actId="1076"/>
          <ac:spMkLst>
            <pc:docMk/>
            <pc:sldMk cId="4199634440" sldId="276"/>
            <ac:spMk id="4" creationId="{A1936C98-2204-9659-B90D-0E2F8F519824}"/>
          </ac:spMkLst>
        </pc:spChg>
        <pc:spChg chg="add del mod">
          <ac:chgData name="Rayanne Queiroga" userId="62bee17d50a23b60" providerId="LiveId" clId="{7DD04D71-DB54-4E3E-8E8E-53D833C6DD75}" dt="2024-05-21T22:07:02.223" v="6092" actId="1076"/>
          <ac:spMkLst>
            <pc:docMk/>
            <pc:sldMk cId="4199634440" sldId="276"/>
            <ac:spMk id="5" creationId="{FDC8C901-F731-1500-7CD3-663F5FC583E0}"/>
          </ac:spMkLst>
        </pc:spChg>
        <pc:spChg chg="del mod">
          <ac:chgData name="Rayanne Queiroga" userId="62bee17d50a23b60" providerId="LiveId" clId="{7DD04D71-DB54-4E3E-8E8E-53D833C6DD75}" dt="2024-05-21T15:22:29.701" v="4088"/>
          <ac:spMkLst>
            <pc:docMk/>
            <pc:sldMk cId="4199634440" sldId="276"/>
            <ac:spMk id="6" creationId="{BFC435D7-6ADA-766C-6528-73C53CFF3D37}"/>
          </ac:spMkLst>
        </pc:spChg>
        <pc:spChg chg="mod">
          <ac:chgData name="Rayanne Queiroga" userId="62bee17d50a23b60" providerId="LiveId" clId="{7DD04D71-DB54-4E3E-8E8E-53D833C6DD75}" dt="2024-05-21T22:06:59.150" v="6091" actId="1076"/>
          <ac:spMkLst>
            <pc:docMk/>
            <pc:sldMk cId="4199634440" sldId="276"/>
            <ac:spMk id="7" creationId="{1942E704-AE1B-479D-8A51-9481C304818F}"/>
          </ac:spMkLst>
        </pc:spChg>
        <pc:spChg chg="add del">
          <ac:chgData name="Rayanne Queiroga" userId="62bee17d50a23b60" providerId="LiveId" clId="{7DD04D71-DB54-4E3E-8E8E-53D833C6DD75}" dt="2024-05-21T15:24:13.959" v="4104" actId="478"/>
          <ac:spMkLst>
            <pc:docMk/>
            <pc:sldMk cId="4199634440" sldId="276"/>
            <ac:spMk id="8" creationId="{001D9CD1-99CC-220A-D19D-725A11AF6244}"/>
          </ac:spMkLst>
        </pc:spChg>
        <pc:picChg chg="del">
          <ac:chgData name="Rayanne Queiroga" userId="62bee17d50a23b60" providerId="LiveId" clId="{7DD04D71-DB54-4E3E-8E8E-53D833C6DD75}" dt="2024-05-21T15:22:29.651" v="4086" actId="478"/>
          <ac:picMkLst>
            <pc:docMk/>
            <pc:sldMk cId="4199634440" sldId="276"/>
            <ac:picMk id="3" creationId="{0C8B1509-B978-7916-92B2-A0311F83F8AD}"/>
          </ac:picMkLst>
        </pc:picChg>
      </pc:sldChg>
      <pc:sldChg chg="addSp delSp modSp new mod">
        <pc:chgData name="Rayanne Queiroga" userId="62bee17d50a23b60" providerId="LiveId" clId="{7DD04D71-DB54-4E3E-8E8E-53D833C6DD75}" dt="2024-05-21T22:15:46.580" v="6129" actId="14100"/>
        <pc:sldMkLst>
          <pc:docMk/>
          <pc:sldMk cId="1758543528" sldId="277"/>
        </pc:sldMkLst>
        <pc:spChg chg="del">
          <ac:chgData name="Rayanne Queiroga" userId="62bee17d50a23b60" providerId="LiveId" clId="{7DD04D71-DB54-4E3E-8E8E-53D833C6DD75}" dt="2024-05-21T15:25:06.371" v="4140" actId="478"/>
          <ac:spMkLst>
            <pc:docMk/>
            <pc:sldMk cId="1758543528" sldId="277"/>
            <ac:spMk id="2" creationId="{0D003C14-134B-6867-0CC0-0EA837E67650}"/>
          </ac:spMkLst>
        </pc:spChg>
        <pc:spChg chg="del">
          <ac:chgData name="Rayanne Queiroga" userId="62bee17d50a23b60" providerId="LiveId" clId="{7DD04D71-DB54-4E3E-8E8E-53D833C6DD75}" dt="2024-05-21T15:25:06.371" v="4140" actId="478"/>
          <ac:spMkLst>
            <pc:docMk/>
            <pc:sldMk cId="1758543528" sldId="277"/>
            <ac:spMk id="3" creationId="{87E929C1-8B28-D759-00B7-A0630ADC802C}"/>
          </ac:spMkLst>
        </pc:spChg>
        <pc:spChg chg="add del mod">
          <ac:chgData name="Rayanne Queiroga" userId="62bee17d50a23b60" providerId="LiveId" clId="{7DD04D71-DB54-4E3E-8E8E-53D833C6DD75}" dt="2024-05-21T15:25:53.024" v="4144"/>
          <ac:spMkLst>
            <pc:docMk/>
            <pc:sldMk cId="1758543528" sldId="277"/>
            <ac:spMk id="4" creationId="{BD72848C-31FB-F877-22AC-3D9985CB426E}"/>
          </ac:spMkLst>
        </pc:spChg>
        <pc:spChg chg="add mod">
          <ac:chgData name="Rayanne Queiroga" userId="62bee17d50a23b60" providerId="LiveId" clId="{7DD04D71-DB54-4E3E-8E8E-53D833C6DD75}" dt="2024-05-21T22:14:38.133" v="6118" actId="1076"/>
          <ac:spMkLst>
            <pc:docMk/>
            <pc:sldMk cId="1758543528" sldId="277"/>
            <ac:spMk id="5" creationId="{90F378AE-2FFF-3F8A-99E4-F0631FD964A3}"/>
          </ac:spMkLst>
        </pc:spChg>
        <pc:spChg chg="add del mod">
          <ac:chgData name="Rayanne Queiroga" userId="62bee17d50a23b60" providerId="LiveId" clId="{7DD04D71-DB54-4E3E-8E8E-53D833C6DD75}" dt="2024-05-21T15:28:48.167" v="4188"/>
          <ac:spMkLst>
            <pc:docMk/>
            <pc:sldMk cId="1758543528" sldId="277"/>
            <ac:spMk id="7" creationId="{81647533-98AB-40FA-6382-0E02C6337BC7}"/>
          </ac:spMkLst>
        </pc:spChg>
        <pc:spChg chg="add mod">
          <ac:chgData name="Rayanne Queiroga" userId="62bee17d50a23b60" providerId="LiveId" clId="{7DD04D71-DB54-4E3E-8E8E-53D833C6DD75}" dt="2024-05-21T22:14:47.796" v="6120" actId="1076"/>
          <ac:spMkLst>
            <pc:docMk/>
            <pc:sldMk cId="1758543528" sldId="277"/>
            <ac:spMk id="8" creationId="{71F1A253-2820-70D3-3BF6-90D073F7494A}"/>
          </ac:spMkLst>
        </pc:spChg>
        <pc:spChg chg="add mod">
          <ac:chgData name="Rayanne Queiroga" userId="62bee17d50a23b60" providerId="LiveId" clId="{7DD04D71-DB54-4E3E-8E8E-53D833C6DD75}" dt="2024-05-21T22:15:02.040" v="6121" actId="1076"/>
          <ac:spMkLst>
            <pc:docMk/>
            <pc:sldMk cId="1758543528" sldId="277"/>
            <ac:spMk id="10" creationId="{D72FFC17-00C2-C6BC-85A2-55971B5E78A1}"/>
          </ac:spMkLst>
        </pc:spChg>
        <pc:spChg chg="add mod">
          <ac:chgData name="Rayanne Queiroga" userId="62bee17d50a23b60" providerId="LiveId" clId="{7DD04D71-DB54-4E3E-8E8E-53D833C6DD75}" dt="2024-05-21T22:15:31.187" v="6126" actId="1076"/>
          <ac:spMkLst>
            <pc:docMk/>
            <pc:sldMk cId="1758543528" sldId="277"/>
            <ac:spMk id="11" creationId="{E17B301F-E4D7-268B-A806-DF5F397EBB45}"/>
          </ac:spMkLst>
        </pc:spChg>
        <pc:spChg chg="add del mod">
          <ac:chgData name="Rayanne Queiroga" userId="62bee17d50a23b60" providerId="LiveId" clId="{7DD04D71-DB54-4E3E-8E8E-53D833C6DD75}" dt="2024-05-21T16:03:39.952" v="4670" actId="478"/>
          <ac:spMkLst>
            <pc:docMk/>
            <pc:sldMk cId="1758543528" sldId="277"/>
            <ac:spMk id="12" creationId="{C0B635B0-6F23-2CD6-4F41-8D81D430F4F8}"/>
          </ac:spMkLst>
        </pc:spChg>
        <pc:spChg chg="add mod">
          <ac:chgData name="Rayanne Queiroga" userId="62bee17d50a23b60" providerId="LiveId" clId="{7DD04D71-DB54-4E3E-8E8E-53D833C6DD75}" dt="2024-05-21T19:27:19.113" v="4684" actId="767"/>
          <ac:spMkLst>
            <pc:docMk/>
            <pc:sldMk cId="1758543528" sldId="277"/>
            <ac:spMk id="15" creationId="{068CE857-28A1-AA6F-A303-DB331E042EF0}"/>
          </ac:spMkLst>
        </pc:spChg>
        <pc:spChg chg="add mod">
          <ac:chgData name="Rayanne Queiroga" userId="62bee17d50a23b60" providerId="LiveId" clId="{7DD04D71-DB54-4E3E-8E8E-53D833C6DD75}" dt="2024-05-21T22:15:07.753" v="6122" actId="1076"/>
          <ac:spMkLst>
            <pc:docMk/>
            <pc:sldMk cId="1758543528" sldId="277"/>
            <ac:spMk id="16" creationId="{D72D745E-1E64-9A57-8E02-E21D226AF3FF}"/>
          </ac:spMkLst>
        </pc:spChg>
        <pc:spChg chg="add del mod">
          <ac:chgData name="Rayanne Queiroga" userId="62bee17d50a23b60" providerId="LiveId" clId="{7DD04D71-DB54-4E3E-8E8E-53D833C6DD75}" dt="2024-05-21T19:31:26.400" v="4740" actId="478"/>
          <ac:spMkLst>
            <pc:docMk/>
            <pc:sldMk cId="1758543528" sldId="277"/>
            <ac:spMk id="17" creationId="{5904D1F4-BD8A-53C3-8453-E4153E8950F7}"/>
          </ac:spMkLst>
        </pc:spChg>
        <pc:spChg chg="add mod">
          <ac:chgData name="Rayanne Queiroga" userId="62bee17d50a23b60" providerId="LiveId" clId="{7DD04D71-DB54-4E3E-8E8E-53D833C6DD75}" dt="2024-05-21T22:15:15.649" v="6124" actId="1076"/>
          <ac:spMkLst>
            <pc:docMk/>
            <pc:sldMk cId="1758543528" sldId="277"/>
            <ac:spMk id="18" creationId="{FB6E450C-2651-B86E-7FF4-5DA47E3D130C}"/>
          </ac:spMkLst>
        </pc:spChg>
        <pc:picChg chg="add mod">
          <ac:chgData name="Rayanne Queiroga" userId="62bee17d50a23b60" providerId="LiveId" clId="{7DD04D71-DB54-4E3E-8E8E-53D833C6DD75}" dt="2024-05-21T22:14:41.957" v="6119" actId="1076"/>
          <ac:picMkLst>
            <pc:docMk/>
            <pc:sldMk cId="1758543528" sldId="277"/>
            <ac:picMk id="6" creationId="{F21B66E7-19E1-BE16-C41E-982CAC27BF19}"/>
          </ac:picMkLst>
        </pc:picChg>
        <pc:picChg chg="add mod">
          <ac:chgData name="Rayanne Queiroga" userId="62bee17d50a23b60" providerId="LiveId" clId="{7DD04D71-DB54-4E3E-8E8E-53D833C6DD75}" dt="2024-05-21T15:31:19.090" v="4355"/>
          <ac:picMkLst>
            <pc:docMk/>
            <pc:sldMk cId="1758543528" sldId="277"/>
            <ac:picMk id="9" creationId="{1BBA6881-60E2-4B0B-8A98-501037A69FF1}"/>
          </ac:picMkLst>
        </pc:picChg>
        <pc:picChg chg="add mod">
          <ac:chgData name="Rayanne Queiroga" userId="62bee17d50a23b60" providerId="LiveId" clId="{7DD04D71-DB54-4E3E-8E8E-53D833C6DD75}" dt="2024-05-21T22:15:46.580" v="6129" actId="14100"/>
          <ac:picMkLst>
            <pc:docMk/>
            <pc:sldMk cId="1758543528" sldId="277"/>
            <ac:picMk id="14" creationId="{CFE201F1-90FB-866D-2A95-FE490002ADA2}"/>
          </ac:picMkLst>
        </pc:picChg>
        <pc:picChg chg="add mod">
          <ac:chgData name="Rayanne Queiroga" userId="62bee17d50a23b60" providerId="LiveId" clId="{7DD04D71-DB54-4E3E-8E8E-53D833C6DD75}" dt="2024-05-21T22:15:11.495" v="6123" actId="1076"/>
          <ac:picMkLst>
            <pc:docMk/>
            <pc:sldMk cId="1758543528" sldId="277"/>
            <ac:picMk id="1026" creationId="{7119B926-F141-74DB-123D-D3E4BD985F77}"/>
          </ac:picMkLst>
        </pc:picChg>
        <pc:picChg chg="add mod">
          <ac:chgData name="Rayanne Queiroga" userId="62bee17d50a23b60" providerId="LiveId" clId="{7DD04D71-DB54-4E3E-8E8E-53D833C6DD75}" dt="2024-05-21T22:15:24.614" v="6125" actId="1076"/>
          <ac:picMkLst>
            <pc:docMk/>
            <pc:sldMk cId="1758543528" sldId="277"/>
            <ac:picMk id="1028" creationId="{BC73682F-0CCD-78E8-F58A-1DB502C5F825}"/>
          </ac:picMkLst>
        </pc:picChg>
      </pc:sldChg>
      <pc:sldChg chg="addSp delSp modSp new del mod">
        <pc:chgData name="Rayanne Queiroga" userId="62bee17d50a23b60" providerId="LiveId" clId="{7DD04D71-DB54-4E3E-8E8E-53D833C6DD75}" dt="2024-05-21T21:50:06.597" v="5298" actId="47"/>
        <pc:sldMkLst>
          <pc:docMk/>
          <pc:sldMk cId="2179228433" sldId="278"/>
        </pc:sldMkLst>
        <pc:spChg chg="del">
          <ac:chgData name="Rayanne Queiroga" userId="62bee17d50a23b60" providerId="LiveId" clId="{7DD04D71-DB54-4E3E-8E8E-53D833C6DD75}" dt="2024-05-21T21:47:40.315" v="5290" actId="478"/>
          <ac:spMkLst>
            <pc:docMk/>
            <pc:sldMk cId="2179228433" sldId="278"/>
            <ac:spMk id="2" creationId="{3499C7E6-37D9-81FA-04B8-9D6C79CF2FB4}"/>
          </ac:spMkLst>
        </pc:spChg>
        <pc:spChg chg="del">
          <ac:chgData name="Rayanne Queiroga" userId="62bee17d50a23b60" providerId="LiveId" clId="{7DD04D71-DB54-4E3E-8E8E-53D833C6DD75}" dt="2024-05-21T21:47:40.315" v="5290" actId="478"/>
          <ac:spMkLst>
            <pc:docMk/>
            <pc:sldMk cId="2179228433" sldId="278"/>
            <ac:spMk id="3" creationId="{0FA472F3-2EC7-9505-B252-25BE96E28582}"/>
          </ac:spMkLst>
        </pc:spChg>
        <pc:spChg chg="add mod modVis">
          <ac:chgData name="Rayanne Queiroga" userId="62bee17d50a23b60" providerId="LiveId" clId="{7DD04D71-DB54-4E3E-8E8E-53D833C6DD75}" dt="2024-05-21T21:49:09.657" v="5297" actId="33935"/>
          <ac:spMkLst>
            <pc:docMk/>
            <pc:sldMk cId="2179228433" sldId="278"/>
            <ac:spMk id="4" creationId="{F3ECD5E5-FD20-ADAA-266A-B332477C3339}"/>
          </ac:spMkLst>
        </pc:spChg>
      </pc:sldChg>
      <pc:sldChg chg="addSp delSp modSp add mod ord">
        <pc:chgData name="Rayanne Queiroga" userId="62bee17d50a23b60" providerId="LiveId" clId="{7DD04D71-DB54-4E3E-8E8E-53D833C6DD75}" dt="2024-05-21T22:45:01.626" v="6218" actId="122"/>
        <pc:sldMkLst>
          <pc:docMk/>
          <pc:sldMk cId="3180883841" sldId="278"/>
        </pc:sldMkLst>
        <pc:spChg chg="add mod">
          <ac:chgData name="Rayanne Queiroga" userId="62bee17d50a23b60" providerId="LiveId" clId="{7DD04D71-DB54-4E3E-8E8E-53D833C6DD75}" dt="2024-05-21T22:45:01.626" v="6218" actId="122"/>
          <ac:spMkLst>
            <pc:docMk/>
            <pc:sldMk cId="3180883841" sldId="278"/>
            <ac:spMk id="2" creationId="{4C187BD6-3F8E-7E1E-7D0A-5278C5F31D74}"/>
          </ac:spMkLst>
        </pc:spChg>
        <pc:spChg chg="add mod">
          <ac:chgData name="Rayanne Queiroga" userId="62bee17d50a23b60" providerId="LiveId" clId="{7DD04D71-DB54-4E3E-8E8E-53D833C6DD75}" dt="2024-05-21T22:45:01.626" v="6218" actId="122"/>
          <ac:spMkLst>
            <pc:docMk/>
            <pc:sldMk cId="3180883841" sldId="278"/>
            <ac:spMk id="3" creationId="{FB117438-6A7E-66B1-E29E-5E4DBA98767D}"/>
          </ac:spMkLst>
        </pc:spChg>
        <pc:spChg chg="del mod">
          <ac:chgData name="Rayanne Queiroga" userId="62bee17d50a23b60" providerId="LiveId" clId="{7DD04D71-DB54-4E3E-8E8E-53D833C6DD75}" dt="2024-05-21T21:50:28.161" v="5304" actId="478"/>
          <ac:spMkLst>
            <pc:docMk/>
            <pc:sldMk cId="3180883841" sldId="278"/>
            <ac:spMk id="5" creationId="{FDC8C901-F731-1500-7CD3-663F5FC583E0}"/>
          </ac:spMkLst>
        </pc:spChg>
        <pc:spChg chg="add mod">
          <ac:chgData name="Rayanne Queiroga" userId="62bee17d50a23b60" providerId="LiveId" clId="{7DD04D71-DB54-4E3E-8E8E-53D833C6DD75}" dt="2024-05-21T22:45:01.626" v="6218" actId="122"/>
          <ac:spMkLst>
            <pc:docMk/>
            <pc:sldMk cId="3180883841" sldId="278"/>
            <ac:spMk id="6" creationId="{93F2A74F-6D9A-9F15-889C-3639B60B1329}"/>
          </ac:spMkLst>
        </pc:spChg>
        <pc:spChg chg="del">
          <ac:chgData name="Rayanne Queiroga" userId="62bee17d50a23b60" providerId="LiveId" clId="{7DD04D71-DB54-4E3E-8E8E-53D833C6DD75}" dt="2024-05-21T21:50:30.087" v="5305" actId="478"/>
          <ac:spMkLst>
            <pc:docMk/>
            <pc:sldMk cId="3180883841" sldId="278"/>
            <ac:spMk id="7" creationId="{1942E704-AE1B-479D-8A51-9481C304818F}"/>
          </ac:spMkLst>
        </pc:spChg>
        <pc:spChg chg="add mod">
          <ac:chgData name="Rayanne Queiroga" userId="62bee17d50a23b60" providerId="LiveId" clId="{7DD04D71-DB54-4E3E-8E8E-53D833C6DD75}" dt="2024-05-21T22:45:01.626" v="6218" actId="122"/>
          <ac:spMkLst>
            <pc:docMk/>
            <pc:sldMk cId="3180883841" sldId="278"/>
            <ac:spMk id="10" creationId="{DC767FC6-6923-E54C-BDF2-9639AFFB7E98}"/>
          </ac:spMkLst>
        </pc:spChg>
        <pc:picChg chg="add mod">
          <ac:chgData name="Rayanne Queiroga" userId="62bee17d50a23b60" providerId="LiveId" clId="{7DD04D71-DB54-4E3E-8E8E-53D833C6DD75}" dt="2024-05-21T22:08:24.303" v="6096" actId="1076"/>
          <ac:picMkLst>
            <pc:docMk/>
            <pc:sldMk cId="3180883841" sldId="278"/>
            <ac:picMk id="9" creationId="{A74C83C1-51FB-1384-33A1-86CF4A91E8C0}"/>
          </ac:picMkLst>
        </pc:picChg>
        <pc:picChg chg="add mod">
          <ac:chgData name="Rayanne Queiroga" userId="62bee17d50a23b60" providerId="LiveId" clId="{7DD04D71-DB54-4E3E-8E8E-53D833C6DD75}" dt="2024-05-21T22:06:45.398" v="6090" actId="1076"/>
          <ac:picMkLst>
            <pc:docMk/>
            <pc:sldMk cId="3180883841" sldId="278"/>
            <ac:picMk id="12" creationId="{613AA4F5-EA3B-0B66-9E54-83E2C027E32B}"/>
          </ac:picMkLst>
        </pc:picChg>
        <pc:picChg chg="add mod">
          <ac:chgData name="Rayanne Queiroga" userId="62bee17d50a23b60" providerId="LiveId" clId="{7DD04D71-DB54-4E3E-8E8E-53D833C6DD75}" dt="2024-05-21T22:08:46.021" v="6099" actId="1076"/>
          <ac:picMkLst>
            <pc:docMk/>
            <pc:sldMk cId="3180883841" sldId="278"/>
            <ac:picMk id="14" creationId="{AF337777-7529-AA59-0040-D92FDD9E2F3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F5128-92BB-491B-B3E9-490B4A0E69DA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962BB-5844-4851-9314-9312677ED1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925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A366-88E2-42AA-B123-957CABA160E8}" type="datetime1">
              <a:rPr lang="de-DE" smtClean="0"/>
              <a:t>21.05.2024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IA PROMPTS DO FUTURO - RAYANNE QUEIROGA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64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E7A9-F7E4-4360-B701-305A5D1042EB}" type="datetime1">
              <a:rPr lang="de-DE" smtClean="0"/>
              <a:t>21.05.2024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IA PROMPTS DO FUTURO - RAYANNE QUEIROGA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35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70ED-8501-4627-896B-56258B55DB7A}" type="datetime1">
              <a:rPr lang="de-DE" smtClean="0"/>
              <a:t>21.05.2024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IA PROMPTS DO FUTURO - RAYANNE QUEIROGA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8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DD0D-F446-46CB-B759-34BE763EBBD3}" type="datetime1">
              <a:rPr lang="de-DE" smtClean="0"/>
              <a:t>21.05.2024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IA PROMPTS DO FUTURO - RAYANNE QUEIROGA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82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FAF9-313B-4623-AEFE-3BC33B8B4572}" type="datetime1">
              <a:rPr lang="de-DE" smtClean="0"/>
              <a:t>21.05.2024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IA PROMPTS DO FUTURO - RAYANNE QUEIROGA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40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4E03-5321-4EBA-BA0D-4805C6BC5E42}" type="datetime1">
              <a:rPr lang="de-DE" smtClean="0"/>
              <a:t>21.05.2024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IA PROMPTS DO FUTURO - RAYANNE QUEIROGA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8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5589-872B-4917-9E57-FFFF2B85A4F9}" type="datetime1">
              <a:rPr lang="de-DE" smtClean="0"/>
              <a:t>21.05.2024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IA PROMPTS DO FUTURO - RAYANNE QUEIROGA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59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7AC2-032C-4E9D-A6DF-8AD242F8D524}" type="datetime1">
              <a:rPr lang="de-DE" smtClean="0"/>
              <a:t>21.05.2024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IA PROMPTS DO FUTURO - RAYANNE QUEIROGA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81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5FC8-5EC9-4277-A2DE-EC415D138311}" type="datetime1">
              <a:rPr lang="de-DE" smtClean="0"/>
              <a:t>21.05.2024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IA PROMPTS DO FUTURO - RAYANNE QUEIROGA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18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DF29-9D54-4231-9B5C-8B84C93DD08E}" type="datetime1">
              <a:rPr lang="de-DE" smtClean="0"/>
              <a:t>21.05.2024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IA PROMPTS DO FUTURO - RAYANNE QUEIROGA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79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B9F1-0B50-4D60-BC84-16311F643B02}" type="datetime1">
              <a:rPr lang="de-DE" smtClean="0"/>
              <a:t>21.05.2024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IA PROMPTS DO FUTURO - RAYANNE QUEIROGA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55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CED470-DD02-481C-B890-441602A88D68}" type="datetime1">
              <a:rPr lang="de-DE" smtClean="0"/>
              <a:t>21.05.2024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IA PROMPTS DO FUTURO - RAYANNE QUEIROGA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31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ayqueiroga/ebook-ia-prompts-do-futuro.git" TargetMode="External"/><Relationship Id="rId3" Type="http://schemas.openxmlformats.org/officeDocument/2006/relationships/image" Target="../media/image33.png"/><Relationship Id="rId7" Type="http://schemas.openxmlformats.org/officeDocument/2006/relationships/hyperlink" Target="https://github.com/rayqueiroga/ebook-ia-delorean.git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hyperlink" Target="http://www.linkedin.com/in/rayanne-queiroga" TargetMode="External"/><Relationship Id="rId9" Type="http://schemas.openxmlformats.org/officeDocument/2006/relationships/hyperlink" Target="https://github.com/rayqueirog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5D5A84D-15F8-1E3F-CCB1-F888F939C6F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403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 descr="Carro pegando fogo&#10;&#10;Descrição gerada automaticamente com confiança média">
            <a:extLst>
              <a:ext uri="{FF2B5EF4-FFF2-40B4-BE49-F238E27FC236}">
                <a16:creationId xmlns:a16="http://schemas.microsoft.com/office/drawing/2014/main" id="{7F6BF5F8-175A-9B6B-B3DB-519F0EC17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0400"/>
            <a:ext cx="9601200" cy="9601200"/>
          </a:xfrm>
          <a:prstGeom prst="rect">
            <a:avLst/>
          </a:prstGeom>
          <a:solidFill>
            <a:srgbClr val="05040C"/>
          </a:solidFill>
          <a:ln>
            <a:noFill/>
          </a:ln>
          <a:effectLst/>
        </p:spPr>
      </p:pic>
      <p:sp>
        <p:nvSpPr>
          <p:cNvPr id="13" name="Título">
            <a:extLst>
              <a:ext uri="{FF2B5EF4-FFF2-40B4-BE49-F238E27FC236}">
                <a16:creationId xmlns:a16="http://schemas.microsoft.com/office/drawing/2014/main" id="{00963437-BB21-AE78-1024-F743E1D22781}"/>
              </a:ext>
            </a:extLst>
          </p:cNvPr>
          <p:cNvSpPr txBox="1"/>
          <p:nvPr/>
        </p:nvSpPr>
        <p:spPr>
          <a:xfrm>
            <a:off x="1183341" y="490287"/>
            <a:ext cx="8193742" cy="1862048"/>
          </a:xfrm>
          <a:prstGeom prst="rect">
            <a:avLst/>
          </a:prstGeom>
          <a:noFill/>
          <a:effectLst>
            <a:glow rad="4064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pt-BR" sz="11500" i="1" dirty="0">
                <a:solidFill>
                  <a:schemeClr val="bg1">
                    <a:lumMod val="8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IA DELOREAN</a:t>
            </a:r>
          </a:p>
        </p:txBody>
      </p:sp>
      <p:sp>
        <p:nvSpPr>
          <p:cNvPr id="18" name="Subtítulo">
            <a:extLst>
              <a:ext uri="{FF2B5EF4-FFF2-40B4-BE49-F238E27FC236}">
                <a16:creationId xmlns:a16="http://schemas.microsoft.com/office/drawing/2014/main" id="{EA1B1515-5B10-6087-3889-F3F62BFF25DA}"/>
              </a:ext>
            </a:extLst>
          </p:cNvPr>
          <p:cNvSpPr txBox="1"/>
          <p:nvPr/>
        </p:nvSpPr>
        <p:spPr>
          <a:xfrm>
            <a:off x="1600200" y="2974474"/>
            <a:ext cx="6400799" cy="646331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  <p:txBody>
          <a:bodyPr wrap="square" rtlCol="0">
            <a:spAutoFit/>
          </a:bodyPr>
          <a:lstStyle/>
          <a:p>
            <a:r>
              <a:rPr lang="pt-BR" sz="3600" i="1" dirty="0"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</a:rPr>
              <a:t>DOMINANDO PROMPTS DO FUTURO</a:t>
            </a:r>
          </a:p>
        </p:txBody>
      </p:sp>
      <p:sp>
        <p:nvSpPr>
          <p:cNvPr id="3" name="Rodapé">
            <a:extLst>
              <a:ext uri="{FF2B5EF4-FFF2-40B4-BE49-F238E27FC236}">
                <a16:creationId xmlns:a16="http://schemas.microsoft.com/office/drawing/2014/main" id="{806BA3AC-654F-8241-DCCA-8B49E6EBD4CA}"/>
              </a:ext>
            </a:extLst>
          </p:cNvPr>
          <p:cNvSpPr txBox="1"/>
          <p:nvPr/>
        </p:nvSpPr>
        <p:spPr>
          <a:xfrm>
            <a:off x="2604247" y="11926592"/>
            <a:ext cx="4894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i="1" dirty="0">
                <a:solidFill>
                  <a:schemeClr val="bg1"/>
                </a:solidFill>
                <a:latin typeface="Impact" panose="020B0806030902050204" pitchFamily="34" charset="0"/>
              </a:rPr>
              <a:t>Rayanne Queiroga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ED486CC-EA33-5BDD-8755-FF69F48DA0C8}"/>
              </a:ext>
            </a:extLst>
          </p:cNvPr>
          <p:cNvSpPr txBox="1"/>
          <p:nvPr/>
        </p:nvSpPr>
        <p:spPr>
          <a:xfrm>
            <a:off x="1051559" y="10425342"/>
            <a:ext cx="7498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Impact" panose="020B0806030902050204" pitchFamily="34" charset="0"/>
              </a:rPr>
              <a:t>Aprenda a usar o ChatGPT a seu favor com comandos assertivos</a:t>
            </a:r>
          </a:p>
        </p:txBody>
      </p:sp>
    </p:spTree>
    <p:extLst>
      <p:ext uri="{BB962C8B-B14F-4D97-AF65-F5344CB8AC3E}">
        <p14:creationId xmlns:p14="http://schemas.microsoft.com/office/powerpoint/2010/main" val="1297749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_componente">
            <a:extLst>
              <a:ext uri="{FF2B5EF4-FFF2-40B4-BE49-F238E27FC236}">
                <a16:creationId xmlns:a16="http://schemas.microsoft.com/office/drawing/2014/main" id="{8C874198-19C5-2E23-CB33-C2EAAD04DBA0}"/>
              </a:ext>
            </a:extLst>
          </p:cNvPr>
          <p:cNvSpPr txBox="1"/>
          <p:nvPr/>
        </p:nvSpPr>
        <p:spPr>
          <a:xfrm>
            <a:off x="698863" y="2401651"/>
            <a:ext cx="8203474" cy="846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Georgia" panose="02040502050405020303" pitchFamily="18" charset="0"/>
              </a:rPr>
              <a:t>Os </a:t>
            </a:r>
            <a:r>
              <a:rPr lang="pt-BR" sz="2400" dirty="0" err="1">
                <a:latin typeface="Georgia" panose="02040502050405020303" pitchFamily="18" charset="0"/>
              </a:rPr>
              <a:t>chatbots</a:t>
            </a:r>
            <a:r>
              <a:rPr lang="pt-BR" sz="2400" dirty="0">
                <a:latin typeface="Georgia" panose="02040502050405020303" pitchFamily="18" charset="0"/>
              </a:rPr>
              <a:t> impulsionados por IA são uma ferramenta poderosa para melhorar o atendimento ao cliente.</a:t>
            </a:r>
            <a:endParaRPr lang="pt-BR" dirty="0">
              <a:latin typeface="Georgia" panose="02040502050405020303" pitchFamily="18" charset="0"/>
            </a:endParaRPr>
          </a:p>
        </p:txBody>
      </p:sp>
      <p:sp>
        <p:nvSpPr>
          <p:cNvPr id="9" name="Título_componente">
            <a:extLst>
              <a:ext uri="{FF2B5EF4-FFF2-40B4-BE49-F238E27FC236}">
                <a16:creationId xmlns:a16="http://schemas.microsoft.com/office/drawing/2014/main" id="{10DD6014-4419-C331-9EB5-63AE4AA669E8}"/>
              </a:ext>
            </a:extLst>
          </p:cNvPr>
          <p:cNvSpPr txBox="1"/>
          <p:nvPr/>
        </p:nvSpPr>
        <p:spPr>
          <a:xfrm>
            <a:off x="2007606" y="369847"/>
            <a:ext cx="6923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4. IA NO ATENDIMENTO AO CLIENTE</a:t>
            </a:r>
          </a:p>
        </p:txBody>
      </p:sp>
      <p:sp>
        <p:nvSpPr>
          <p:cNvPr id="10" name="Subtítulo_componente">
            <a:extLst>
              <a:ext uri="{FF2B5EF4-FFF2-40B4-BE49-F238E27FC236}">
                <a16:creationId xmlns:a16="http://schemas.microsoft.com/office/drawing/2014/main" id="{93CDFF81-E920-5865-C686-1DB20F136712}"/>
              </a:ext>
            </a:extLst>
          </p:cNvPr>
          <p:cNvSpPr txBox="1"/>
          <p:nvPr/>
        </p:nvSpPr>
        <p:spPr>
          <a:xfrm>
            <a:off x="750703" y="1308352"/>
            <a:ext cx="81803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4.1 </a:t>
            </a:r>
            <a:r>
              <a:rPr lang="pt-BR" sz="3200" dirty="0" err="1">
                <a:latin typeface="Verdana" panose="020B060403050404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Chatbots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 e Respostas Automatizadas</a:t>
            </a:r>
          </a:p>
        </p:txBody>
      </p:sp>
      <p:pic>
        <p:nvPicPr>
          <p:cNvPr id="12" name="Imagem 11" descr="Desenho preto e branco&#10;&#10;Descrição gerada automaticamente com confiança baixa">
            <a:extLst>
              <a:ext uri="{FF2B5EF4-FFF2-40B4-BE49-F238E27FC236}">
                <a16:creationId xmlns:a16="http://schemas.microsoft.com/office/drawing/2014/main" id="{62C8844B-C95A-042F-4880-2B5BBBE7CE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10002"/>
              </a:clrFrom>
              <a:clrTo>
                <a:srgbClr val="0100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81" y="230295"/>
            <a:ext cx="926525" cy="847438"/>
          </a:xfrm>
          <a:prstGeom prst="rect">
            <a:avLst/>
          </a:prstGeo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5" name="Texto_componente">
            <a:extLst>
              <a:ext uri="{FF2B5EF4-FFF2-40B4-BE49-F238E27FC236}">
                <a16:creationId xmlns:a16="http://schemas.microsoft.com/office/drawing/2014/main" id="{61B48A80-4FB3-BD3C-E598-9A80DAB7FE9D}"/>
              </a:ext>
            </a:extLst>
          </p:cNvPr>
          <p:cNvSpPr txBox="1"/>
          <p:nvPr/>
        </p:nvSpPr>
        <p:spPr>
          <a:xfrm>
            <a:off x="750703" y="6449058"/>
            <a:ext cx="8203474" cy="85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 IA pode fornecer respostas rápidas e precisas para problemas técnicos comuns.</a:t>
            </a:r>
            <a:endParaRPr lang="pt-BR" dirty="0">
              <a:latin typeface="Georgia" panose="02040502050405020303" pitchFamily="18" charset="0"/>
            </a:endParaRPr>
          </a:p>
        </p:txBody>
      </p:sp>
      <p:sp>
        <p:nvSpPr>
          <p:cNvPr id="16" name="Subtítulo_componente">
            <a:extLst>
              <a:ext uri="{FF2B5EF4-FFF2-40B4-BE49-F238E27FC236}">
                <a16:creationId xmlns:a16="http://schemas.microsoft.com/office/drawing/2014/main" id="{82269617-5DE8-BA4E-3AE1-C5CF6C312D55}"/>
              </a:ext>
            </a:extLst>
          </p:cNvPr>
          <p:cNvSpPr txBox="1"/>
          <p:nvPr/>
        </p:nvSpPr>
        <p:spPr>
          <a:xfrm>
            <a:off x="750703" y="5816025"/>
            <a:ext cx="815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4.2 Suporte Técnico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2DF605C4-84F5-79E2-C717-2886C9C17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03" y="7393977"/>
            <a:ext cx="8260834" cy="128310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9F3E016-88AD-1BE9-E7AA-4C5F42F53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8136" y="8198975"/>
            <a:ext cx="4368608" cy="436860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086733E-75BF-6496-BC49-5264DDF19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863" y="3559828"/>
            <a:ext cx="8260834" cy="2154325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9F3B7D2-BC0D-DFD2-66FC-F681B1F5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IA PROMPTS DO FUTURO - RAYANNE QUEIROGA</a:t>
            </a:r>
            <a:endParaRPr lang="de-DE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3D27A0B-AB89-84E2-70AA-0E642FC7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628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06030C"/>
            </a:gs>
            <a:gs pos="56000">
              <a:srgbClr val="1C030A"/>
            </a:gs>
            <a:gs pos="100000">
              <a:srgbClr val="05040C"/>
            </a:gs>
            <a:gs pos="100000">
              <a:srgbClr val="06030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1936C98-2204-9659-B90D-0E2F8F51982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72000">
                <a:srgbClr val="04030B"/>
              </a:gs>
            </a:gsLst>
            <a:lin ang="16200000" scaled="1"/>
            <a:tileRect/>
          </a:gra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ítulo_componente">
            <a:extLst>
              <a:ext uri="{FF2B5EF4-FFF2-40B4-BE49-F238E27FC236}">
                <a16:creationId xmlns:a16="http://schemas.microsoft.com/office/drawing/2014/main" id="{FDC8C901-F731-1500-7CD3-663F5FC583E0}"/>
              </a:ext>
            </a:extLst>
          </p:cNvPr>
          <p:cNvSpPr txBox="1"/>
          <p:nvPr/>
        </p:nvSpPr>
        <p:spPr>
          <a:xfrm>
            <a:off x="1042147" y="5399801"/>
            <a:ext cx="8113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i="1" dirty="0">
                <a:solidFill>
                  <a:srgbClr val="FFC000"/>
                </a:solidFill>
                <a:latin typeface="Impact" panose="020B0806030902050204" pitchFamily="34" charset="0"/>
              </a:rPr>
              <a:t>IA NO MARKETING</a:t>
            </a:r>
            <a:endParaRPr lang="pt-BR" sz="4400" i="1" dirty="0">
              <a:solidFill>
                <a:srgbClr val="FFC000"/>
              </a:solidFill>
              <a:latin typeface="Impact" panose="020B080603090205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FC435D7-6ADA-766C-6528-73C53CFF3D37}"/>
              </a:ext>
            </a:extLst>
          </p:cNvPr>
          <p:cNvSpPr txBox="1"/>
          <p:nvPr/>
        </p:nvSpPr>
        <p:spPr>
          <a:xfrm>
            <a:off x="1042147" y="434898"/>
            <a:ext cx="769171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400" dirty="0">
                <a:ln>
                  <a:solidFill>
                    <a:srgbClr val="FFC000"/>
                  </a:solidFill>
                </a:ln>
                <a:noFill/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942E704-AE1B-479D-8A51-9481C304818F}"/>
              </a:ext>
            </a:extLst>
          </p:cNvPr>
          <p:cNvSpPr/>
          <p:nvPr/>
        </p:nvSpPr>
        <p:spPr>
          <a:xfrm>
            <a:off x="1340223" y="7109750"/>
            <a:ext cx="7516906" cy="268942"/>
          </a:xfrm>
          <a:prstGeom prst="rect">
            <a:avLst/>
          </a:prstGeom>
          <a:gradFill>
            <a:gsLst>
              <a:gs pos="19000">
                <a:srgbClr val="E6E6E6"/>
              </a:gs>
              <a:gs pos="100000">
                <a:srgbClr val="06030C"/>
              </a:gs>
              <a:gs pos="100000">
                <a:srgbClr val="05040C"/>
              </a:gs>
              <a:gs pos="100000">
                <a:srgbClr val="06030C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91AA0D9-E429-5AF8-5249-9E36416E8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34" y="6874718"/>
            <a:ext cx="5331254" cy="5331254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5B5BFFD-1E9F-D5C1-BA65-3AE513A42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IA PROMPTS DO FUTURO - RAYANNE QUEIROGA</a:t>
            </a:r>
            <a:endParaRPr lang="de-DE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8FE6B2B0-9631-3B52-9B71-08C0FB08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048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_componente">
            <a:extLst>
              <a:ext uri="{FF2B5EF4-FFF2-40B4-BE49-F238E27FC236}">
                <a16:creationId xmlns:a16="http://schemas.microsoft.com/office/drawing/2014/main" id="{8AE39DD0-85F1-EC10-D0DD-AA8324E66BD5}"/>
              </a:ext>
            </a:extLst>
          </p:cNvPr>
          <p:cNvSpPr txBox="1"/>
          <p:nvPr/>
        </p:nvSpPr>
        <p:spPr>
          <a:xfrm>
            <a:off x="674920" y="1803889"/>
            <a:ext cx="8211312" cy="1321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2400" kern="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IA pode analisar tendências de mercado e ajudar na tomada de decisões estratégicas.</a:t>
            </a:r>
            <a:endParaRPr lang="pt-BR" sz="2400" kern="100" dirty="0">
              <a:effectLst/>
              <a:latin typeface="Georgia" panose="02040502050405020303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5" name="Título_componente">
            <a:extLst>
              <a:ext uri="{FF2B5EF4-FFF2-40B4-BE49-F238E27FC236}">
                <a16:creationId xmlns:a16="http://schemas.microsoft.com/office/drawing/2014/main" id="{5B88FAB0-1CE2-530C-9E31-FC334295B293}"/>
              </a:ext>
            </a:extLst>
          </p:cNvPr>
          <p:cNvSpPr txBox="1"/>
          <p:nvPr/>
        </p:nvSpPr>
        <p:spPr>
          <a:xfrm>
            <a:off x="1584538" y="299154"/>
            <a:ext cx="7453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5. IA NO MARKETING</a:t>
            </a:r>
          </a:p>
        </p:txBody>
      </p:sp>
      <p:sp>
        <p:nvSpPr>
          <p:cNvPr id="6" name="Subtítulo_componente">
            <a:extLst>
              <a:ext uri="{FF2B5EF4-FFF2-40B4-BE49-F238E27FC236}">
                <a16:creationId xmlns:a16="http://schemas.microsoft.com/office/drawing/2014/main" id="{6CEADC12-F927-FCC9-AAD9-8189D2F733B9}"/>
              </a:ext>
            </a:extLst>
          </p:cNvPr>
          <p:cNvSpPr txBox="1"/>
          <p:nvPr/>
        </p:nvSpPr>
        <p:spPr>
          <a:xfrm>
            <a:off x="694944" y="1167809"/>
            <a:ext cx="8211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5.1 Análise de Mercado</a:t>
            </a:r>
          </a:p>
        </p:txBody>
      </p:sp>
      <p:pic>
        <p:nvPicPr>
          <p:cNvPr id="8" name="Imagem 7" descr="Desenho preto e branco&#10;&#10;Descrição gerada automaticamente com confiança baixa">
            <a:extLst>
              <a:ext uri="{FF2B5EF4-FFF2-40B4-BE49-F238E27FC236}">
                <a16:creationId xmlns:a16="http://schemas.microsoft.com/office/drawing/2014/main" id="{B53CB00F-CCE6-DB80-DA6B-922E1DDC61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10002"/>
              </a:clrFrom>
              <a:clrTo>
                <a:srgbClr val="0100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19" y="237438"/>
            <a:ext cx="926525" cy="847438"/>
          </a:xfrm>
          <a:prstGeom prst="rect">
            <a:avLst/>
          </a:prstGeo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3A9B1BF-E051-C3F6-1C76-8E9FAB66E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13" y="2793202"/>
            <a:ext cx="8246173" cy="1263861"/>
          </a:xfrm>
          <a:prstGeom prst="rect">
            <a:avLst/>
          </a:prstGeom>
        </p:spPr>
      </p:pic>
      <p:sp>
        <p:nvSpPr>
          <p:cNvPr id="7" name="Texto_componente">
            <a:extLst>
              <a:ext uri="{FF2B5EF4-FFF2-40B4-BE49-F238E27FC236}">
                <a16:creationId xmlns:a16="http://schemas.microsoft.com/office/drawing/2014/main" id="{C59B9ABB-1A78-F38C-8E88-0D2F6707AA03}"/>
              </a:ext>
            </a:extLst>
          </p:cNvPr>
          <p:cNvSpPr txBox="1"/>
          <p:nvPr/>
        </p:nvSpPr>
        <p:spPr>
          <a:xfrm>
            <a:off x="677124" y="5120487"/>
            <a:ext cx="8361180" cy="1746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2400" kern="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profissionais de marketing podem utilizar a IA para desenvolver campanhas eficazes, unindo a análise de Mercado de tendências.</a:t>
            </a:r>
            <a:endParaRPr lang="pt-BR" sz="2400" kern="100" dirty="0">
              <a:effectLst/>
              <a:latin typeface="Georgia" panose="02040502050405020303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9" name="Subtítulo_componente">
            <a:extLst>
              <a:ext uri="{FF2B5EF4-FFF2-40B4-BE49-F238E27FC236}">
                <a16:creationId xmlns:a16="http://schemas.microsoft.com/office/drawing/2014/main" id="{3E5E3735-1DF8-6D33-EF1C-2AA4D96B0F4E}"/>
              </a:ext>
            </a:extLst>
          </p:cNvPr>
          <p:cNvSpPr txBox="1"/>
          <p:nvPr/>
        </p:nvSpPr>
        <p:spPr>
          <a:xfrm>
            <a:off x="694943" y="4157130"/>
            <a:ext cx="82113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5.2 Criação de Campanhas Publicitárias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37B15CE-B75C-910D-0480-006B78574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13" y="6442055"/>
            <a:ext cx="8246174" cy="272164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7661E38-1647-E607-D395-2BE2C995E0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0398" y="8548410"/>
            <a:ext cx="3693391" cy="3902843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C1F0F45-643E-6FDA-AE75-A0B56EF2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IA PROMPTS DO FUTURO - RAYANNE QUEIROGA</a:t>
            </a:r>
            <a:endParaRPr lang="de-DE"/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3D2C97F5-69FB-C2BF-0792-D2B58D1D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441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06030C"/>
            </a:gs>
            <a:gs pos="56000">
              <a:srgbClr val="1C030A"/>
            </a:gs>
            <a:gs pos="100000">
              <a:srgbClr val="05040C"/>
            </a:gs>
            <a:gs pos="100000">
              <a:srgbClr val="06030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1936C98-2204-9659-B90D-0E2F8F51982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72000">
                <a:srgbClr val="04030B"/>
              </a:gs>
            </a:gsLst>
            <a:lin ang="16200000" scaled="1"/>
            <a:tileRect/>
          </a:gra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ítulo_componente">
            <a:extLst>
              <a:ext uri="{FF2B5EF4-FFF2-40B4-BE49-F238E27FC236}">
                <a16:creationId xmlns:a16="http://schemas.microsoft.com/office/drawing/2014/main" id="{FDC8C901-F731-1500-7CD3-663F5FC583E0}"/>
              </a:ext>
            </a:extLst>
          </p:cNvPr>
          <p:cNvSpPr txBox="1"/>
          <p:nvPr/>
        </p:nvSpPr>
        <p:spPr>
          <a:xfrm>
            <a:off x="806824" y="5514107"/>
            <a:ext cx="7691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i="1" dirty="0">
                <a:solidFill>
                  <a:srgbClr val="FFC000"/>
                </a:solidFill>
                <a:latin typeface="Impact" panose="020B0806030902050204" pitchFamily="34" charset="0"/>
              </a:rPr>
              <a:t>IA NA SAÚDE</a:t>
            </a:r>
            <a:endParaRPr lang="pt-BR" sz="4400" i="1" dirty="0">
              <a:solidFill>
                <a:srgbClr val="FFC000"/>
              </a:solidFill>
              <a:latin typeface="Impact" panose="020B080603090205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FC435D7-6ADA-766C-6528-73C53CFF3D37}"/>
              </a:ext>
            </a:extLst>
          </p:cNvPr>
          <p:cNvSpPr txBox="1"/>
          <p:nvPr/>
        </p:nvSpPr>
        <p:spPr>
          <a:xfrm>
            <a:off x="954741" y="435378"/>
            <a:ext cx="769171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400" dirty="0">
                <a:ln>
                  <a:solidFill>
                    <a:srgbClr val="FFC000"/>
                  </a:solidFill>
                </a:ln>
                <a:noFill/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942E704-AE1B-479D-8A51-9481C304818F}"/>
              </a:ext>
            </a:extLst>
          </p:cNvPr>
          <p:cNvSpPr/>
          <p:nvPr/>
        </p:nvSpPr>
        <p:spPr>
          <a:xfrm>
            <a:off x="954741" y="7249650"/>
            <a:ext cx="7516906" cy="268942"/>
          </a:xfrm>
          <a:prstGeom prst="rect">
            <a:avLst/>
          </a:prstGeom>
          <a:gradFill>
            <a:gsLst>
              <a:gs pos="19000">
                <a:srgbClr val="E6E6E6"/>
              </a:gs>
              <a:gs pos="100000">
                <a:srgbClr val="06030C"/>
              </a:gs>
              <a:gs pos="100000">
                <a:srgbClr val="05040C"/>
              </a:gs>
              <a:gs pos="100000">
                <a:srgbClr val="06030C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16EB282-EC27-1D34-E08B-41EEDEBE5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137" y="7518592"/>
            <a:ext cx="4711214" cy="4711214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5111A3F-7EF9-7176-76EB-E8069209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IA PROMPTS DO FUTURO - RAYANNE QUEIROGA</a:t>
            </a:r>
            <a:endParaRPr lang="de-DE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CBC5303-50DE-DAF3-1E84-39CCA737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284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_componente">
            <a:extLst>
              <a:ext uri="{FF2B5EF4-FFF2-40B4-BE49-F238E27FC236}">
                <a16:creationId xmlns:a16="http://schemas.microsoft.com/office/drawing/2014/main" id="{FF6FB25C-F8C4-7CA3-9E4B-54FCAC1A6036}"/>
              </a:ext>
            </a:extLst>
          </p:cNvPr>
          <p:cNvSpPr txBox="1"/>
          <p:nvPr/>
        </p:nvSpPr>
        <p:spPr>
          <a:xfrm>
            <a:off x="708582" y="2222938"/>
            <a:ext cx="8232536" cy="1321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2400" kern="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IA pode ajudar pesquisadores a encontrar padrões em grandes volumes de dados clínicos.</a:t>
            </a:r>
            <a:endParaRPr lang="pt-BR" sz="2400" kern="100" dirty="0">
              <a:effectLst/>
              <a:latin typeface="Georgia" panose="02040502050405020303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5" name="Título_componente">
            <a:extLst>
              <a:ext uri="{FF2B5EF4-FFF2-40B4-BE49-F238E27FC236}">
                <a16:creationId xmlns:a16="http://schemas.microsoft.com/office/drawing/2014/main" id="{80409740-6C21-4B4A-03EA-DE03C74806CB}"/>
              </a:ext>
            </a:extLst>
          </p:cNvPr>
          <p:cNvSpPr txBox="1"/>
          <p:nvPr/>
        </p:nvSpPr>
        <p:spPr>
          <a:xfrm>
            <a:off x="2043591" y="562283"/>
            <a:ext cx="6897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6. IA NA SAÚDE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6" name="Subtítulo_componente">
            <a:extLst>
              <a:ext uri="{FF2B5EF4-FFF2-40B4-BE49-F238E27FC236}">
                <a16:creationId xmlns:a16="http://schemas.microsoft.com/office/drawing/2014/main" id="{35ACF37A-3EC4-AE4C-98E4-07B3AB262B21}"/>
              </a:ext>
            </a:extLst>
          </p:cNvPr>
          <p:cNvSpPr txBox="1"/>
          <p:nvPr/>
        </p:nvSpPr>
        <p:spPr>
          <a:xfrm>
            <a:off x="693299" y="1651812"/>
            <a:ext cx="8199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6.1 Assistência na Pesquisa Médica</a:t>
            </a:r>
          </a:p>
        </p:txBody>
      </p:sp>
      <p:pic>
        <p:nvPicPr>
          <p:cNvPr id="8" name="Imagem 7" descr="Desenho preto e branco&#10;&#10;Descrição gerada automaticamente com confiança baixa">
            <a:extLst>
              <a:ext uri="{FF2B5EF4-FFF2-40B4-BE49-F238E27FC236}">
                <a16:creationId xmlns:a16="http://schemas.microsoft.com/office/drawing/2014/main" id="{378A3230-2EDF-69DD-134F-1014CBBB0E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10002"/>
              </a:clrFrom>
              <a:clrTo>
                <a:srgbClr val="0100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959" y="439156"/>
            <a:ext cx="926525" cy="847438"/>
          </a:xfrm>
          <a:prstGeom prst="rect">
            <a:avLst/>
          </a:prstGeo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009A614-BCB4-2AC4-FEEE-BF982DD46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86" y="3281328"/>
            <a:ext cx="8318132" cy="2184486"/>
          </a:xfrm>
          <a:prstGeom prst="rect">
            <a:avLst/>
          </a:prstGeom>
        </p:spPr>
      </p:pic>
      <p:sp>
        <p:nvSpPr>
          <p:cNvPr id="7" name="Texto_componente">
            <a:extLst>
              <a:ext uri="{FF2B5EF4-FFF2-40B4-BE49-F238E27FC236}">
                <a16:creationId xmlns:a16="http://schemas.microsoft.com/office/drawing/2014/main" id="{3C46E73F-F551-8360-68A7-000F09AA3F75}"/>
              </a:ext>
            </a:extLst>
          </p:cNvPr>
          <p:cNvSpPr txBox="1"/>
          <p:nvPr/>
        </p:nvSpPr>
        <p:spPr>
          <a:xfrm>
            <a:off x="708581" y="6777126"/>
            <a:ext cx="8184035" cy="133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2400" kern="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IA também pode ser usada para melhorar a eficiência operacional em hospitais e clínicas, automatizando tarefas administrativas e otimizando a alocação de recursos.</a:t>
            </a:r>
            <a:endParaRPr lang="pt-BR" sz="2400" kern="100" dirty="0">
              <a:effectLst/>
              <a:latin typeface="Georgia" panose="02040502050405020303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Subtítulo_componente">
            <a:extLst>
              <a:ext uri="{FF2B5EF4-FFF2-40B4-BE49-F238E27FC236}">
                <a16:creationId xmlns:a16="http://schemas.microsoft.com/office/drawing/2014/main" id="{DAFC1FBA-0789-99D7-EB08-F185F2B09641}"/>
              </a:ext>
            </a:extLst>
          </p:cNvPr>
          <p:cNvSpPr txBox="1"/>
          <p:nvPr/>
        </p:nvSpPr>
        <p:spPr>
          <a:xfrm>
            <a:off x="708582" y="5733899"/>
            <a:ext cx="81840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6.2 IA na Melhoria da Eficiência Operacional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110B3A6-C8B2-C825-1A0E-CDDA3A7B7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81" y="8421523"/>
            <a:ext cx="8184035" cy="142158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902153D-5BE5-E92D-E9E1-0D3CE0EAFC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5818" y="9420021"/>
            <a:ext cx="2692467" cy="2692467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6CA8D7C-6F15-0397-C923-7CBC7F0E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IA PROMPTS DO FUTURO - RAYANNE QUEIROGA</a:t>
            </a:r>
            <a:endParaRPr lang="de-DE"/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6B7A3CAC-5E18-9056-DA1F-3752B9D8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955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06030C"/>
            </a:gs>
            <a:gs pos="56000">
              <a:srgbClr val="1C030A"/>
            </a:gs>
            <a:gs pos="100000">
              <a:srgbClr val="05040C"/>
            </a:gs>
            <a:gs pos="100000">
              <a:srgbClr val="06030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1936C98-2204-9659-B90D-0E2F8F51982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72000">
                <a:srgbClr val="04030B"/>
              </a:gs>
            </a:gsLst>
            <a:lin ang="16200000" scaled="1"/>
            <a:tileRect/>
          </a:gra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ítulo_componente">
            <a:extLst>
              <a:ext uri="{FF2B5EF4-FFF2-40B4-BE49-F238E27FC236}">
                <a16:creationId xmlns:a16="http://schemas.microsoft.com/office/drawing/2014/main" id="{FDC8C901-F731-1500-7CD3-663F5FC583E0}"/>
              </a:ext>
            </a:extLst>
          </p:cNvPr>
          <p:cNvSpPr txBox="1"/>
          <p:nvPr/>
        </p:nvSpPr>
        <p:spPr>
          <a:xfrm>
            <a:off x="62753" y="4569571"/>
            <a:ext cx="94756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i="1" dirty="0">
                <a:solidFill>
                  <a:srgbClr val="FFC000"/>
                </a:solidFill>
                <a:latin typeface="Impact" panose="020B0806030902050204" pitchFamily="34" charset="0"/>
              </a:rPr>
              <a:t>IA NA CRIAÇÃO DE CONTEÚDO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FC435D7-6ADA-766C-6528-73C53CFF3D37}"/>
              </a:ext>
            </a:extLst>
          </p:cNvPr>
          <p:cNvSpPr txBox="1"/>
          <p:nvPr/>
        </p:nvSpPr>
        <p:spPr>
          <a:xfrm>
            <a:off x="780545" y="10932"/>
            <a:ext cx="769171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400" dirty="0">
                <a:ln>
                  <a:solidFill>
                    <a:srgbClr val="FFC000"/>
                  </a:solidFill>
                </a:ln>
                <a:noFill/>
                <a:latin typeface="Impact" panose="020B0806030902050204" pitchFamily="34" charset="0"/>
              </a:rPr>
              <a:t>07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942E704-AE1B-479D-8A51-9481C304818F}"/>
              </a:ext>
            </a:extLst>
          </p:cNvPr>
          <p:cNvSpPr/>
          <p:nvPr/>
        </p:nvSpPr>
        <p:spPr>
          <a:xfrm>
            <a:off x="1042147" y="7083654"/>
            <a:ext cx="7516906" cy="268942"/>
          </a:xfrm>
          <a:prstGeom prst="rect">
            <a:avLst/>
          </a:prstGeom>
          <a:gradFill>
            <a:gsLst>
              <a:gs pos="19000">
                <a:srgbClr val="E6E6E6"/>
              </a:gs>
              <a:gs pos="100000">
                <a:srgbClr val="06030C"/>
              </a:gs>
              <a:gs pos="100000">
                <a:srgbClr val="05040C"/>
              </a:gs>
              <a:gs pos="100000">
                <a:srgbClr val="06030C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C8B1509-B978-7916-92B2-A0311F83F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543" y="6884076"/>
            <a:ext cx="5221154" cy="5221154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D0BC7DD-4702-5E16-DB2C-2602E56D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IA PROMPTS DO FUTURO - RAYANNE QUEIROGA</a:t>
            </a:r>
            <a:endParaRPr lang="de-DE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3C282846-0E52-C3A6-DEE0-BC3E94AF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698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_componente">
            <a:extLst>
              <a:ext uri="{FF2B5EF4-FFF2-40B4-BE49-F238E27FC236}">
                <a16:creationId xmlns:a16="http://schemas.microsoft.com/office/drawing/2014/main" id="{82A1E3C5-6F05-AABA-06EA-02A8BC374F2B}"/>
              </a:ext>
            </a:extLst>
          </p:cNvPr>
          <p:cNvSpPr txBox="1"/>
          <p:nvPr/>
        </p:nvSpPr>
        <p:spPr>
          <a:xfrm>
            <a:off x="669158" y="2721559"/>
            <a:ext cx="8262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 Inteligência Artificial pode ajudar na criação de conteúdos diversos, desde artigos científicos a postagem de conteúdos em mídias sociais, como o LinkedIn e Instagram.</a:t>
            </a:r>
            <a:endParaRPr lang="pt-BR" dirty="0"/>
          </a:p>
        </p:txBody>
      </p:sp>
      <p:sp>
        <p:nvSpPr>
          <p:cNvPr id="5" name="Título_componente">
            <a:extLst>
              <a:ext uri="{FF2B5EF4-FFF2-40B4-BE49-F238E27FC236}">
                <a16:creationId xmlns:a16="http://schemas.microsoft.com/office/drawing/2014/main" id="{1A486832-14AC-8905-767E-08AA9D13B18B}"/>
              </a:ext>
            </a:extLst>
          </p:cNvPr>
          <p:cNvSpPr txBox="1"/>
          <p:nvPr/>
        </p:nvSpPr>
        <p:spPr>
          <a:xfrm>
            <a:off x="1995850" y="495638"/>
            <a:ext cx="6936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7. IA NA CRIAÇÃO DE CONTEÚDO 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6" name="Subtítulo_componente">
            <a:extLst>
              <a:ext uri="{FF2B5EF4-FFF2-40B4-BE49-F238E27FC236}">
                <a16:creationId xmlns:a16="http://schemas.microsoft.com/office/drawing/2014/main" id="{F879B9F0-53AD-3E68-BA74-35059B6589D7}"/>
              </a:ext>
            </a:extLst>
          </p:cNvPr>
          <p:cNvSpPr txBox="1"/>
          <p:nvPr/>
        </p:nvSpPr>
        <p:spPr>
          <a:xfrm>
            <a:off x="669158" y="1551653"/>
            <a:ext cx="8271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7.1 Escrevendo Artigos e Postagens para Mídias Sociais</a:t>
            </a:r>
          </a:p>
        </p:txBody>
      </p:sp>
      <p:sp>
        <p:nvSpPr>
          <p:cNvPr id="8" name="Texto_componente">
            <a:extLst>
              <a:ext uri="{FF2B5EF4-FFF2-40B4-BE49-F238E27FC236}">
                <a16:creationId xmlns:a16="http://schemas.microsoft.com/office/drawing/2014/main" id="{CCB9FC28-6D6B-8C16-AF6F-7418478CD18B}"/>
              </a:ext>
            </a:extLst>
          </p:cNvPr>
          <p:cNvSpPr txBox="1"/>
          <p:nvPr/>
        </p:nvSpPr>
        <p:spPr>
          <a:xfrm>
            <a:off x="669158" y="5517788"/>
            <a:ext cx="8262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Georgia" panose="02040502050405020303" pitchFamily="18" charset="0"/>
              </a:rPr>
              <a:t>Se você precisa de um roteiro para um vídeo, a IA pode estruturar suas ideias de forma coesa e interessante.</a:t>
            </a:r>
            <a:endParaRPr lang="pt-BR" dirty="0">
              <a:latin typeface="Georgia" panose="02040502050405020303" pitchFamily="18" charset="0"/>
            </a:endParaRPr>
          </a:p>
        </p:txBody>
      </p:sp>
      <p:sp>
        <p:nvSpPr>
          <p:cNvPr id="9" name="Subtítulo_componente">
            <a:extLst>
              <a:ext uri="{FF2B5EF4-FFF2-40B4-BE49-F238E27FC236}">
                <a16:creationId xmlns:a16="http://schemas.microsoft.com/office/drawing/2014/main" id="{B2D35397-2F8F-5F59-1342-C26653BD875E}"/>
              </a:ext>
            </a:extLst>
          </p:cNvPr>
          <p:cNvSpPr txBox="1"/>
          <p:nvPr/>
        </p:nvSpPr>
        <p:spPr>
          <a:xfrm>
            <a:off x="669158" y="4242784"/>
            <a:ext cx="82628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7.1 Desenvolvendo Roteiros Para Vídeos</a:t>
            </a:r>
          </a:p>
        </p:txBody>
      </p:sp>
      <p:pic>
        <p:nvPicPr>
          <p:cNvPr id="11" name="Imagem 10" descr="Desenho preto e branco&#10;&#10;Descrição gerada automaticamente com confiança baixa">
            <a:extLst>
              <a:ext uri="{FF2B5EF4-FFF2-40B4-BE49-F238E27FC236}">
                <a16:creationId xmlns:a16="http://schemas.microsoft.com/office/drawing/2014/main" id="{E02D7B0D-AAC8-0B11-E416-E408FD5D4C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10002"/>
              </a:clrFrom>
              <a:clrTo>
                <a:srgbClr val="0100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12" y="474487"/>
            <a:ext cx="926525" cy="847438"/>
          </a:xfrm>
          <a:prstGeom prst="rect">
            <a:avLst/>
          </a:prstGeo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D58DDBA-021A-4CE2-0187-A4F74FEF4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58" y="6661948"/>
            <a:ext cx="8262884" cy="268937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BF4BDB6-5D95-1A85-A7D5-2E20A9E91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169" y="8006634"/>
            <a:ext cx="4701058" cy="4701058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01DA3AB-9D45-176A-3046-23ADD1DF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IA PROMPTS DO FUTURO - RAYANNE QUEIROGA</a:t>
            </a:r>
            <a:endParaRPr lang="de-DE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E56151F-59D5-AC0A-0D4A-DD5EB8B52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503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06030C"/>
            </a:gs>
            <a:gs pos="56000">
              <a:srgbClr val="1C030A"/>
            </a:gs>
            <a:gs pos="100000">
              <a:srgbClr val="05040C"/>
            </a:gs>
            <a:gs pos="100000">
              <a:srgbClr val="06030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1936C98-2204-9659-B90D-0E2F8F51982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72000">
                <a:srgbClr val="04030B"/>
              </a:gs>
            </a:gsLst>
            <a:lin ang="16200000" scaled="1"/>
            <a:tileRect/>
          </a:gra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o_componente">
            <a:extLst>
              <a:ext uri="{FF2B5EF4-FFF2-40B4-BE49-F238E27FC236}">
                <a16:creationId xmlns:a16="http://schemas.microsoft.com/office/drawing/2014/main" id="{4C187BD6-3F8E-7E1E-7D0A-5278C5F31D74}"/>
              </a:ext>
            </a:extLst>
          </p:cNvPr>
          <p:cNvSpPr txBox="1"/>
          <p:nvPr/>
        </p:nvSpPr>
        <p:spPr>
          <a:xfrm>
            <a:off x="669158" y="2562002"/>
            <a:ext cx="82719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Georgia" panose="02040502050405020303" pitchFamily="18" charset="0"/>
              </a:rPr>
              <a:t>Você pode utilizar o ChatGPT como um tradutor para casos como, um artigo científico que necessite ler e esteja em outro idioma ou com uma linguagem muito técnica e de difícil compreensão, para que ele traga uma nova roupagem ao texto e torne a leitura mais fácil. </a:t>
            </a:r>
          </a:p>
        </p:txBody>
      </p:sp>
      <p:sp>
        <p:nvSpPr>
          <p:cNvPr id="3" name="Título_componente">
            <a:extLst>
              <a:ext uri="{FF2B5EF4-FFF2-40B4-BE49-F238E27FC236}">
                <a16:creationId xmlns:a16="http://schemas.microsoft.com/office/drawing/2014/main" id="{FB117438-6A7E-66B1-E29E-5E4DBA98767D}"/>
              </a:ext>
            </a:extLst>
          </p:cNvPr>
          <p:cNvSpPr txBox="1"/>
          <p:nvPr/>
        </p:nvSpPr>
        <p:spPr>
          <a:xfrm>
            <a:off x="669159" y="627968"/>
            <a:ext cx="8271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>
                <a:solidFill>
                  <a:srgbClr val="FFFF00"/>
                </a:solidFill>
                <a:latin typeface="Impact" panose="020B0806030902050204" pitchFamily="34" charset="0"/>
              </a:rPr>
              <a:t>BÔNUS</a:t>
            </a:r>
          </a:p>
        </p:txBody>
      </p:sp>
      <p:sp>
        <p:nvSpPr>
          <p:cNvPr id="6" name="Subtítulo_componente">
            <a:extLst>
              <a:ext uri="{FF2B5EF4-FFF2-40B4-BE49-F238E27FC236}">
                <a16:creationId xmlns:a16="http://schemas.microsoft.com/office/drawing/2014/main" id="{93F2A74F-6D9A-9F15-889C-3639B60B1329}"/>
              </a:ext>
            </a:extLst>
          </p:cNvPr>
          <p:cNvSpPr txBox="1"/>
          <p:nvPr/>
        </p:nvSpPr>
        <p:spPr>
          <a:xfrm>
            <a:off x="669158" y="1551653"/>
            <a:ext cx="8271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Hacks</a:t>
            </a:r>
            <a:r>
              <a:rPr lang="pt-BR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 e Truques Incríveis do ChatGPT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74C83C1-51FB-1384-33A1-86CF4A91E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20" y="4727632"/>
            <a:ext cx="8271959" cy="1730748"/>
          </a:xfrm>
          <a:prstGeom prst="rect">
            <a:avLst/>
          </a:prstGeom>
        </p:spPr>
      </p:pic>
      <p:sp>
        <p:nvSpPr>
          <p:cNvPr id="10" name="Texto_componente">
            <a:extLst>
              <a:ext uri="{FF2B5EF4-FFF2-40B4-BE49-F238E27FC236}">
                <a16:creationId xmlns:a16="http://schemas.microsoft.com/office/drawing/2014/main" id="{DC767FC6-6923-E54C-BDF2-9639AFFB7E98}"/>
              </a:ext>
            </a:extLst>
          </p:cNvPr>
          <p:cNvSpPr txBox="1"/>
          <p:nvPr/>
        </p:nvSpPr>
        <p:spPr>
          <a:xfrm>
            <a:off x="595490" y="6692712"/>
            <a:ext cx="82719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Georgia" panose="02040502050405020303" pitchFamily="18" charset="0"/>
              </a:rPr>
              <a:t>Ou ainda, você pode solicitar que o ChatGPT faça uma resumo de livros técnicos que por muitas vezes são necessários para algum projeto ou estudos e não consegue ler todo o material, pedindo um resumo daquele livro em uma linguagem fácil e fluida.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13AA4F5-EA3B-0B66-9E54-83E2C027E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26" y="8920691"/>
            <a:ext cx="8198291" cy="1980263"/>
          </a:xfrm>
          <a:prstGeom prst="rect">
            <a:avLst/>
          </a:prstGeom>
        </p:spPr>
      </p:pic>
      <p:pic>
        <p:nvPicPr>
          <p:cNvPr id="14" name="Gráfico 13" descr="Adicionar com preenchimento sólido">
            <a:extLst>
              <a:ext uri="{FF2B5EF4-FFF2-40B4-BE49-F238E27FC236}">
                <a16:creationId xmlns:a16="http://schemas.microsoft.com/office/drawing/2014/main" id="{AF337777-7529-AA59-0040-D92FDD9E2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9048" y="586266"/>
            <a:ext cx="914400" cy="914400"/>
          </a:xfrm>
          <a:prstGeom prst="rect">
            <a:avLst/>
          </a:prstGeom>
        </p:spPr>
      </p:pic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9600BAB5-567E-24E5-1136-869687E5F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IA PROMPTS DO FUTURO - RAYANNE QUEIROGA</a:t>
            </a:r>
            <a:endParaRPr lang="de-DE"/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1DCA193E-FA84-F59E-9C84-F47844E62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883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06030C"/>
            </a:gs>
            <a:gs pos="56000">
              <a:srgbClr val="1C030A"/>
            </a:gs>
            <a:gs pos="100000">
              <a:srgbClr val="05040C"/>
            </a:gs>
            <a:gs pos="100000">
              <a:srgbClr val="06030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1936C98-2204-9659-B90D-0E2F8F51982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72000">
                <a:srgbClr val="04030B"/>
              </a:gs>
            </a:gsLst>
            <a:lin ang="16200000" scaled="1"/>
            <a:tileRect/>
          </a:gra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ítulo_componente">
            <a:extLst>
              <a:ext uri="{FF2B5EF4-FFF2-40B4-BE49-F238E27FC236}">
                <a16:creationId xmlns:a16="http://schemas.microsoft.com/office/drawing/2014/main" id="{FDC8C901-F731-1500-7CD3-663F5FC583E0}"/>
              </a:ext>
            </a:extLst>
          </p:cNvPr>
          <p:cNvSpPr txBox="1"/>
          <p:nvPr/>
        </p:nvSpPr>
        <p:spPr>
          <a:xfrm>
            <a:off x="0" y="6135196"/>
            <a:ext cx="94756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i="1" dirty="0">
                <a:solidFill>
                  <a:srgbClr val="FFC000"/>
                </a:solidFill>
                <a:latin typeface="Impact" panose="020B0806030902050204" pitchFamily="34" charset="0"/>
              </a:rPr>
              <a:t>AGRADECIMENTOS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942E704-AE1B-479D-8A51-9481C304818F}"/>
              </a:ext>
            </a:extLst>
          </p:cNvPr>
          <p:cNvSpPr/>
          <p:nvPr/>
        </p:nvSpPr>
        <p:spPr>
          <a:xfrm>
            <a:off x="1042147" y="7959964"/>
            <a:ext cx="7516906" cy="268942"/>
          </a:xfrm>
          <a:prstGeom prst="rect">
            <a:avLst/>
          </a:prstGeom>
          <a:gradFill>
            <a:gsLst>
              <a:gs pos="19000">
                <a:srgbClr val="E6E6E6"/>
              </a:gs>
              <a:gs pos="100000">
                <a:srgbClr val="06030C"/>
              </a:gs>
              <a:gs pos="100000">
                <a:srgbClr val="05040C"/>
              </a:gs>
              <a:gs pos="100000">
                <a:srgbClr val="06030C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E15E72A-8040-2DFD-3359-B1E7B15D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IA PROMPTS DO FUTURO - RAYANNE QUEIROGA</a:t>
            </a:r>
            <a:endParaRPr lang="de-DE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727E32D-5B8F-DB6E-7BCD-9DC87F29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634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0F378AE-2FFF-3F8A-99E4-F0631FD964A3}"/>
              </a:ext>
            </a:extLst>
          </p:cNvPr>
          <p:cNvSpPr txBox="1"/>
          <p:nvPr/>
        </p:nvSpPr>
        <p:spPr>
          <a:xfrm>
            <a:off x="950976" y="500079"/>
            <a:ext cx="7626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OBRIGADA POR LER ATÉ AQUI!</a:t>
            </a:r>
          </a:p>
        </p:txBody>
      </p:sp>
      <p:pic>
        <p:nvPicPr>
          <p:cNvPr id="6" name="Imagem 5" descr="Desenho preto e branco&#10;&#10;Descrição gerada automaticamente com confiança baixa">
            <a:extLst>
              <a:ext uri="{FF2B5EF4-FFF2-40B4-BE49-F238E27FC236}">
                <a16:creationId xmlns:a16="http://schemas.microsoft.com/office/drawing/2014/main" id="{F21B66E7-19E1-BE16-C41E-982CAC27BF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10002"/>
              </a:clrFrom>
              <a:clrTo>
                <a:srgbClr val="0100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337" y="1379215"/>
            <a:ext cx="926525" cy="847438"/>
          </a:xfrm>
          <a:prstGeom prst="rect">
            <a:avLst/>
          </a:prstGeo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1F1A253-2820-70D3-3BF6-90D073F7494A}"/>
              </a:ext>
            </a:extLst>
          </p:cNvPr>
          <p:cNvSpPr txBox="1"/>
          <p:nvPr/>
        </p:nvSpPr>
        <p:spPr>
          <a:xfrm>
            <a:off x="905794" y="2414126"/>
            <a:ext cx="8101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Este Ebook foi gerado por IA e diagramado por humano.</a:t>
            </a:r>
          </a:p>
          <a:p>
            <a:pPr algn="ctr"/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O passo a passo está disponível no meu GitHub.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72FFC17-00C2-C6BC-85A2-55971B5E78A1}"/>
              </a:ext>
            </a:extLst>
          </p:cNvPr>
          <p:cNvSpPr txBox="1"/>
          <p:nvPr/>
        </p:nvSpPr>
        <p:spPr>
          <a:xfrm>
            <a:off x="833256" y="3884410"/>
            <a:ext cx="8101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Este conteúdo foi criado com fins didáticos de construção, foi realizada validação cuidadosa humana e adicionados complementos e exemplos vistos em aula.</a:t>
            </a:r>
          </a:p>
        </p:txBody>
      </p:sp>
      <p:pic>
        <p:nvPicPr>
          <p:cNvPr id="1026" name="Picture 2" descr="GitHub logo PNG transparent image download, size: 1600x1600px">
            <a:extLst>
              <a:ext uri="{FF2B5EF4-FFF2-40B4-BE49-F238E27FC236}">
                <a16:creationId xmlns:a16="http://schemas.microsoft.com/office/drawing/2014/main" id="{7119B926-F141-74DB-123D-D3E4BD985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16" y="6953063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: Cantos Arredondados 10">
            <a:hlinkClick r:id="rId4"/>
            <a:extLst>
              <a:ext uri="{FF2B5EF4-FFF2-40B4-BE49-F238E27FC236}">
                <a16:creationId xmlns:a16="http://schemas.microsoft.com/office/drawing/2014/main" id="{E17B301F-E4D7-268B-A806-DF5F397EBB45}"/>
              </a:ext>
            </a:extLst>
          </p:cNvPr>
          <p:cNvSpPr/>
          <p:nvPr/>
        </p:nvSpPr>
        <p:spPr>
          <a:xfrm>
            <a:off x="2185415" y="8287322"/>
            <a:ext cx="4487333" cy="661428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Rayanne Queiroga</a:t>
            </a:r>
          </a:p>
        </p:txBody>
      </p:sp>
      <p:pic>
        <p:nvPicPr>
          <p:cNvPr id="1028" name="Picture 4" descr="Logo LinkedIn – Logos PNG">
            <a:extLst>
              <a:ext uri="{FF2B5EF4-FFF2-40B4-BE49-F238E27FC236}">
                <a16:creationId xmlns:a16="http://schemas.microsoft.com/office/drawing/2014/main" id="{BC73682F-0CCD-78E8-F58A-1DB502C5F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751" y="8260465"/>
            <a:ext cx="798329" cy="79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FE201F1-90FB-866D-2A95-FE490002AD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800" y="9315282"/>
            <a:ext cx="8177040" cy="19836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Retângulo: Cantos Arredondados 15">
            <a:hlinkClick r:id="rId7"/>
            <a:extLst>
              <a:ext uri="{FF2B5EF4-FFF2-40B4-BE49-F238E27FC236}">
                <a16:creationId xmlns:a16="http://schemas.microsoft.com/office/drawing/2014/main" id="{D72D745E-1E64-9A57-8E02-E21D226AF3FF}"/>
              </a:ext>
            </a:extLst>
          </p:cNvPr>
          <p:cNvSpPr/>
          <p:nvPr/>
        </p:nvSpPr>
        <p:spPr>
          <a:xfrm>
            <a:off x="2972378" y="5779118"/>
            <a:ext cx="4238074" cy="798327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Impact" panose="020B0806030902050204" pitchFamily="34" charset="0"/>
                <a:hlinkClick r:id="rId8"/>
              </a:rPr>
              <a:t>Repositório GitHub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18" name="Retângulo: Cantos Arredondados 17">
            <a:hlinkClick r:id="rId9"/>
            <a:extLst>
              <a:ext uri="{FF2B5EF4-FFF2-40B4-BE49-F238E27FC236}">
                <a16:creationId xmlns:a16="http://schemas.microsoft.com/office/drawing/2014/main" id="{FB6E450C-2651-B86E-7FF4-5DA47E3D130C}"/>
              </a:ext>
            </a:extLst>
          </p:cNvPr>
          <p:cNvSpPr/>
          <p:nvPr/>
        </p:nvSpPr>
        <p:spPr>
          <a:xfrm>
            <a:off x="2185416" y="7179207"/>
            <a:ext cx="4487333" cy="600165"/>
          </a:xfrm>
          <a:prstGeom prst="roundRect">
            <a:avLst/>
          </a:prstGeom>
          <a:solidFill>
            <a:srgbClr val="05040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Rayanne Queiroga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E8D47BB-DA54-F63C-3FF2-EBA2B5B8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IA PROMPTS DO FUTURO - RAYANNE QUEIROGA</a:t>
            </a:r>
            <a:endParaRPr lang="de-DE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A7ACB4B-AC17-D7D6-E3D7-ACDE38E2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543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_componente">
            <a:extLst>
              <a:ext uri="{FF2B5EF4-FFF2-40B4-BE49-F238E27FC236}">
                <a16:creationId xmlns:a16="http://schemas.microsoft.com/office/drawing/2014/main" id="{64BDEA5F-BEC6-41F3-2FAE-411827235992}"/>
              </a:ext>
            </a:extLst>
          </p:cNvPr>
          <p:cNvSpPr txBox="1"/>
          <p:nvPr/>
        </p:nvSpPr>
        <p:spPr>
          <a:xfrm>
            <a:off x="753035" y="3652009"/>
            <a:ext cx="81880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Georgia" panose="02040502050405020303" pitchFamily="18" charset="0"/>
              </a:rPr>
              <a:t>Você vai descobrir o poder de um prompt assertivo e em que ele pode mudar sua experiência com a Inteligência Artificial (IA).</a:t>
            </a:r>
          </a:p>
          <a:p>
            <a:r>
              <a:rPr lang="pt-BR" sz="2400" dirty="0">
                <a:latin typeface="Georgia" panose="02040502050405020303" pitchFamily="18" charset="0"/>
              </a:rPr>
              <a:t>A IA está transformando diversas áreas do conhecimento e facilitando muitas atividades do dia a dia. Neste </a:t>
            </a:r>
            <a:r>
              <a:rPr lang="pt-BR" sz="2400" dirty="0" err="1">
                <a:latin typeface="Georgia" panose="02040502050405020303" pitchFamily="18" charset="0"/>
              </a:rPr>
              <a:t>eBook</a:t>
            </a:r>
            <a:r>
              <a:rPr lang="pt-BR" sz="2400" dirty="0">
                <a:latin typeface="Georgia" panose="02040502050405020303" pitchFamily="18" charset="0"/>
              </a:rPr>
              <a:t>, exploraremos como a IA pode ser aplicada em diferentes campos e apresentaremos exemplos de prompts que você pode usar para tirar o máximo proveito dessa tecnologia. </a:t>
            </a:r>
          </a:p>
        </p:txBody>
      </p:sp>
      <p:sp>
        <p:nvSpPr>
          <p:cNvPr id="5" name="Título_componente">
            <a:extLst>
              <a:ext uri="{FF2B5EF4-FFF2-40B4-BE49-F238E27FC236}">
                <a16:creationId xmlns:a16="http://schemas.microsoft.com/office/drawing/2014/main" id="{4335B030-CBEB-1857-ABF4-B41191601613}"/>
              </a:ext>
            </a:extLst>
          </p:cNvPr>
          <p:cNvSpPr txBox="1"/>
          <p:nvPr/>
        </p:nvSpPr>
        <p:spPr>
          <a:xfrm>
            <a:off x="1503840" y="402057"/>
            <a:ext cx="6805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INTRODUÇÃO AO MUNDO DE IA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6" name="Subtítulo_componente">
            <a:extLst>
              <a:ext uri="{FF2B5EF4-FFF2-40B4-BE49-F238E27FC236}">
                <a16:creationId xmlns:a16="http://schemas.microsoft.com/office/drawing/2014/main" id="{1EF69AEE-6F46-616C-51AD-697BA46883C5}"/>
              </a:ext>
            </a:extLst>
          </p:cNvPr>
          <p:cNvSpPr txBox="1"/>
          <p:nvPr/>
        </p:nvSpPr>
        <p:spPr>
          <a:xfrm>
            <a:off x="753035" y="1730952"/>
            <a:ext cx="81880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Descobrindo o poder da Inteligência Artificial: Principais Prompts e Áreas de Aplicação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61A477E-D7AE-B9DC-6D8A-C800DACEEB81}"/>
              </a:ext>
            </a:extLst>
          </p:cNvPr>
          <p:cNvSpPr/>
          <p:nvPr/>
        </p:nvSpPr>
        <p:spPr>
          <a:xfrm>
            <a:off x="1205619" y="0"/>
            <a:ext cx="144000" cy="1512000"/>
          </a:xfrm>
          <a:prstGeom prst="rect">
            <a:avLst/>
          </a:prstGeom>
          <a:gradFill>
            <a:gsLst>
              <a:gs pos="19000">
                <a:srgbClr val="E6E6E6"/>
              </a:gs>
              <a:gs pos="100000">
                <a:srgbClr val="06030C"/>
              </a:gs>
              <a:gs pos="100000">
                <a:srgbClr val="05040C"/>
              </a:gs>
              <a:gs pos="100000">
                <a:srgbClr val="06030C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Foto em preto e branco de mulher ao lado de carro&#10;&#10;Descrição gerada automaticamente">
            <a:extLst>
              <a:ext uri="{FF2B5EF4-FFF2-40B4-BE49-F238E27FC236}">
                <a16:creationId xmlns:a16="http://schemas.microsoft.com/office/drawing/2014/main" id="{C2185CFE-7119-343F-5880-66CE4D6BE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240" y="6898033"/>
            <a:ext cx="4518719" cy="4585627"/>
          </a:xfrm>
          <a:prstGeom prst="rect">
            <a:avLst/>
          </a:prstGeo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22B9C3-D523-90A4-5A9A-5425CCB0C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IA PROMPTS DO FUTURO - RAYANNE QUEIROGA</a:t>
            </a:r>
            <a:endParaRPr lang="de-DE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3A2D53-DFC3-3B2D-0CDF-B87801E4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8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06030C"/>
            </a:gs>
            <a:gs pos="56000">
              <a:srgbClr val="1C030A"/>
            </a:gs>
            <a:gs pos="100000">
              <a:srgbClr val="05040C"/>
            </a:gs>
            <a:gs pos="100000">
              <a:srgbClr val="06030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1936C98-2204-9659-B90D-0E2F8F51982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72000">
                <a:srgbClr val="04030B"/>
              </a:gs>
            </a:gsLst>
            <a:lin ang="16200000" scaled="1"/>
            <a:tileRect/>
          </a:gra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ítulo_componente">
            <a:extLst>
              <a:ext uri="{FF2B5EF4-FFF2-40B4-BE49-F238E27FC236}">
                <a16:creationId xmlns:a16="http://schemas.microsoft.com/office/drawing/2014/main" id="{FDC8C901-F731-1500-7CD3-663F5FC583E0}"/>
              </a:ext>
            </a:extLst>
          </p:cNvPr>
          <p:cNvSpPr txBox="1"/>
          <p:nvPr/>
        </p:nvSpPr>
        <p:spPr>
          <a:xfrm>
            <a:off x="744071" y="5681395"/>
            <a:ext cx="8113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i="1" dirty="0">
                <a:solidFill>
                  <a:srgbClr val="FFC000"/>
                </a:solidFill>
                <a:latin typeface="Impact" panose="020B0806030902050204" pitchFamily="34" charset="0"/>
              </a:rPr>
              <a:t>IA NA EDUCAÇÃO</a:t>
            </a:r>
            <a:endParaRPr lang="pt-BR" sz="4400" i="1" dirty="0">
              <a:solidFill>
                <a:srgbClr val="FFC000"/>
              </a:solidFill>
              <a:latin typeface="Impact" panose="020B080603090205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FC435D7-6ADA-766C-6528-73C53CFF3D37}"/>
              </a:ext>
            </a:extLst>
          </p:cNvPr>
          <p:cNvSpPr txBox="1"/>
          <p:nvPr/>
        </p:nvSpPr>
        <p:spPr>
          <a:xfrm>
            <a:off x="954741" y="171182"/>
            <a:ext cx="769171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400" dirty="0">
                <a:ln>
                  <a:solidFill>
                    <a:srgbClr val="FFC000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942E704-AE1B-479D-8A51-9481C304818F}"/>
              </a:ext>
            </a:extLst>
          </p:cNvPr>
          <p:cNvSpPr/>
          <p:nvPr/>
        </p:nvSpPr>
        <p:spPr>
          <a:xfrm>
            <a:off x="1129553" y="7234392"/>
            <a:ext cx="7516906" cy="268942"/>
          </a:xfrm>
          <a:prstGeom prst="rect">
            <a:avLst/>
          </a:prstGeom>
          <a:gradFill>
            <a:gsLst>
              <a:gs pos="19000">
                <a:srgbClr val="E6E6E6"/>
              </a:gs>
              <a:gs pos="100000">
                <a:srgbClr val="06030C"/>
              </a:gs>
              <a:gs pos="100000">
                <a:srgbClr val="05040C"/>
              </a:gs>
              <a:gs pos="100000">
                <a:srgbClr val="06030C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7B47802-A10D-7E92-00A4-CE7728F50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397" y="6921173"/>
            <a:ext cx="5625583" cy="5625583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2E6CF99-0941-3F6A-0746-DADA1D79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IA PROMPTS DO FUTURO - RAYANNE QUEIROGA</a:t>
            </a:r>
            <a:endParaRPr lang="de-DE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4E8C45D-80F5-50B6-CBA1-F63B757B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91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_componente">
            <a:extLst>
              <a:ext uri="{FF2B5EF4-FFF2-40B4-BE49-F238E27FC236}">
                <a16:creationId xmlns:a16="http://schemas.microsoft.com/office/drawing/2014/main" id="{93408615-F8D4-862A-CA67-6352E650DCF4}"/>
              </a:ext>
            </a:extLst>
          </p:cNvPr>
          <p:cNvSpPr txBox="1"/>
          <p:nvPr/>
        </p:nvSpPr>
        <p:spPr>
          <a:xfrm>
            <a:off x="703260" y="1870052"/>
            <a:ext cx="8227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Georgia" panose="02040502050405020303" pitchFamily="18" charset="0"/>
              </a:rPr>
              <a:t>A IA pode atuar como tutor, ajudando estudantes com dúvidas específicas em diversas matérias.</a:t>
            </a:r>
            <a:endParaRPr lang="pt-BR" dirty="0">
              <a:latin typeface="Georgia" panose="02040502050405020303" pitchFamily="18" charset="0"/>
            </a:endParaRPr>
          </a:p>
        </p:txBody>
      </p:sp>
      <p:sp>
        <p:nvSpPr>
          <p:cNvPr id="5" name="Título_componente">
            <a:extLst>
              <a:ext uri="{FF2B5EF4-FFF2-40B4-BE49-F238E27FC236}">
                <a16:creationId xmlns:a16="http://schemas.microsoft.com/office/drawing/2014/main" id="{3711415B-BB90-565F-9F8F-CB28D701D2DA}"/>
              </a:ext>
            </a:extLst>
          </p:cNvPr>
          <p:cNvSpPr txBox="1"/>
          <p:nvPr/>
        </p:nvSpPr>
        <p:spPr>
          <a:xfrm>
            <a:off x="1520017" y="229564"/>
            <a:ext cx="7166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1. IA NA EDUCAÇÃO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6" name="Subtítulo_componente">
            <a:extLst>
              <a:ext uri="{FF2B5EF4-FFF2-40B4-BE49-F238E27FC236}">
                <a16:creationId xmlns:a16="http://schemas.microsoft.com/office/drawing/2014/main" id="{67477479-4CF9-FB0B-FBCE-9DCAB5F6DCFC}"/>
              </a:ext>
            </a:extLst>
          </p:cNvPr>
          <p:cNvSpPr txBox="1"/>
          <p:nvPr/>
        </p:nvSpPr>
        <p:spPr>
          <a:xfrm>
            <a:off x="643240" y="1203203"/>
            <a:ext cx="8227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1.1 Tutoria Personalizada</a:t>
            </a:r>
          </a:p>
        </p:txBody>
      </p:sp>
      <p:pic>
        <p:nvPicPr>
          <p:cNvPr id="8" name="Imagem 7" descr="Desenho preto e branco&#10;&#10;Descrição gerada automaticamente com confiança baixa">
            <a:extLst>
              <a:ext uri="{FF2B5EF4-FFF2-40B4-BE49-F238E27FC236}">
                <a16:creationId xmlns:a16="http://schemas.microsoft.com/office/drawing/2014/main" id="{2D90DC6B-C994-985F-2F0C-EA0B0A5A46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10002"/>
              </a:clrFrom>
              <a:clrTo>
                <a:srgbClr val="0100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421" y="201996"/>
            <a:ext cx="926525" cy="847438"/>
          </a:xfrm>
          <a:prstGeom prst="rect">
            <a:avLst/>
          </a:prstGeo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E47A148-089E-44C7-533F-85F6B58D3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37" y="2935637"/>
            <a:ext cx="8297879" cy="1548311"/>
          </a:xfrm>
          <a:prstGeom prst="rect">
            <a:avLst/>
          </a:prstGeom>
        </p:spPr>
      </p:pic>
      <p:sp>
        <p:nvSpPr>
          <p:cNvPr id="14" name="Texto_componente">
            <a:extLst>
              <a:ext uri="{FF2B5EF4-FFF2-40B4-BE49-F238E27FC236}">
                <a16:creationId xmlns:a16="http://schemas.microsoft.com/office/drawing/2014/main" id="{7606741B-94A1-106D-675A-A979E3C9C92A}"/>
              </a:ext>
            </a:extLst>
          </p:cNvPr>
          <p:cNvSpPr txBox="1"/>
          <p:nvPr/>
        </p:nvSpPr>
        <p:spPr>
          <a:xfrm>
            <a:off x="703260" y="5404812"/>
            <a:ext cx="8237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Georgia" panose="02040502050405020303" pitchFamily="18" charset="0"/>
              </a:rPr>
              <a:t>Os educadores podem usar a IA para criar materiais de estudo e exercícios.</a:t>
            </a:r>
            <a:endParaRPr lang="pt-BR" dirty="0">
              <a:latin typeface="Georgia" panose="02040502050405020303" pitchFamily="18" charset="0"/>
            </a:endParaRPr>
          </a:p>
        </p:txBody>
      </p:sp>
      <p:sp>
        <p:nvSpPr>
          <p:cNvPr id="15" name="Subtítulo_componente">
            <a:extLst>
              <a:ext uri="{FF2B5EF4-FFF2-40B4-BE49-F238E27FC236}">
                <a16:creationId xmlns:a16="http://schemas.microsoft.com/office/drawing/2014/main" id="{76FF7778-CE71-0FCD-76B9-E403689C68D7}"/>
              </a:ext>
            </a:extLst>
          </p:cNvPr>
          <p:cNvSpPr txBox="1"/>
          <p:nvPr/>
        </p:nvSpPr>
        <p:spPr>
          <a:xfrm>
            <a:off x="703261" y="4668366"/>
            <a:ext cx="8227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1.2 Criação de Material Didático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006CD33-2FB5-BBA8-172A-B7C4C11A8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60" y="6400800"/>
            <a:ext cx="8237856" cy="127185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D51D07B-6C10-D91D-807F-95C3DFD78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1159" y="6756564"/>
            <a:ext cx="5496670" cy="5496670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01A9ECC-E9CA-00F3-A57C-AE89F160F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IA PROMPTS DO FUTURO - RAYANNE QUEIROGA</a:t>
            </a:r>
            <a:endParaRPr lang="de-DE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01F7923-326A-8880-AC26-2CEDA3A9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22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06030C"/>
            </a:gs>
            <a:gs pos="56000">
              <a:srgbClr val="1C030A"/>
            </a:gs>
            <a:gs pos="100000">
              <a:srgbClr val="05040C"/>
            </a:gs>
            <a:gs pos="100000">
              <a:srgbClr val="06030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1936C98-2204-9659-B90D-0E2F8F519824}"/>
              </a:ext>
            </a:extLst>
          </p:cNvPr>
          <p:cNvSpPr/>
          <p:nvPr/>
        </p:nvSpPr>
        <p:spPr>
          <a:xfrm>
            <a:off x="0" y="56"/>
            <a:ext cx="9601200" cy="12801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72000">
                <a:srgbClr val="04030B"/>
              </a:gs>
            </a:gsLst>
            <a:lin ang="16200000" scaled="1"/>
            <a:tileRect/>
          </a:gra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ítulo_componente">
            <a:extLst>
              <a:ext uri="{FF2B5EF4-FFF2-40B4-BE49-F238E27FC236}">
                <a16:creationId xmlns:a16="http://schemas.microsoft.com/office/drawing/2014/main" id="{FDC8C901-F731-1500-7CD3-663F5FC583E0}"/>
              </a:ext>
            </a:extLst>
          </p:cNvPr>
          <p:cNvSpPr txBox="1"/>
          <p:nvPr/>
        </p:nvSpPr>
        <p:spPr>
          <a:xfrm>
            <a:off x="-73029" y="5025805"/>
            <a:ext cx="9601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i="1" dirty="0">
                <a:solidFill>
                  <a:srgbClr val="FFC000"/>
                </a:solidFill>
                <a:latin typeface="Impact" panose="020B0806030902050204" pitchFamily="34" charset="0"/>
              </a:rPr>
              <a:t>IA COMO FERRAMENTA DE ESTUDOS</a:t>
            </a:r>
            <a:endParaRPr lang="pt-BR" sz="4400" i="1" dirty="0">
              <a:solidFill>
                <a:srgbClr val="FFC000"/>
              </a:solidFill>
              <a:latin typeface="Impact" panose="020B080603090205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FC435D7-6ADA-766C-6528-73C53CFF3D37}"/>
              </a:ext>
            </a:extLst>
          </p:cNvPr>
          <p:cNvSpPr txBox="1"/>
          <p:nvPr/>
        </p:nvSpPr>
        <p:spPr>
          <a:xfrm>
            <a:off x="1042147" y="463967"/>
            <a:ext cx="769171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400" dirty="0">
                <a:ln>
                  <a:solidFill>
                    <a:srgbClr val="FFC000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942E704-AE1B-479D-8A51-9481C304818F}"/>
              </a:ext>
            </a:extLst>
          </p:cNvPr>
          <p:cNvSpPr/>
          <p:nvPr/>
        </p:nvSpPr>
        <p:spPr>
          <a:xfrm>
            <a:off x="1042147" y="7594355"/>
            <a:ext cx="7516906" cy="268942"/>
          </a:xfrm>
          <a:prstGeom prst="rect">
            <a:avLst/>
          </a:prstGeom>
          <a:gradFill>
            <a:gsLst>
              <a:gs pos="19000">
                <a:srgbClr val="E6E6E6"/>
              </a:gs>
              <a:gs pos="100000">
                <a:srgbClr val="06030C"/>
              </a:gs>
              <a:gs pos="100000">
                <a:srgbClr val="05040C"/>
              </a:gs>
              <a:gs pos="100000">
                <a:srgbClr val="06030C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4F3D361-1575-E5D8-A601-1BA3EF896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284" y="7406512"/>
            <a:ext cx="4650631" cy="4650631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62C4CF0-8DFA-9D0B-5419-8D2787286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IA PROMPTS DO FUTURO - RAYANNE QUEIROGA</a:t>
            </a:r>
            <a:endParaRPr lang="de-DE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147BD5-4F08-DABE-8AD9-329A6123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97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_componente">
            <a:extLst>
              <a:ext uri="{FF2B5EF4-FFF2-40B4-BE49-F238E27FC236}">
                <a16:creationId xmlns:a16="http://schemas.microsoft.com/office/drawing/2014/main" id="{D6EADA47-F1BA-5FDF-D8ED-387664092309}"/>
              </a:ext>
            </a:extLst>
          </p:cNvPr>
          <p:cNvSpPr txBox="1"/>
          <p:nvPr/>
        </p:nvSpPr>
        <p:spPr>
          <a:xfrm>
            <a:off x="653691" y="2977726"/>
            <a:ext cx="820858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Você pode pedir para que o ChatGPT faça um resumo de assuntos específicos e complexos, utilizando uma linguagem simples e de fácil compreensão, assim o assunto que antes você não entendia passará a ser de fácil compreensão.</a:t>
            </a:r>
          </a:p>
          <a:p>
            <a:pPr algn="ctr"/>
            <a:endParaRPr lang="pt-BR" dirty="0"/>
          </a:p>
        </p:txBody>
      </p:sp>
      <p:sp>
        <p:nvSpPr>
          <p:cNvPr id="5" name="Título_componente">
            <a:extLst>
              <a:ext uri="{FF2B5EF4-FFF2-40B4-BE49-F238E27FC236}">
                <a16:creationId xmlns:a16="http://schemas.microsoft.com/office/drawing/2014/main" id="{FDD75707-646A-29F3-B9AD-15A1EF7489ED}"/>
              </a:ext>
            </a:extLst>
          </p:cNvPr>
          <p:cNvSpPr txBox="1"/>
          <p:nvPr/>
        </p:nvSpPr>
        <p:spPr>
          <a:xfrm>
            <a:off x="2028429" y="284388"/>
            <a:ext cx="6840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2. IA COMO FERRAMENTA DE ESTUDOS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6" name="Subtítulo_componente">
            <a:extLst>
              <a:ext uri="{FF2B5EF4-FFF2-40B4-BE49-F238E27FC236}">
                <a16:creationId xmlns:a16="http://schemas.microsoft.com/office/drawing/2014/main" id="{265AF094-CEBE-14BE-3747-0C6561165126}"/>
              </a:ext>
            </a:extLst>
          </p:cNvPr>
          <p:cNvSpPr txBox="1"/>
          <p:nvPr/>
        </p:nvSpPr>
        <p:spPr>
          <a:xfrm>
            <a:off x="732531" y="1790289"/>
            <a:ext cx="82085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2.1 Como Estudar Conteúdos Complexos Com ChatGPT</a:t>
            </a:r>
          </a:p>
        </p:txBody>
      </p:sp>
      <p:pic>
        <p:nvPicPr>
          <p:cNvPr id="8" name="Imagem 7" descr="Desenho preto e branco&#10;&#10;Descrição gerada automaticamente com confiança baixa">
            <a:extLst>
              <a:ext uri="{FF2B5EF4-FFF2-40B4-BE49-F238E27FC236}">
                <a16:creationId xmlns:a16="http://schemas.microsoft.com/office/drawing/2014/main" id="{B86EEBCA-2370-9087-5CB4-BBA073D3C2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10002"/>
              </a:clrFrom>
              <a:clrTo>
                <a:srgbClr val="0100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03" y="316652"/>
            <a:ext cx="926525" cy="847438"/>
          </a:xfrm>
          <a:prstGeom prst="rect">
            <a:avLst/>
          </a:prstGeo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9" name="Texto_componente">
            <a:extLst>
              <a:ext uri="{FF2B5EF4-FFF2-40B4-BE49-F238E27FC236}">
                <a16:creationId xmlns:a16="http://schemas.microsoft.com/office/drawing/2014/main" id="{BED7F77E-F262-8A03-D4EE-9BD164B495E3}"/>
              </a:ext>
            </a:extLst>
          </p:cNvPr>
          <p:cNvSpPr txBox="1"/>
          <p:nvPr/>
        </p:nvSpPr>
        <p:spPr>
          <a:xfrm>
            <a:off x="653691" y="6041012"/>
            <a:ext cx="821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Um exemplo de prompt para que você consiga criar um cronograma de estudos de estudos sobre um determinado assunto é o seguinte:</a:t>
            </a:r>
          </a:p>
          <a:p>
            <a:pPr algn="ctr"/>
            <a:endParaRPr lang="pt-BR" dirty="0"/>
          </a:p>
        </p:txBody>
      </p:sp>
      <p:sp>
        <p:nvSpPr>
          <p:cNvPr id="10" name="Subtítulo_componente">
            <a:extLst>
              <a:ext uri="{FF2B5EF4-FFF2-40B4-BE49-F238E27FC236}">
                <a16:creationId xmlns:a16="http://schemas.microsoft.com/office/drawing/2014/main" id="{D0E14B03-10C0-4A5D-0DB3-2911730F949D}"/>
              </a:ext>
            </a:extLst>
          </p:cNvPr>
          <p:cNvSpPr txBox="1"/>
          <p:nvPr/>
        </p:nvSpPr>
        <p:spPr>
          <a:xfrm>
            <a:off x="732532" y="4944707"/>
            <a:ext cx="82085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2.2 Crie Um Roteiro de Estudos com o ChatGPT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6559B6C-3BCC-9563-4249-0ED1FC9B5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33" y="7503217"/>
            <a:ext cx="8136136" cy="242475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098E978-4584-F85D-41BF-3641E0164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802" y="8708559"/>
            <a:ext cx="4106342" cy="4106342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66BD2F3-6E84-94D7-1A6C-5CF8A909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51928" y="12120033"/>
            <a:ext cx="3776669" cy="681567"/>
          </a:xfrm>
        </p:spPr>
        <p:txBody>
          <a:bodyPr/>
          <a:lstStyle/>
          <a:p>
            <a:r>
              <a:rPr lang="pt-BR" dirty="0"/>
              <a:t>IA PROMPTS DO FUTURO - RAYANNE QUEIROGA</a:t>
            </a:r>
            <a:endParaRPr lang="de-DE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467B7BD-4C68-38B0-A23F-B9D810C9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0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06030C"/>
            </a:gs>
            <a:gs pos="56000">
              <a:srgbClr val="1C030A"/>
            </a:gs>
            <a:gs pos="100000">
              <a:srgbClr val="05040C"/>
            </a:gs>
            <a:gs pos="100000">
              <a:srgbClr val="06030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1936C98-2204-9659-B90D-0E2F8F51982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72000">
                <a:srgbClr val="04030B"/>
              </a:gs>
            </a:gsLst>
            <a:lin ang="16200000" scaled="1"/>
            <a:tileRect/>
          </a:gra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ítulo_componente">
            <a:extLst>
              <a:ext uri="{FF2B5EF4-FFF2-40B4-BE49-F238E27FC236}">
                <a16:creationId xmlns:a16="http://schemas.microsoft.com/office/drawing/2014/main" id="{FDC8C901-F731-1500-7CD3-663F5FC583E0}"/>
              </a:ext>
            </a:extLst>
          </p:cNvPr>
          <p:cNvSpPr txBox="1"/>
          <p:nvPr/>
        </p:nvSpPr>
        <p:spPr>
          <a:xfrm>
            <a:off x="-37766" y="4786626"/>
            <a:ext cx="96011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i="1" dirty="0">
                <a:solidFill>
                  <a:srgbClr val="FFC000"/>
                </a:solidFill>
                <a:latin typeface="Impact" panose="020B0806030902050204" pitchFamily="34" charset="0"/>
              </a:rPr>
              <a:t>TÉCNICAS DE ENTREVISTAS COM IA</a:t>
            </a:r>
            <a:endParaRPr lang="pt-BR" sz="4400" i="1" dirty="0">
              <a:solidFill>
                <a:srgbClr val="FFC000"/>
              </a:solidFill>
              <a:latin typeface="Impact" panose="020B080603090205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FC435D7-6ADA-766C-6528-73C53CFF3D37}"/>
              </a:ext>
            </a:extLst>
          </p:cNvPr>
          <p:cNvSpPr txBox="1"/>
          <p:nvPr/>
        </p:nvSpPr>
        <p:spPr>
          <a:xfrm>
            <a:off x="1042147" y="254844"/>
            <a:ext cx="769171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400" dirty="0">
                <a:ln>
                  <a:solidFill>
                    <a:srgbClr val="FFC000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942E704-AE1B-479D-8A51-9481C304818F}"/>
              </a:ext>
            </a:extLst>
          </p:cNvPr>
          <p:cNvSpPr/>
          <p:nvPr/>
        </p:nvSpPr>
        <p:spPr>
          <a:xfrm>
            <a:off x="1042147" y="7421634"/>
            <a:ext cx="7516906" cy="268942"/>
          </a:xfrm>
          <a:prstGeom prst="rect">
            <a:avLst/>
          </a:prstGeom>
          <a:gradFill>
            <a:gsLst>
              <a:gs pos="19000">
                <a:srgbClr val="E6E6E6"/>
              </a:gs>
              <a:gs pos="100000">
                <a:srgbClr val="06030C"/>
              </a:gs>
              <a:gs pos="100000">
                <a:srgbClr val="05040C"/>
              </a:gs>
              <a:gs pos="100000">
                <a:srgbClr val="06030C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1C64DF9-8A05-87B5-27D3-463EA30F8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98" y="6962573"/>
            <a:ext cx="5281215" cy="5281215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E8025D3-0588-28BF-916F-2053D8A3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IA PROMPTS DO FUTURO - RAYANNE QUEIROGA</a:t>
            </a:r>
            <a:endParaRPr lang="de-DE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31E536E-BDE2-42F5-B16A-516F327A2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264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_componente">
            <a:extLst>
              <a:ext uri="{FF2B5EF4-FFF2-40B4-BE49-F238E27FC236}">
                <a16:creationId xmlns:a16="http://schemas.microsoft.com/office/drawing/2014/main" id="{0F85E1F8-8144-2D8C-7809-B53D28E637C5}"/>
              </a:ext>
            </a:extLst>
          </p:cNvPr>
          <p:cNvSpPr txBox="1"/>
          <p:nvPr/>
        </p:nvSpPr>
        <p:spPr>
          <a:xfrm>
            <a:off x="687770" y="2474841"/>
            <a:ext cx="82256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Em uma de suas facetas, o ChatGPT pode ajudar  você a se preparar para uma entrevista de emprego, pedindo para que o ChatGPT aja como um entrevistador técnico, utilizando os dados da vaga para simular uma entrevista.</a:t>
            </a:r>
          </a:p>
          <a:p>
            <a:pPr algn="ctr"/>
            <a:endParaRPr lang="pt-BR" dirty="0"/>
          </a:p>
        </p:txBody>
      </p:sp>
      <p:sp>
        <p:nvSpPr>
          <p:cNvPr id="5" name="Título_componente">
            <a:extLst>
              <a:ext uri="{FF2B5EF4-FFF2-40B4-BE49-F238E27FC236}">
                <a16:creationId xmlns:a16="http://schemas.microsoft.com/office/drawing/2014/main" id="{1B070569-2534-3553-6D38-45A99C935720}"/>
              </a:ext>
            </a:extLst>
          </p:cNvPr>
          <p:cNvSpPr txBox="1"/>
          <p:nvPr/>
        </p:nvSpPr>
        <p:spPr>
          <a:xfrm>
            <a:off x="1723287" y="340108"/>
            <a:ext cx="7190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3. TÉCNICAS DE ENTREVISTAS COM IA</a:t>
            </a:r>
          </a:p>
        </p:txBody>
      </p:sp>
      <p:sp>
        <p:nvSpPr>
          <p:cNvPr id="6" name="Subtítulo_componente">
            <a:extLst>
              <a:ext uri="{FF2B5EF4-FFF2-40B4-BE49-F238E27FC236}">
                <a16:creationId xmlns:a16="http://schemas.microsoft.com/office/drawing/2014/main" id="{FA97A3D2-E179-1747-B651-33FCC49D3F51}"/>
              </a:ext>
            </a:extLst>
          </p:cNvPr>
          <p:cNvSpPr txBox="1"/>
          <p:nvPr/>
        </p:nvSpPr>
        <p:spPr>
          <a:xfrm>
            <a:off x="687770" y="1663547"/>
            <a:ext cx="8253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3.1 ChatGPT como Entrevistador</a:t>
            </a:r>
          </a:p>
        </p:txBody>
      </p:sp>
      <p:pic>
        <p:nvPicPr>
          <p:cNvPr id="8" name="Imagem 7" descr="Desenho preto e branco&#10;&#10;Descrição gerada automaticamente com confiança baixa">
            <a:extLst>
              <a:ext uri="{FF2B5EF4-FFF2-40B4-BE49-F238E27FC236}">
                <a16:creationId xmlns:a16="http://schemas.microsoft.com/office/drawing/2014/main" id="{3CAC7175-CB1A-21E5-E5DE-A5169F12DC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10002"/>
              </a:clrFrom>
              <a:clrTo>
                <a:srgbClr val="0100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4" y="245844"/>
            <a:ext cx="926525" cy="847438"/>
          </a:xfrm>
          <a:prstGeom prst="rect">
            <a:avLst/>
          </a:prstGeo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6EC545A-BD16-3E44-3E62-C642B746A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82" y="4321500"/>
            <a:ext cx="8757436" cy="451912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3CE6B24-D4B1-4947-F6B5-3E31A7933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353" y="8156725"/>
            <a:ext cx="4428565" cy="4428565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906061C-5193-B71A-DA74-C8073681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IA PROMPTS DO FUTURO - RAYANNE QUEIROGA</a:t>
            </a:r>
            <a:endParaRPr lang="de-DE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C1787D-06CC-9077-AE6F-99C67C95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55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06030C"/>
            </a:gs>
            <a:gs pos="56000">
              <a:srgbClr val="1C030A"/>
            </a:gs>
            <a:gs pos="100000">
              <a:srgbClr val="05040C"/>
            </a:gs>
            <a:gs pos="100000">
              <a:srgbClr val="06030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1936C98-2204-9659-B90D-0E2F8F51982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72000">
                <a:srgbClr val="04030B"/>
              </a:gs>
            </a:gsLst>
            <a:lin ang="16200000" scaled="1"/>
            <a:tileRect/>
          </a:gra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ítulo_componente">
            <a:extLst>
              <a:ext uri="{FF2B5EF4-FFF2-40B4-BE49-F238E27FC236}">
                <a16:creationId xmlns:a16="http://schemas.microsoft.com/office/drawing/2014/main" id="{FDC8C901-F731-1500-7CD3-663F5FC583E0}"/>
              </a:ext>
            </a:extLst>
          </p:cNvPr>
          <p:cNvSpPr txBox="1"/>
          <p:nvPr/>
        </p:nvSpPr>
        <p:spPr>
          <a:xfrm>
            <a:off x="-251012" y="5407593"/>
            <a:ext cx="98522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i="1" dirty="0">
                <a:solidFill>
                  <a:srgbClr val="FFC000"/>
                </a:solidFill>
                <a:latin typeface="Impact" panose="020B0806030902050204" pitchFamily="34" charset="0"/>
              </a:rPr>
              <a:t>IA  NO ATENDIMENTO AO CLIENTE</a:t>
            </a:r>
            <a:endParaRPr lang="pt-BR" sz="4400" i="1" dirty="0">
              <a:solidFill>
                <a:srgbClr val="FFC000"/>
              </a:solidFill>
              <a:latin typeface="Impact" panose="020B080603090205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FC435D7-6ADA-766C-6528-73C53CFF3D37}"/>
              </a:ext>
            </a:extLst>
          </p:cNvPr>
          <p:cNvSpPr txBox="1"/>
          <p:nvPr/>
        </p:nvSpPr>
        <p:spPr>
          <a:xfrm>
            <a:off x="954741" y="848882"/>
            <a:ext cx="769171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400" dirty="0">
                <a:ln>
                  <a:solidFill>
                    <a:srgbClr val="FFC000"/>
                  </a:solidFill>
                </a:ln>
                <a:noFill/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942E704-AE1B-479D-8A51-9481C304818F}"/>
              </a:ext>
            </a:extLst>
          </p:cNvPr>
          <p:cNvSpPr/>
          <p:nvPr/>
        </p:nvSpPr>
        <p:spPr>
          <a:xfrm>
            <a:off x="1129553" y="7962138"/>
            <a:ext cx="7516906" cy="268942"/>
          </a:xfrm>
          <a:prstGeom prst="rect">
            <a:avLst/>
          </a:prstGeom>
          <a:gradFill>
            <a:gsLst>
              <a:gs pos="19000">
                <a:srgbClr val="E6E6E6"/>
              </a:gs>
              <a:gs pos="100000">
                <a:srgbClr val="06030C"/>
              </a:gs>
              <a:gs pos="100000">
                <a:srgbClr val="05040C"/>
              </a:gs>
              <a:gs pos="100000">
                <a:srgbClr val="06030C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BB20620-EE14-7CE5-5F55-63C2FB741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385" y="7648907"/>
            <a:ext cx="4713285" cy="4713285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CA76A50-352F-ACB3-2C13-0A9BE83A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IA PROMPTS DO FUTURO - RAYANNE QUEIROGA</a:t>
            </a:r>
            <a:endParaRPr lang="de-DE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C28E1AE-11B6-A31A-ADDB-1C826C30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1489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1694</TotalTime>
  <Words>852</Words>
  <Application>Microsoft Office PowerPoint</Application>
  <PresentationFormat>Papel A3 (297 x 420 mm)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Aptos</vt:lpstr>
      <vt:lpstr>Aptos Display</vt:lpstr>
      <vt:lpstr>Arial</vt:lpstr>
      <vt:lpstr>Georgia</vt:lpstr>
      <vt:lpstr>Impact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rayqueiroga</dc:creator>
  <cp:lastModifiedBy>Rayanne Queiroga</cp:lastModifiedBy>
  <cp:revision>5</cp:revision>
  <dcterms:created xsi:type="dcterms:W3CDTF">2024-05-16T20:24:12Z</dcterms:created>
  <dcterms:modified xsi:type="dcterms:W3CDTF">2024-05-21T22:45:10Z</dcterms:modified>
</cp:coreProperties>
</file>