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24" r:id="rId4"/>
    <p:sldId id="313" r:id="rId5"/>
    <p:sldId id="312" r:id="rId6"/>
    <p:sldId id="323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616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F6794-9BFB-4494-ABC5-688F69468A87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5A7F982-50D5-486E-BA1C-DC8142A2A897}">
      <dgm:prSet/>
      <dgm:spPr/>
      <dgm:t>
        <a:bodyPr/>
        <a:lstStyle/>
        <a:p>
          <a:r>
            <a:rPr lang="en-US" dirty="0"/>
            <a:t>It provides the code snippet for custom setting data creation in test classes.</a:t>
          </a:r>
        </a:p>
      </dgm:t>
    </dgm:pt>
    <dgm:pt modelId="{A55D3699-B8B0-41CF-A442-636B610632FC}" type="parTrans" cxnId="{36695BD8-4945-4326-A9B4-CB3BC1C7755A}">
      <dgm:prSet/>
      <dgm:spPr/>
      <dgm:t>
        <a:bodyPr/>
        <a:lstStyle/>
        <a:p>
          <a:endParaRPr lang="en-US"/>
        </a:p>
      </dgm:t>
    </dgm:pt>
    <dgm:pt modelId="{53F76EE7-5BC0-4EE6-BF24-F034A34F785A}" type="sibTrans" cxnId="{36695BD8-4945-4326-A9B4-CB3BC1C7755A}">
      <dgm:prSet/>
      <dgm:spPr/>
      <dgm:t>
        <a:bodyPr/>
        <a:lstStyle/>
        <a:p>
          <a:endParaRPr lang="en-US"/>
        </a:p>
      </dgm:t>
    </dgm:pt>
    <dgm:pt modelId="{B7E052F9-7558-4797-9604-6F8BA48E84E3}">
      <dgm:prSet/>
      <dgm:spPr/>
      <dgm:t>
        <a:bodyPr/>
        <a:lstStyle/>
        <a:p>
          <a:r>
            <a:rPr lang="en-US" dirty="0"/>
            <a:t>Provides flexibility for the developer to select any custom setting from the list.</a:t>
          </a:r>
        </a:p>
      </dgm:t>
    </dgm:pt>
    <dgm:pt modelId="{DDF1C98F-1E32-4F3B-B668-384493C8E42F}" type="parTrans" cxnId="{68EABE85-12A6-463C-992A-1D5FF036DE78}">
      <dgm:prSet/>
      <dgm:spPr/>
      <dgm:t>
        <a:bodyPr/>
        <a:lstStyle/>
        <a:p>
          <a:endParaRPr lang="en-US"/>
        </a:p>
      </dgm:t>
    </dgm:pt>
    <dgm:pt modelId="{93488007-84FC-494F-B9D1-83519AB9EE4A}" type="sibTrans" cxnId="{68EABE85-12A6-463C-992A-1D5FF036DE78}">
      <dgm:prSet/>
      <dgm:spPr/>
      <dgm:t>
        <a:bodyPr/>
        <a:lstStyle/>
        <a:p>
          <a:endParaRPr lang="en-US"/>
        </a:p>
      </dgm:t>
    </dgm:pt>
    <dgm:pt modelId="{1215B2CE-18E3-4CB6-ADA0-D20670242BA8}">
      <dgm:prSet/>
      <dgm:spPr/>
      <dgm:t>
        <a:bodyPr/>
        <a:lstStyle/>
        <a:p>
          <a:r>
            <a:rPr lang="en-US" dirty="0"/>
            <a:t>Developer has the privilege to select any record of the custom setting on looking at the compact record view.</a:t>
          </a:r>
        </a:p>
      </dgm:t>
    </dgm:pt>
    <dgm:pt modelId="{A5CF5ED3-63F4-4535-A656-65C3B01D190C}" type="parTrans" cxnId="{39942288-E330-4CAE-85CC-5D9301531E11}">
      <dgm:prSet/>
      <dgm:spPr/>
      <dgm:t>
        <a:bodyPr/>
        <a:lstStyle/>
        <a:p>
          <a:endParaRPr lang="en-US"/>
        </a:p>
      </dgm:t>
    </dgm:pt>
    <dgm:pt modelId="{8E27126D-93F8-46A0-B7C9-BA7683B6A63D}" type="sibTrans" cxnId="{39942288-E330-4CAE-85CC-5D9301531E11}">
      <dgm:prSet/>
      <dgm:spPr/>
      <dgm:t>
        <a:bodyPr/>
        <a:lstStyle/>
        <a:p>
          <a:endParaRPr lang="en-US"/>
        </a:p>
      </dgm:t>
    </dgm:pt>
    <dgm:pt modelId="{3D8CDE6C-C290-4D81-9541-2622FC4C1BAE}">
      <dgm:prSet/>
      <dgm:spPr/>
      <dgm:t>
        <a:bodyPr/>
        <a:lstStyle/>
        <a:p>
          <a:r>
            <a:rPr lang="en-US" dirty="0"/>
            <a:t>Saves development time, as developer can directly copy and paste the required custom setting data creation snippet in their classes.					</a:t>
          </a:r>
        </a:p>
      </dgm:t>
    </dgm:pt>
    <dgm:pt modelId="{92FA99B7-07E0-4EC2-BD81-DA6C4D1BAE0B}" type="parTrans" cxnId="{93C4018E-F7E8-409E-A0C6-2367B5AE4CA2}">
      <dgm:prSet/>
      <dgm:spPr/>
      <dgm:t>
        <a:bodyPr/>
        <a:lstStyle/>
        <a:p>
          <a:endParaRPr lang="en-US"/>
        </a:p>
      </dgm:t>
    </dgm:pt>
    <dgm:pt modelId="{27F6890A-B808-4F61-ABEB-C4951AAAE214}" type="sibTrans" cxnId="{93C4018E-F7E8-409E-A0C6-2367B5AE4CA2}">
      <dgm:prSet/>
      <dgm:spPr/>
      <dgm:t>
        <a:bodyPr/>
        <a:lstStyle/>
        <a:p>
          <a:endParaRPr lang="en-US"/>
        </a:p>
      </dgm:t>
    </dgm:pt>
    <dgm:pt modelId="{D61EE1A3-21E2-4A96-9C9A-3EEA51F2B788}">
      <dgm:prSet/>
      <dgm:spPr/>
      <dgm:t>
        <a:bodyPr/>
        <a:lstStyle/>
        <a:p>
          <a:r>
            <a:rPr lang="en-US" dirty="0"/>
            <a:t>Built on lightning platform. Developer friendly UI and navigation.				</a:t>
          </a:r>
        </a:p>
      </dgm:t>
    </dgm:pt>
    <dgm:pt modelId="{AEA914FC-9FBC-4504-A17C-D2C181D6D0AF}" type="parTrans" cxnId="{950F4125-4DA9-4C22-BB7F-93397737C0DC}">
      <dgm:prSet/>
      <dgm:spPr/>
      <dgm:t>
        <a:bodyPr/>
        <a:lstStyle/>
        <a:p>
          <a:endParaRPr lang="en-IN"/>
        </a:p>
      </dgm:t>
    </dgm:pt>
    <dgm:pt modelId="{690F12F4-31D3-405C-952B-1F836461FCC1}" type="sibTrans" cxnId="{950F4125-4DA9-4C22-BB7F-93397737C0DC}">
      <dgm:prSet/>
      <dgm:spPr/>
      <dgm:t>
        <a:bodyPr/>
        <a:lstStyle/>
        <a:p>
          <a:endParaRPr lang="en-IN"/>
        </a:p>
      </dgm:t>
    </dgm:pt>
    <dgm:pt modelId="{AC4BC27C-8FE2-4A17-8FFE-7A1D606EDD2A}">
      <dgm:prSet/>
      <dgm:spPr/>
      <dgm:t>
        <a:bodyPr/>
        <a:lstStyle/>
        <a:p>
          <a:r>
            <a:rPr lang="en-US" dirty="0"/>
            <a:t>Highlights the id that needs to be changed in the created data if the custom setting contains </a:t>
          </a:r>
          <a:r>
            <a:rPr lang="en-US" dirty="0" err="1"/>
            <a:t>profileid</a:t>
          </a:r>
          <a:r>
            <a:rPr lang="en-US" dirty="0"/>
            <a:t> , </a:t>
          </a:r>
          <a:r>
            <a:rPr lang="en-US" dirty="0" err="1"/>
            <a:t>userid</a:t>
          </a:r>
          <a:r>
            <a:rPr lang="en-US" dirty="0"/>
            <a:t> or organization id ( Hierarchical Custom setting).				</a:t>
          </a:r>
        </a:p>
      </dgm:t>
    </dgm:pt>
    <dgm:pt modelId="{5131F736-EBA9-4E60-8EB7-158D98F7DFB0}" type="parTrans" cxnId="{650707AF-F4A9-4069-92B8-7B35DD41D96E}">
      <dgm:prSet/>
      <dgm:spPr/>
      <dgm:t>
        <a:bodyPr/>
        <a:lstStyle/>
        <a:p>
          <a:endParaRPr lang="en-IN"/>
        </a:p>
      </dgm:t>
    </dgm:pt>
    <dgm:pt modelId="{5CCDA9EC-9FA9-4C36-B3F6-E89A83F48807}" type="sibTrans" cxnId="{650707AF-F4A9-4069-92B8-7B35DD41D96E}">
      <dgm:prSet/>
      <dgm:spPr/>
      <dgm:t>
        <a:bodyPr/>
        <a:lstStyle/>
        <a:p>
          <a:endParaRPr lang="en-IN"/>
        </a:p>
      </dgm:t>
    </dgm:pt>
    <dgm:pt modelId="{EF62FD5A-DA0F-4617-97A8-9C340AA0BA2D}" type="pres">
      <dgm:prSet presAssocID="{466F6794-9BFB-4494-ABC5-688F69468A87}" presName="linear" presStyleCnt="0">
        <dgm:presLayoutVars>
          <dgm:animLvl val="lvl"/>
          <dgm:resizeHandles val="exact"/>
        </dgm:presLayoutVars>
      </dgm:prSet>
      <dgm:spPr/>
    </dgm:pt>
    <dgm:pt modelId="{D2A45FAB-A116-4E7F-AEBD-F1993DB0E6D1}" type="pres">
      <dgm:prSet presAssocID="{35A7F982-50D5-486E-BA1C-DC8142A2A89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0CF175C-1E15-451E-B255-FF05311DCC6C}" type="pres">
      <dgm:prSet presAssocID="{53F76EE7-5BC0-4EE6-BF24-F034A34F785A}" presName="spacer" presStyleCnt="0"/>
      <dgm:spPr/>
    </dgm:pt>
    <dgm:pt modelId="{9BC42D50-1DA9-4E91-A101-120C99D74B9A}" type="pres">
      <dgm:prSet presAssocID="{B7E052F9-7558-4797-9604-6F8BA48E84E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8266F2A-E599-44D5-ADBC-C69209B9413E}" type="pres">
      <dgm:prSet presAssocID="{93488007-84FC-494F-B9D1-83519AB9EE4A}" presName="spacer" presStyleCnt="0"/>
      <dgm:spPr/>
    </dgm:pt>
    <dgm:pt modelId="{13B4F640-AD58-4E4A-B98D-CD9D736B2B1A}" type="pres">
      <dgm:prSet presAssocID="{1215B2CE-18E3-4CB6-ADA0-D20670242B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4E0809-EA57-4C5E-9113-98EA3759EC98}" type="pres">
      <dgm:prSet presAssocID="{8E27126D-93F8-46A0-B7C9-BA7683B6A63D}" presName="spacer" presStyleCnt="0"/>
      <dgm:spPr/>
    </dgm:pt>
    <dgm:pt modelId="{6DAFC358-911F-4322-AF9C-867666839F61}" type="pres">
      <dgm:prSet presAssocID="{3D8CDE6C-C290-4D81-9541-2622FC4C1BA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9D9E76-31DC-44CF-A2C8-520911BF1B18}" type="pres">
      <dgm:prSet presAssocID="{27F6890A-B808-4F61-ABEB-C4951AAAE214}" presName="spacer" presStyleCnt="0"/>
      <dgm:spPr/>
    </dgm:pt>
    <dgm:pt modelId="{61EC58AA-39D6-470F-A440-58EA3352B114}" type="pres">
      <dgm:prSet presAssocID="{D61EE1A3-21E2-4A96-9C9A-3EEA51F2B7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475D0A-CBCE-4E9F-A368-8649E7D2B7CD}" type="pres">
      <dgm:prSet presAssocID="{690F12F4-31D3-405C-952B-1F836461FCC1}" presName="spacer" presStyleCnt="0"/>
      <dgm:spPr/>
    </dgm:pt>
    <dgm:pt modelId="{03D27131-904E-4546-B1DD-E80FCE9897B6}" type="pres">
      <dgm:prSet presAssocID="{AC4BC27C-8FE2-4A17-8FFE-7A1D606EDD2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1D18B04-5D5E-4EDA-9EFB-24280B23AA1B}" type="presOf" srcId="{3D8CDE6C-C290-4D81-9541-2622FC4C1BAE}" destId="{6DAFC358-911F-4322-AF9C-867666839F61}" srcOrd="0" destOrd="0" presId="urn:microsoft.com/office/officeart/2005/8/layout/vList2"/>
    <dgm:cxn modelId="{950F4125-4DA9-4C22-BB7F-93397737C0DC}" srcId="{466F6794-9BFB-4494-ABC5-688F69468A87}" destId="{D61EE1A3-21E2-4A96-9C9A-3EEA51F2B788}" srcOrd="4" destOrd="0" parTransId="{AEA914FC-9FBC-4504-A17C-D2C181D6D0AF}" sibTransId="{690F12F4-31D3-405C-952B-1F836461FCC1}"/>
    <dgm:cxn modelId="{7689FA46-21A4-4480-A29F-CFABB7A61C4E}" type="presOf" srcId="{B7E052F9-7558-4797-9604-6F8BA48E84E3}" destId="{9BC42D50-1DA9-4E91-A101-120C99D74B9A}" srcOrd="0" destOrd="0" presId="urn:microsoft.com/office/officeart/2005/8/layout/vList2"/>
    <dgm:cxn modelId="{76237649-DEBF-417A-A321-378328F009AC}" type="presOf" srcId="{D61EE1A3-21E2-4A96-9C9A-3EEA51F2B788}" destId="{61EC58AA-39D6-470F-A440-58EA3352B114}" srcOrd="0" destOrd="0" presId="urn:microsoft.com/office/officeart/2005/8/layout/vList2"/>
    <dgm:cxn modelId="{68EABE85-12A6-463C-992A-1D5FF036DE78}" srcId="{466F6794-9BFB-4494-ABC5-688F69468A87}" destId="{B7E052F9-7558-4797-9604-6F8BA48E84E3}" srcOrd="1" destOrd="0" parTransId="{DDF1C98F-1E32-4F3B-B668-384493C8E42F}" sibTransId="{93488007-84FC-494F-B9D1-83519AB9EE4A}"/>
    <dgm:cxn modelId="{39942288-E330-4CAE-85CC-5D9301531E11}" srcId="{466F6794-9BFB-4494-ABC5-688F69468A87}" destId="{1215B2CE-18E3-4CB6-ADA0-D20670242BA8}" srcOrd="2" destOrd="0" parTransId="{A5CF5ED3-63F4-4535-A656-65C3B01D190C}" sibTransId="{8E27126D-93F8-46A0-B7C9-BA7683B6A63D}"/>
    <dgm:cxn modelId="{93C4018E-F7E8-409E-A0C6-2367B5AE4CA2}" srcId="{466F6794-9BFB-4494-ABC5-688F69468A87}" destId="{3D8CDE6C-C290-4D81-9541-2622FC4C1BAE}" srcOrd="3" destOrd="0" parTransId="{92FA99B7-07E0-4EC2-BD81-DA6C4D1BAE0B}" sibTransId="{27F6890A-B808-4F61-ABEB-C4951AAAE214}"/>
    <dgm:cxn modelId="{32537EA5-CFEA-4C7B-BBE0-DE687B50300A}" type="presOf" srcId="{AC4BC27C-8FE2-4A17-8FFE-7A1D606EDD2A}" destId="{03D27131-904E-4546-B1DD-E80FCE9897B6}" srcOrd="0" destOrd="0" presId="urn:microsoft.com/office/officeart/2005/8/layout/vList2"/>
    <dgm:cxn modelId="{650707AF-F4A9-4069-92B8-7B35DD41D96E}" srcId="{466F6794-9BFB-4494-ABC5-688F69468A87}" destId="{AC4BC27C-8FE2-4A17-8FFE-7A1D606EDD2A}" srcOrd="5" destOrd="0" parTransId="{5131F736-EBA9-4E60-8EB7-158D98F7DFB0}" sibTransId="{5CCDA9EC-9FA9-4C36-B3F6-E89A83F48807}"/>
    <dgm:cxn modelId="{EBACB3CD-0628-4B9B-8E11-1479DADCD73F}" type="presOf" srcId="{35A7F982-50D5-486E-BA1C-DC8142A2A897}" destId="{D2A45FAB-A116-4E7F-AEBD-F1993DB0E6D1}" srcOrd="0" destOrd="0" presId="urn:microsoft.com/office/officeart/2005/8/layout/vList2"/>
    <dgm:cxn modelId="{9D7632CE-70E2-439F-BC78-03A95F2E81DF}" type="presOf" srcId="{466F6794-9BFB-4494-ABC5-688F69468A87}" destId="{EF62FD5A-DA0F-4617-97A8-9C340AA0BA2D}" srcOrd="0" destOrd="0" presId="urn:microsoft.com/office/officeart/2005/8/layout/vList2"/>
    <dgm:cxn modelId="{36695BD8-4945-4326-A9B4-CB3BC1C7755A}" srcId="{466F6794-9BFB-4494-ABC5-688F69468A87}" destId="{35A7F982-50D5-486E-BA1C-DC8142A2A897}" srcOrd="0" destOrd="0" parTransId="{A55D3699-B8B0-41CF-A442-636B610632FC}" sibTransId="{53F76EE7-5BC0-4EE6-BF24-F034A34F785A}"/>
    <dgm:cxn modelId="{1432B9E9-6510-45E8-8777-B3D2D5FABC26}" type="presOf" srcId="{1215B2CE-18E3-4CB6-ADA0-D20670242BA8}" destId="{13B4F640-AD58-4E4A-B98D-CD9D736B2B1A}" srcOrd="0" destOrd="0" presId="urn:microsoft.com/office/officeart/2005/8/layout/vList2"/>
    <dgm:cxn modelId="{8D354FA7-870D-429C-9F3D-0905298B8846}" type="presParOf" srcId="{EF62FD5A-DA0F-4617-97A8-9C340AA0BA2D}" destId="{D2A45FAB-A116-4E7F-AEBD-F1993DB0E6D1}" srcOrd="0" destOrd="0" presId="urn:microsoft.com/office/officeart/2005/8/layout/vList2"/>
    <dgm:cxn modelId="{62EDC23D-6FAF-4C82-BC5C-CA6B3FA6E40E}" type="presParOf" srcId="{EF62FD5A-DA0F-4617-97A8-9C340AA0BA2D}" destId="{A0CF175C-1E15-451E-B255-FF05311DCC6C}" srcOrd="1" destOrd="0" presId="urn:microsoft.com/office/officeart/2005/8/layout/vList2"/>
    <dgm:cxn modelId="{8227830B-FA75-4C83-AB6B-8273ECCE70BC}" type="presParOf" srcId="{EF62FD5A-DA0F-4617-97A8-9C340AA0BA2D}" destId="{9BC42D50-1DA9-4E91-A101-120C99D74B9A}" srcOrd="2" destOrd="0" presId="urn:microsoft.com/office/officeart/2005/8/layout/vList2"/>
    <dgm:cxn modelId="{0B060378-CBD7-4E2E-AE69-D309F1903289}" type="presParOf" srcId="{EF62FD5A-DA0F-4617-97A8-9C340AA0BA2D}" destId="{88266F2A-E599-44D5-ADBC-C69209B9413E}" srcOrd="3" destOrd="0" presId="urn:microsoft.com/office/officeart/2005/8/layout/vList2"/>
    <dgm:cxn modelId="{038CA538-E23D-4340-A0AE-DC984634FAF8}" type="presParOf" srcId="{EF62FD5A-DA0F-4617-97A8-9C340AA0BA2D}" destId="{13B4F640-AD58-4E4A-B98D-CD9D736B2B1A}" srcOrd="4" destOrd="0" presId="urn:microsoft.com/office/officeart/2005/8/layout/vList2"/>
    <dgm:cxn modelId="{9AA227F8-C3D6-4FCD-A6EA-87E4890694E7}" type="presParOf" srcId="{EF62FD5A-DA0F-4617-97A8-9C340AA0BA2D}" destId="{BF4E0809-EA57-4C5E-9113-98EA3759EC98}" srcOrd="5" destOrd="0" presId="urn:microsoft.com/office/officeart/2005/8/layout/vList2"/>
    <dgm:cxn modelId="{0F57E310-6299-420C-81A6-B0E5235FE852}" type="presParOf" srcId="{EF62FD5A-DA0F-4617-97A8-9C340AA0BA2D}" destId="{6DAFC358-911F-4322-AF9C-867666839F61}" srcOrd="6" destOrd="0" presId="urn:microsoft.com/office/officeart/2005/8/layout/vList2"/>
    <dgm:cxn modelId="{34BAAB59-9249-4ABE-8E4A-2354FF686DD4}" type="presParOf" srcId="{EF62FD5A-DA0F-4617-97A8-9C340AA0BA2D}" destId="{5D9D9E76-31DC-44CF-A2C8-520911BF1B18}" srcOrd="7" destOrd="0" presId="urn:microsoft.com/office/officeart/2005/8/layout/vList2"/>
    <dgm:cxn modelId="{AFCD32BE-4362-4315-A2F6-9BE47F133CBA}" type="presParOf" srcId="{EF62FD5A-DA0F-4617-97A8-9C340AA0BA2D}" destId="{61EC58AA-39D6-470F-A440-58EA3352B114}" srcOrd="8" destOrd="0" presId="urn:microsoft.com/office/officeart/2005/8/layout/vList2"/>
    <dgm:cxn modelId="{AEA23DE1-BFBB-4B2A-91BF-C1C989513F98}" type="presParOf" srcId="{EF62FD5A-DA0F-4617-97A8-9C340AA0BA2D}" destId="{46475D0A-CBCE-4E9F-A368-8649E7D2B7CD}" srcOrd="9" destOrd="0" presId="urn:microsoft.com/office/officeart/2005/8/layout/vList2"/>
    <dgm:cxn modelId="{08211E78-2946-4C88-85BA-CFDA4131275B}" type="presParOf" srcId="{EF62FD5A-DA0F-4617-97A8-9C340AA0BA2D}" destId="{03D27131-904E-4546-B1DD-E80FCE9897B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FA049-E286-4989-8C63-20B87F101F9A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D5A3065-F5EB-4C60-96B4-1D16E777A259}">
      <dgm:prSet/>
      <dgm:spPr/>
      <dgm:t>
        <a:bodyPr/>
        <a:lstStyle/>
        <a:p>
          <a:r>
            <a:rPr lang="en-US"/>
            <a:t>Step 1</a:t>
          </a:r>
        </a:p>
      </dgm:t>
    </dgm:pt>
    <dgm:pt modelId="{16A68D83-B5CE-4CB9-B906-4CD7DE41F0B2}" type="parTrans" cxnId="{EEAA189E-8029-4502-8337-6517236D17A9}">
      <dgm:prSet/>
      <dgm:spPr/>
      <dgm:t>
        <a:bodyPr/>
        <a:lstStyle/>
        <a:p>
          <a:endParaRPr lang="en-US"/>
        </a:p>
      </dgm:t>
    </dgm:pt>
    <dgm:pt modelId="{17FDC6BA-6897-4C19-9F8F-2C85BC9F0B23}" type="sibTrans" cxnId="{EEAA189E-8029-4502-8337-6517236D17A9}">
      <dgm:prSet/>
      <dgm:spPr/>
      <dgm:t>
        <a:bodyPr/>
        <a:lstStyle/>
        <a:p>
          <a:endParaRPr lang="en-US"/>
        </a:p>
      </dgm:t>
    </dgm:pt>
    <dgm:pt modelId="{BE8A807A-B10E-4E01-B853-2BC702A101C9}">
      <dgm:prSet/>
      <dgm:spPr/>
      <dgm:t>
        <a:bodyPr/>
        <a:lstStyle/>
        <a:p>
          <a:r>
            <a:rPr lang="en-US"/>
            <a:t>Step 1</a:t>
          </a:r>
        </a:p>
      </dgm:t>
    </dgm:pt>
    <dgm:pt modelId="{B07BEA7F-BF06-4066-9CC1-7E43BA7653A7}" type="parTrans" cxnId="{2A3883BD-A399-4979-AC2E-D73E1244F124}">
      <dgm:prSet/>
      <dgm:spPr/>
      <dgm:t>
        <a:bodyPr/>
        <a:lstStyle/>
        <a:p>
          <a:endParaRPr lang="en-US"/>
        </a:p>
      </dgm:t>
    </dgm:pt>
    <dgm:pt modelId="{AAD2C2BE-542D-4C79-B126-19CD09E12968}" type="sibTrans" cxnId="{2A3883BD-A399-4979-AC2E-D73E1244F124}">
      <dgm:prSet/>
      <dgm:spPr/>
      <dgm:t>
        <a:bodyPr/>
        <a:lstStyle/>
        <a:p>
          <a:endParaRPr lang="en-US"/>
        </a:p>
      </dgm:t>
    </dgm:pt>
    <dgm:pt modelId="{B44B5049-45B0-46CB-9110-72DC38E0CA15}">
      <dgm:prSet/>
      <dgm:spPr/>
      <dgm:t>
        <a:bodyPr/>
        <a:lstStyle/>
        <a:p>
          <a:r>
            <a:rPr lang="en-US" dirty="0"/>
            <a:t>Select custom setting </a:t>
          </a:r>
        </a:p>
      </dgm:t>
    </dgm:pt>
    <dgm:pt modelId="{906DDD54-D7BB-4FB7-B94F-66EBDA197B08}" type="parTrans" cxnId="{3B15257B-AA0B-456C-86C2-3D6693D22C6F}">
      <dgm:prSet/>
      <dgm:spPr/>
      <dgm:t>
        <a:bodyPr/>
        <a:lstStyle/>
        <a:p>
          <a:endParaRPr lang="en-US"/>
        </a:p>
      </dgm:t>
    </dgm:pt>
    <dgm:pt modelId="{20EBFF3D-5B6D-4B06-B2CC-EE32B536360D}" type="sibTrans" cxnId="{3B15257B-AA0B-456C-86C2-3D6693D22C6F}">
      <dgm:prSet/>
      <dgm:spPr/>
      <dgm:t>
        <a:bodyPr/>
        <a:lstStyle/>
        <a:p>
          <a:endParaRPr lang="en-US"/>
        </a:p>
      </dgm:t>
    </dgm:pt>
    <dgm:pt modelId="{EFD737C7-02CC-40CD-B31F-30EE9A896F9D}">
      <dgm:prSet/>
      <dgm:spPr/>
      <dgm:t>
        <a:bodyPr/>
        <a:lstStyle/>
        <a:p>
          <a:r>
            <a:rPr lang="en-US"/>
            <a:t>Step 2</a:t>
          </a:r>
        </a:p>
      </dgm:t>
    </dgm:pt>
    <dgm:pt modelId="{A4358C7F-624F-4D4A-9521-8C8C8EC3A514}" type="parTrans" cxnId="{8CD7647F-C767-401B-814F-8517748AD6DB}">
      <dgm:prSet/>
      <dgm:spPr/>
      <dgm:t>
        <a:bodyPr/>
        <a:lstStyle/>
        <a:p>
          <a:endParaRPr lang="en-US"/>
        </a:p>
      </dgm:t>
    </dgm:pt>
    <dgm:pt modelId="{49094092-8A76-47AC-A0E6-490305A4BF50}" type="sibTrans" cxnId="{8CD7647F-C767-401B-814F-8517748AD6DB}">
      <dgm:prSet/>
      <dgm:spPr/>
      <dgm:t>
        <a:bodyPr/>
        <a:lstStyle/>
        <a:p>
          <a:endParaRPr lang="en-US"/>
        </a:p>
      </dgm:t>
    </dgm:pt>
    <dgm:pt modelId="{5F833824-BEC0-428A-A6BE-98D10C903B0D}">
      <dgm:prSet/>
      <dgm:spPr/>
      <dgm:t>
        <a:bodyPr/>
        <a:lstStyle/>
        <a:p>
          <a:r>
            <a:rPr lang="en-US"/>
            <a:t>Step 2</a:t>
          </a:r>
        </a:p>
      </dgm:t>
    </dgm:pt>
    <dgm:pt modelId="{9AF1CF6E-8D5A-4324-ABBF-2E2499D177EE}" type="parTrans" cxnId="{C8BB3CC4-1F4F-463E-A88D-A25488BB9193}">
      <dgm:prSet/>
      <dgm:spPr/>
      <dgm:t>
        <a:bodyPr/>
        <a:lstStyle/>
        <a:p>
          <a:endParaRPr lang="en-US"/>
        </a:p>
      </dgm:t>
    </dgm:pt>
    <dgm:pt modelId="{93AA7571-0D7A-42E0-B345-CBAEB93FBF3F}" type="sibTrans" cxnId="{C8BB3CC4-1F4F-463E-A88D-A25488BB9193}">
      <dgm:prSet/>
      <dgm:spPr/>
      <dgm:t>
        <a:bodyPr/>
        <a:lstStyle/>
        <a:p>
          <a:endParaRPr lang="en-US"/>
        </a:p>
      </dgm:t>
    </dgm:pt>
    <dgm:pt modelId="{EBCD8C97-93FE-4433-A655-6C70FDF62F26}">
      <dgm:prSet/>
      <dgm:spPr/>
      <dgm:t>
        <a:bodyPr/>
        <a:lstStyle/>
        <a:p>
          <a:r>
            <a:rPr lang="en-US"/>
            <a:t>Select records from the list of records.</a:t>
          </a:r>
        </a:p>
      </dgm:t>
    </dgm:pt>
    <dgm:pt modelId="{F396714D-D149-4BFA-BD01-71D987698AA8}" type="parTrans" cxnId="{B3B26946-F664-4E93-B058-344C596A4C2C}">
      <dgm:prSet/>
      <dgm:spPr/>
      <dgm:t>
        <a:bodyPr/>
        <a:lstStyle/>
        <a:p>
          <a:endParaRPr lang="en-US"/>
        </a:p>
      </dgm:t>
    </dgm:pt>
    <dgm:pt modelId="{5076CC62-ACDC-499F-8420-F49E3527E77B}" type="sibTrans" cxnId="{B3B26946-F664-4E93-B058-344C596A4C2C}">
      <dgm:prSet/>
      <dgm:spPr/>
      <dgm:t>
        <a:bodyPr/>
        <a:lstStyle/>
        <a:p>
          <a:endParaRPr lang="en-US"/>
        </a:p>
      </dgm:t>
    </dgm:pt>
    <dgm:pt modelId="{30E305B5-64C5-44D4-A66D-F509D7355E61}">
      <dgm:prSet/>
      <dgm:spPr/>
      <dgm:t>
        <a:bodyPr/>
        <a:lstStyle/>
        <a:p>
          <a:r>
            <a:rPr lang="en-US"/>
            <a:t>Step 3</a:t>
          </a:r>
        </a:p>
      </dgm:t>
    </dgm:pt>
    <dgm:pt modelId="{D252DFAE-895B-4E56-AAF6-7D2477447263}" type="parTrans" cxnId="{2D980BF2-7697-41CD-A099-DCBE9F911879}">
      <dgm:prSet/>
      <dgm:spPr/>
      <dgm:t>
        <a:bodyPr/>
        <a:lstStyle/>
        <a:p>
          <a:endParaRPr lang="en-US"/>
        </a:p>
      </dgm:t>
    </dgm:pt>
    <dgm:pt modelId="{B6B73CF9-E01F-4F5B-94BD-CF5B0A1DDBD0}" type="sibTrans" cxnId="{2D980BF2-7697-41CD-A099-DCBE9F911879}">
      <dgm:prSet/>
      <dgm:spPr/>
      <dgm:t>
        <a:bodyPr/>
        <a:lstStyle/>
        <a:p>
          <a:endParaRPr lang="en-US"/>
        </a:p>
      </dgm:t>
    </dgm:pt>
    <dgm:pt modelId="{9F9DF9F6-C1B2-427B-B193-7776601A64D0}">
      <dgm:prSet/>
      <dgm:spPr/>
      <dgm:t>
        <a:bodyPr/>
        <a:lstStyle/>
        <a:p>
          <a:r>
            <a:rPr lang="en-US"/>
            <a:t>Step 3</a:t>
          </a:r>
        </a:p>
      </dgm:t>
    </dgm:pt>
    <dgm:pt modelId="{2787CC50-51BF-4B2C-AFC6-9A28C053E4D0}" type="parTrans" cxnId="{ED230FFE-0410-4081-86D1-D24A28762E92}">
      <dgm:prSet/>
      <dgm:spPr/>
      <dgm:t>
        <a:bodyPr/>
        <a:lstStyle/>
        <a:p>
          <a:endParaRPr lang="en-US"/>
        </a:p>
      </dgm:t>
    </dgm:pt>
    <dgm:pt modelId="{421E6EE4-ECEF-46F2-AFDF-A0384C6456FB}" type="sibTrans" cxnId="{ED230FFE-0410-4081-86D1-D24A28762E92}">
      <dgm:prSet/>
      <dgm:spPr/>
      <dgm:t>
        <a:bodyPr/>
        <a:lstStyle/>
        <a:p>
          <a:endParaRPr lang="en-US"/>
        </a:p>
      </dgm:t>
    </dgm:pt>
    <dgm:pt modelId="{CD7F9941-B710-4C3B-BFD2-B266117910E2}">
      <dgm:prSet/>
      <dgm:spPr/>
      <dgm:t>
        <a:bodyPr/>
        <a:lstStyle/>
        <a:p>
          <a:r>
            <a:rPr lang="en-US" dirty="0"/>
            <a:t>Copy and paste the code snippet in test classes.</a:t>
          </a:r>
        </a:p>
      </dgm:t>
    </dgm:pt>
    <dgm:pt modelId="{9630427F-DAA4-400A-95A9-6F11D983AFEF}" type="parTrans" cxnId="{5FA0C317-9B26-4E46-AF5A-F6015D4DFD64}">
      <dgm:prSet/>
      <dgm:spPr/>
      <dgm:t>
        <a:bodyPr/>
        <a:lstStyle/>
        <a:p>
          <a:endParaRPr lang="en-US"/>
        </a:p>
      </dgm:t>
    </dgm:pt>
    <dgm:pt modelId="{495EBF5A-5013-4130-BA2F-288742F4B836}" type="sibTrans" cxnId="{5FA0C317-9B26-4E46-AF5A-F6015D4DFD64}">
      <dgm:prSet/>
      <dgm:spPr/>
      <dgm:t>
        <a:bodyPr/>
        <a:lstStyle/>
        <a:p>
          <a:endParaRPr lang="en-US"/>
        </a:p>
      </dgm:t>
    </dgm:pt>
    <dgm:pt modelId="{202FD86E-B5DE-4376-A688-7E2C8BD8F809}" type="pres">
      <dgm:prSet presAssocID="{06DFA049-E286-4989-8C63-20B87F101F9A}" presName="Name0" presStyleCnt="0">
        <dgm:presLayoutVars>
          <dgm:dir/>
          <dgm:animLvl val="lvl"/>
          <dgm:resizeHandles val="exact"/>
        </dgm:presLayoutVars>
      </dgm:prSet>
      <dgm:spPr/>
    </dgm:pt>
    <dgm:pt modelId="{793788BA-2735-4D2C-BBFB-6CCF63E39B74}" type="pres">
      <dgm:prSet presAssocID="{30E305B5-64C5-44D4-A66D-F509D7355E61}" presName="boxAndChildren" presStyleCnt="0"/>
      <dgm:spPr/>
    </dgm:pt>
    <dgm:pt modelId="{F2D176B6-CE69-4703-A76F-F4C2619C961E}" type="pres">
      <dgm:prSet presAssocID="{30E305B5-64C5-44D4-A66D-F509D7355E61}" presName="parentTextBox" presStyleLbl="alignNode1" presStyleIdx="0" presStyleCnt="3"/>
      <dgm:spPr/>
    </dgm:pt>
    <dgm:pt modelId="{AB335CBD-B04D-4554-8369-40B730F40274}" type="pres">
      <dgm:prSet presAssocID="{30E305B5-64C5-44D4-A66D-F509D7355E61}" presName="descendantBox" presStyleLbl="bgAccFollowNode1" presStyleIdx="0" presStyleCnt="3"/>
      <dgm:spPr/>
    </dgm:pt>
    <dgm:pt modelId="{9077DC89-1F62-4060-9260-000D091DC1C3}" type="pres">
      <dgm:prSet presAssocID="{49094092-8A76-47AC-A0E6-490305A4BF50}" presName="sp" presStyleCnt="0"/>
      <dgm:spPr/>
    </dgm:pt>
    <dgm:pt modelId="{5C8FC788-1DD8-4188-9A28-CC82BE506F4C}" type="pres">
      <dgm:prSet presAssocID="{EFD737C7-02CC-40CD-B31F-30EE9A896F9D}" presName="arrowAndChildren" presStyleCnt="0"/>
      <dgm:spPr/>
    </dgm:pt>
    <dgm:pt modelId="{F81AA423-23EA-4A4C-9804-EB6D2EB94340}" type="pres">
      <dgm:prSet presAssocID="{EFD737C7-02CC-40CD-B31F-30EE9A896F9D}" presName="parentTextArrow" presStyleLbl="node1" presStyleIdx="0" presStyleCnt="0"/>
      <dgm:spPr/>
    </dgm:pt>
    <dgm:pt modelId="{F51BE957-B1A4-4A3A-B82B-71979BD98B07}" type="pres">
      <dgm:prSet presAssocID="{EFD737C7-02CC-40CD-B31F-30EE9A896F9D}" presName="arrow" presStyleLbl="alignNode1" presStyleIdx="1" presStyleCnt="3"/>
      <dgm:spPr/>
    </dgm:pt>
    <dgm:pt modelId="{82641758-FC32-4911-AA6D-03DE21B37210}" type="pres">
      <dgm:prSet presAssocID="{EFD737C7-02CC-40CD-B31F-30EE9A896F9D}" presName="descendantArrow" presStyleLbl="bgAccFollowNode1" presStyleIdx="1" presStyleCnt="3"/>
      <dgm:spPr/>
    </dgm:pt>
    <dgm:pt modelId="{4E21E8CB-DEDC-4C91-ABDB-EF03C0786BFA}" type="pres">
      <dgm:prSet presAssocID="{17FDC6BA-6897-4C19-9F8F-2C85BC9F0B23}" presName="sp" presStyleCnt="0"/>
      <dgm:spPr/>
    </dgm:pt>
    <dgm:pt modelId="{2538F0E6-6A3A-4B12-9A22-7CBDFA4697E8}" type="pres">
      <dgm:prSet presAssocID="{5D5A3065-F5EB-4C60-96B4-1D16E777A259}" presName="arrowAndChildren" presStyleCnt="0"/>
      <dgm:spPr/>
    </dgm:pt>
    <dgm:pt modelId="{F9A51D37-EF3D-4B96-8E9C-46D56FA516B0}" type="pres">
      <dgm:prSet presAssocID="{5D5A3065-F5EB-4C60-96B4-1D16E777A259}" presName="parentTextArrow" presStyleLbl="node1" presStyleIdx="0" presStyleCnt="0"/>
      <dgm:spPr/>
    </dgm:pt>
    <dgm:pt modelId="{94DFAF83-5D9E-4312-BE53-160763BFD279}" type="pres">
      <dgm:prSet presAssocID="{5D5A3065-F5EB-4C60-96B4-1D16E777A259}" presName="arrow" presStyleLbl="alignNode1" presStyleIdx="2" presStyleCnt="3"/>
      <dgm:spPr/>
    </dgm:pt>
    <dgm:pt modelId="{D794682A-3BC8-4F03-8909-6499684AF7B9}" type="pres">
      <dgm:prSet presAssocID="{5D5A3065-F5EB-4C60-96B4-1D16E777A259}" presName="descendantArrow" presStyleLbl="bgAccFollowNode1" presStyleIdx="2" presStyleCnt="3"/>
      <dgm:spPr/>
    </dgm:pt>
  </dgm:ptLst>
  <dgm:cxnLst>
    <dgm:cxn modelId="{A74C2400-4A9F-4A1B-8A94-7F516CA40F7B}" type="presOf" srcId="{06DFA049-E286-4989-8C63-20B87F101F9A}" destId="{202FD86E-B5DE-4376-A688-7E2C8BD8F809}" srcOrd="0" destOrd="0" presId="urn:microsoft.com/office/officeart/2016/7/layout/VerticalDownArrowProcess"/>
    <dgm:cxn modelId="{DE709513-1102-4AB1-A32B-16DAAA467F23}" type="presOf" srcId="{9F9DF9F6-C1B2-427B-B193-7776601A64D0}" destId="{AB335CBD-B04D-4554-8369-40B730F40274}" srcOrd="0" destOrd="0" presId="urn:microsoft.com/office/officeart/2016/7/layout/VerticalDownArrowProcess"/>
    <dgm:cxn modelId="{5FA0C317-9B26-4E46-AF5A-F6015D4DFD64}" srcId="{9F9DF9F6-C1B2-427B-B193-7776601A64D0}" destId="{CD7F9941-B710-4C3B-BFD2-B266117910E2}" srcOrd="0" destOrd="0" parTransId="{9630427F-DAA4-400A-95A9-6F11D983AFEF}" sibTransId="{495EBF5A-5013-4130-BA2F-288742F4B836}"/>
    <dgm:cxn modelId="{FBA4C145-8D1F-4DC1-BFB7-5A8879355719}" type="presOf" srcId="{EBCD8C97-93FE-4433-A655-6C70FDF62F26}" destId="{82641758-FC32-4911-AA6D-03DE21B37210}" srcOrd="0" destOrd="1" presId="urn:microsoft.com/office/officeart/2016/7/layout/VerticalDownArrowProcess"/>
    <dgm:cxn modelId="{B3B26946-F664-4E93-B058-344C596A4C2C}" srcId="{5F833824-BEC0-428A-A6BE-98D10C903B0D}" destId="{EBCD8C97-93FE-4433-A655-6C70FDF62F26}" srcOrd="0" destOrd="0" parTransId="{F396714D-D149-4BFA-BD01-71D987698AA8}" sibTransId="{5076CC62-ACDC-499F-8420-F49E3527E77B}"/>
    <dgm:cxn modelId="{1A44F853-1BFF-4D80-9402-70F74C4D04BB}" type="presOf" srcId="{30E305B5-64C5-44D4-A66D-F509D7355E61}" destId="{F2D176B6-CE69-4703-A76F-F4C2619C961E}" srcOrd="0" destOrd="0" presId="urn:microsoft.com/office/officeart/2016/7/layout/VerticalDownArrowProcess"/>
    <dgm:cxn modelId="{3B15257B-AA0B-456C-86C2-3D6693D22C6F}" srcId="{BE8A807A-B10E-4E01-B853-2BC702A101C9}" destId="{B44B5049-45B0-46CB-9110-72DC38E0CA15}" srcOrd="0" destOrd="0" parTransId="{906DDD54-D7BB-4FB7-B94F-66EBDA197B08}" sibTransId="{20EBFF3D-5B6D-4B06-B2CC-EE32B536360D}"/>
    <dgm:cxn modelId="{5FB07C7B-13D6-41A5-B1E5-511C892929EB}" type="presOf" srcId="{5D5A3065-F5EB-4C60-96B4-1D16E777A259}" destId="{F9A51D37-EF3D-4B96-8E9C-46D56FA516B0}" srcOrd="0" destOrd="0" presId="urn:microsoft.com/office/officeart/2016/7/layout/VerticalDownArrowProcess"/>
    <dgm:cxn modelId="{8CD7647F-C767-401B-814F-8517748AD6DB}" srcId="{06DFA049-E286-4989-8C63-20B87F101F9A}" destId="{EFD737C7-02CC-40CD-B31F-30EE9A896F9D}" srcOrd="1" destOrd="0" parTransId="{A4358C7F-624F-4D4A-9521-8C8C8EC3A514}" sibTransId="{49094092-8A76-47AC-A0E6-490305A4BF50}"/>
    <dgm:cxn modelId="{900A3487-3998-4A9B-A338-4A52954C15EF}" type="presOf" srcId="{B44B5049-45B0-46CB-9110-72DC38E0CA15}" destId="{D794682A-3BC8-4F03-8909-6499684AF7B9}" srcOrd="0" destOrd="1" presId="urn:microsoft.com/office/officeart/2016/7/layout/VerticalDownArrowProcess"/>
    <dgm:cxn modelId="{9CEB0993-3FC8-46AB-8F8A-727D4ABAE181}" type="presOf" srcId="{CD7F9941-B710-4C3B-BFD2-B266117910E2}" destId="{AB335CBD-B04D-4554-8369-40B730F40274}" srcOrd="0" destOrd="1" presId="urn:microsoft.com/office/officeart/2016/7/layout/VerticalDownArrowProcess"/>
    <dgm:cxn modelId="{5460B294-DF69-460D-B4E4-BB238E0C9DC0}" type="presOf" srcId="{BE8A807A-B10E-4E01-B853-2BC702A101C9}" destId="{D794682A-3BC8-4F03-8909-6499684AF7B9}" srcOrd="0" destOrd="0" presId="urn:microsoft.com/office/officeart/2016/7/layout/VerticalDownArrowProcess"/>
    <dgm:cxn modelId="{EEAA189E-8029-4502-8337-6517236D17A9}" srcId="{06DFA049-E286-4989-8C63-20B87F101F9A}" destId="{5D5A3065-F5EB-4C60-96B4-1D16E777A259}" srcOrd="0" destOrd="0" parTransId="{16A68D83-B5CE-4CB9-B906-4CD7DE41F0B2}" sibTransId="{17FDC6BA-6897-4C19-9F8F-2C85BC9F0B23}"/>
    <dgm:cxn modelId="{8BC64BA0-C230-45DF-9273-83EE75764090}" type="presOf" srcId="{EFD737C7-02CC-40CD-B31F-30EE9A896F9D}" destId="{F81AA423-23EA-4A4C-9804-EB6D2EB94340}" srcOrd="0" destOrd="0" presId="urn:microsoft.com/office/officeart/2016/7/layout/VerticalDownArrowProcess"/>
    <dgm:cxn modelId="{0B6EABA4-2680-4243-975E-DD499B7AA219}" type="presOf" srcId="{5F833824-BEC0-428A-A6BE-98D10C903B0D}" destId="{82641758-FC32-4911-AA6D-03DE21B37210}" srcOrd="0" destOrd="0" presId="urn:microsoft.com/office/officeart/2016/7/layout/VerticalDownArrowProcess"/>
    <dgm:cxn modelId="{0BB6DEB2-3216-4415-A6FB-43B29C6F3ECC}" type="presOf" srcId="{5D5A3065-F5EB-4C60-96B4-1D16E777A259}" destId="{94DFAF83-5D9E-4312-BE53-160763BFD279}" srcOrd="1" destOrd="0" presId="urn:microsoft.com/office/officeart/2016/7/layout/VerticalDownArrowProcess"/>
    <dgm:cxn modelId="{2A3883BD-A399-4979-AC2E-D73E1244F124}" srcId="{5D5A3065-F5EB-4C60-96B4-1D16E777A259}" destId="{BE8A807A-B10E-4E01-B853-2BC702A101C9}" srcOrd="0" destOrd="0" parTransId="{B07BEA7F-BF06-4066-9CC1-7E43BA7653A7}" sibTransId="{AAD2C2BE-542D-4C79-B126-19CD09E12968}"/>
    <dgm:cxn modelId="{C8BB3CC4-1F4F-463E-A88D-A25488BB9193}" srcId="{EFD737C7-02CC-40CD-B31F-30EE9A896F9D}" destId="{5F833824-BEC0-428A-A6BE-98D10C903B0D}" srcOrd="0" destOrd="0" parTransId="{9AF1CF6E-8D5A-4324-ABBF-2E2499D177EE}" sibTransId="{93AA7571-0D7A-42E0-B345-CBAEB93FBF3F}"/>
    <dgm:cxn modelId="{AA705DCB-BD4E-4EA5-91EC-925AB5200A8D}" type="presOf" srcId="{EFD737C7-02CC-40CD-B31F-30EE9A896F9D}" destId="{F51BE957-B1A4-4A3A-B82B-71979BD98B07}" srcOrd="1" destOrd="0" presId="urn:microsoft.com/office/officeart/2016/7/layout/VerticalDownArrowProcess"/>
    <dgm:cxn modelId="{2D980BF2-7697-41CD-A099-DCBE9F911879}" srcId="{06DFA049-E286-4989-8C63-20B87F101F9A}" destId="{30E305B5-64C5-44D4-A66D-F509D7355E61}" srcOrd="2" destOrd="0" parTransId="{D252DFAE-895B-4E56-AAF6-7D2477447263}" sibTransId="{B6B73CF9-E01F-4F5B-94BD-CF5B0A1DDBD0}"/>
    <dgm:cxn modelId="{ED230FFE-0410-4081-86D1-D24A28762E92}" srcId="{30E305B5-64C5-44D4-A66D-F509D7355E61}" destId="{9F9DF9F6-C1B2-427B-B193-7776601A64D0}" srcOrd="0" destOrd="0" parTransId="{2787CC50-51BF-4B2C-AFC6-9A28C053E4D0}" sibTransId="{421E6EE4-ECEF-46F2-AFDF-A0384C6456FB}"/>
    <dgm:cxn modelId="{C518CDEF-C103-4847-9CA8-438B16FA79DF}" type="presParOf" srcId="{202FD86E-B5DE-4376-A688-7E2C8BD8F809}" destId="{793788BA-2735-4D2C-BBFB-6CCF63E39B74}" srcOrd="0" destOrd="0" presId="urn:microsoft.com/office/officeart/2016/7/layout/VerticalDownArrowProcess"/>
    <dgm:cxn modelId="{EB9E55C7-6E97-43E3-9573-E55D429C6DE4}" type="presParOf" srcId="{793788BA-2735-4D2C-BBFB-6CCF63E39B74}" destId="{F2D176B6-CE69-4703-A76F-F4C2619C961E}" srcOrd="0" destOrd="0" presId="urn:microsoft.com/office/officeart/2016/7/layout/VerticalDownArrowProcess"/>
    <dgm:cxn modelId="{5E9CD4FF-3E9B-4756-86EB-3BAD2E235C8F}" type="presParOf" srcId="{793788BA-2735-4D2C-BBFB-6CCF63E39B74}" destId="{AB335CBD-B04D-4554-8369-40B730F40274}" srcOrd="1" destOrd="0" presId="urn:microsoft.com/office/officeart/2016/7/layout/VerticalDownArrowProcess"/>
    <dgm:cxn modelId="{D9C1CD29-A01D-4E73-B90B-E47EB557397E}" type="presParOf" srcId="{202FD86E-B5DE-4376-A688-7E2C8BD8F809}" destId="{9077DC89-1F62-4060-9260-000D091DC1C3}" srcOrd="1" destOrd="0" presId="urn:microsoft.com/office/officeart/2016/7/layout/VerticalDownArrowProcess"/>
    <dgm:cxn modelId="{6FFA1745-5615-4CBA-B209-5E8A273A3C5F}" type="presParOf" srcId="{202FD86E-B5DE-4376-A688-7E2C8BD8F809}" destId="{5C8FC788-1DD8-4188-9A28-CC82BE506F4C}" srcOrd="2" destOrd="0" presId="urn:microsoft.com/office/officeart/2016/7/layout/VerticalDownArrowProcess"/>
    <dgm:cxn modelId="{5A8E8094-E245-4EE6-AE7F-4E84B728F755}" type="presParOf" srcId="{5C8FC788-1DD8-4188-9A28-CC82BE506F4C}" destId="{F81AA423-23EA-4A4C-9804-EB6D2EB94340}" srcOrd="0" destOrd="0" presId="urn:microsoft.com/office/officeart/2016/7/layout/VerticalDownArrowProcess"/>
    <dgm:cxn modelId="{E3390D2D-F93B-4D5C-85B6-E7161E3B5671}" type="presParOf" srcId="{5C8FC788-1DD8-4188-9A28-CC82BE506F4C}" destId="{F51BE957-B1A4-4A3A-B82B-71979BD98B07}" srcOrd="1" destOrd="0" presId="urn:microsoft.com/office/officeart/2016/7/layout/VerticalDownArrowProcess"/>
    <dgm:cxn modelId="{A8655E5F-86C9-4C67-A2AF-BD3A05A89E60}" type="presParOf" srcId="{5C8FC788-1DD8-4188-9A28-CC82BE506F4C}" destId="{82641758-FC32-4911-AA6D-03DE21B37210}" srcOrd="2" destOrd="0" presId="urn:microsoft.com/office/officeart/2016/7/layout/VerticalDownArrowProcess"/>
    <dgm:cxn modelId="{0867D73F-7C73-4856-93B9-FE8DC9E29627}" type="presParOf" srcId="{202FD86E-B5DE-4376-A688-7E2C8BD8F809}" destId="{4E21E8CB-DEDC-4C91-ABDB-EF03C0786BFA}" srcOrd="3" destOrd="0" presId="urn:microsoft.com/office/officeart/2016/7/layout/VerticalDownArrowProcess"/>
    <dgm:cxn modelId="{D2E6B102-AA38-4782-891B-8F7186D2F16D}" type="presParOf" srcId="{202FD86E-B5DE-4376-A688-7E2C8BD8F809}" destId="{2538F0E6-6A3A-4B12-9A22-7CBDFA4697E8}" srcOrd="4" destOrd="0" presId="urn:microsoft.com/office/officeart/2016/7/layout/VerticalDownArrowProcess"/>
    <dgm:cxn modelId="{EA51C14B-B5FE-4306-AE63-B3B29DBA7E88}" type="presParOf" srcId="{2538F0E6-6A3A-4B12-9A22-7CBDFA4697E8}" destId="{F9A51D37-EF3D-4B96-8E9C-46D56FA516B0}" srcOrd="0" destOrd="0" presId="urn:microsoft.com/office/officeart/2016/7/layout/VerticalDownArrowProcess"/>
    <dgm:cxn modelId="{62D2BF81-5DAD-4DFB-BECB-4C3E1FA83B2A}" type="presParOf" srcId="{2538F0E6-6A3A-4B12-9A22-7CBDFA4697E8}" destId="{94DFAF83-5D9E-4312-BE53-160763BFD279}" srcOrd="1" destOrd="0" presId="urn:microsoft.com/office/officeart/2016/7/layout/VerticalDownArrowProcess"/>
    <dgm:cxn modelId="{C4BFB7F0-5375-40C7-B999-E2B3C854BB83}" type="presParOf" srcId="{2538F0E6-6A3A-4B12-9A22-7CBDFA4697E8}" destId="{D794682A-3BC8-4F03-8909-6499684AF7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45FAB-A116-4E7F-AEBD-F1993DB0E6D1}">
      <dsp:nvSpPr>
        <dsp:cNvPr id="0" name=""/>
        <dsp:cNvSpPr/>
      </dsp:nvSpPr>
      <dsp:spPr>
        <a:xfrm>
          <a:off x="0" y="7061"/>
          <a:ext cx="68304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provides the code snippet for custom setting data creation in test classes.</a:t>
          </a:r>
        </a:p>
      </dsp:txBody>
      <dsp:txXfrm>
        <a:off x="40962" y="48023"/>
        <a:ext cx="6748509" cy="757185"/>
      </dsp:txXfrm>
    </dsp:sp>
    <dsp:sp modelId="{9BC42D50-1DA9-4E91-A101-120C99D74B9A}">
      <dsp:nvSpPr>
        <dsp:cNvPr id="0" name=""/>
        <dsp:cNvSpPr/>
      </dsp:nvSpPr>
      <dsp:spPr>
        <a:xfrm>
          <a:off x="0" y="889370"/>
          <a:ext cx="68304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Provides flexibility for the developer to select any custom setting from the list.</a:t>
          </a:r>
        </a:p>
      </dsp:txBody>
      <dsp:txXfrm>
        <a:off x="40962" y="930332"/>
        <a:ext cx="6748509" cy="757185"/>
      </dsp:txXfrm>
    </dsp:sp>
    <dsp:sp modelId="{13B4F640-AD58-4E4A-B98D-CD9D736B2B1A}">
      <dsp:nvSpPr>
        <dsp:cNvPr id="0" name=""/>
        <dsp:cNvSpPr/>
      </dsp:nvSpPr>
      <dsp:spPr>
        <a:xfrm>
          <a:off x="0" y="1771680"/>
          <a:ext cx="68304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Developer has the privilege to select any record of the custom setting on looking at the compact record view.</a:t>
          </a:r>
        </a:p>
      </dsp:txBody>
      <dsp:txXfrm>
        <a:off x="40962" y="1812642"/>
        <a:ext cx="6748509" cy="757185"/>
      </dsp:txXfrm>
    </dsp:sp>
    <dsp:sp modelId="{6DAFC358-911F-4322-AF9C-867666839F61}">
      <dsp:nvSpPr>
        <dsp:cNvPr id="0" name=""/>
        <dsp:cNvSpPr/>
      </dsp:nvSpPr>
      <dsp:spPr>
        <a:xfrm>
          <a:off x="0" y="2653989"/>
          <a:ext cx="68304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Saves development time, as developer can directly copy and paste the required custom setting data creation snippet in their classes.					</a:t>
          </a:r>
        </a:p>
      </dsp:txBody>
      <dsp:txXfrm>
        <a:off x="40962" y="2694951"/>
        <a:ext cx="6748509" cy="757185"/>
      </dsp:txXfrm>
    </dsp:sp>
    <dsp:sp modelId="{61EC58AA-39D6-470F-A440-58EA3352B114}">
      <dsp:nvSpPr>
        <dsp:cNvPr id="0" name=""/>
        <dsp:cNvSpPr/>
      </dsp:nvSpPr>
      <dsp:spPr>
        <a:xfrm>
          <a:off x="0" y="3536298"/>
          <a:ext cx="68304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Built on lightning platform. Developer friendly UI and navigation.				</a:t>
          </a:r>
        </a:p>
      </dsp:txBody>
      <dsp:txXfrm>
        <a:off x="40962" y="3577260"/>
        <a:ext cx="6748509" cy="757185"/>
      </dsp:txXfrm>
    </dsp:sp>
    <dsp:sp modelId="{03D27131-904E-4546-B1DD-E80FCE9897B6}">
      <dsp:nvSpPr>
        <dsp:cNvPr id="0" name=""/>
        <dsp:cNvSpPr/>
      </dsp:nvSpPr>
      <dsp:spPr>
        <a:xfrm>
          <a:off x="0" y="4418608"/>
          <a:ext cx="6830433" cy="839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Highlights the id that needs to be changed in the created data if the custom setting contains </a:t>
          </a:r>
          <a:r>
            <a:rPr lang="en-US" sz="1500" kern="1200" dirty="0" err="1"/>
            <a:t>profileid</a:t>
          </a:r>
          <a:r>
            <a:rPr lang="en-US" sz="1500" kern="1200" dirty="0"/>
            <a:t> , </a:t>
          </a:r>
          <a:r>
            <a:rPr lang="en-US" sz="1500" kern="1200" dirty="0" err="1"/>
            <a:t>userid</a:t>
          </a:r>
          <a:r>
            <a:rPr lang="en-US" sz="1500" kern="1200" dirty="0"/>
            <a:t> or organization id ( Hierarchical Custom setting).				</a:t>
          </a:r>
        </a:p>
      </dsp:txBody>
      <dsp:txXfrm>
        <a:off x="40962" y="4459570"/>
        <a:ext cx="6748509" cy="757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176B6-CE69-4703-A76F-F4C2619C961E}">
      <dsp:nvSpPr>
        <dsp:cNvPr id="0" name=""/>
        <dsp:cNvSpPr/>
      </dsp:nvSpPr>
      <dsp:spPr>
        <a:xfrm>
          <a:off x="0" y="3963077"/>
          <a:ext cx="1707608" cy="13007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445" tIns="256032" rIns="12144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3</a:t>
          </a:r>
        </a:p>
      </dsp:txBody>
      <dsp:txXfrm>
        <a:off x="0" y="3963077"/>
        <a:ext cx="1707608" cy="1300770"/>
      </dsp:txXfrm>
    </dsp:sp>
    <dsp:sp modelId="{AB335CBD-B04D-4554-8369-40B730F40274}">
      <dsp:nvSpPr>
        <dsp:cNvPr id="0" name=""/>
        <dsp:cNvSpPr/>
      </dsp:nvSpPr>
      <dsp:spPr>
        <a:xfrm>
          <a:off x="1707608" y="3963077"/>
          <a:ext cx="5122824" cy="13007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5" tIns="241300" rIns="103915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Copy and paste the code snippet in test classes.</a:t>
          </a:r>
        </a:p>
      </dsp:txBody>
      <dsp:txXfrm>
        <a:off x="1707608" y="3963077"/>
        <a:ext cx="5122824" cy="1300770"/>
      </dsp:txXfrm>
    </dsp:sp>
    <dsp:sp modelId="{F51BE957-B1A4-4A3A-B82B-71979BD98B07}">
      <dsp:nvSpPr>
        <dsp:cNvPr id="0" name=""/>
        <dsp:cNvSpPr/>
      </dsp:nvSpPr>
      <dsp:spPr>
        <a:xfrm rot="10800000">
          <a:off x="0" y="1982004"/>
          <a:ext cx="1707608" cy="20005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445" tIns="256032" rIns="12144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2</a:t>
          </a:r>
        </a:p>
      </dsp:txBody>
      <dsp:txXfrm rot="-10800000">
        <a:off x="0" y="1982004"/>
        <a:ext cx="1707608" cy="1300380"/>
      </dsp:txXfrm>
    </dsp:sp>
    <dsp:sp modelId="{82641758-FC32-4911-AA6D-03DE21B37210}">
      <dsp:nvSpPr>
        <dsp:cNvPr id="0" name=""/>
        <dsp:cNvSpPr/>
      </dsp:nvSpPr>
      <dsp:spPr>
        <a:xfrm>
          <a:off x="1707608" y="1982004"/>
          <a:ext cx="5122824" cy="130038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5" tIns="241300" rIns="103915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Select records from the list of records.</a:t>
          </a:r>
        </a:p>
      </dsp:txBody>
      <dsp:txXfrm>
        <a:off x="1707608" y="1982004"/>
        <a:ext cx="5122824" cy="1300380"/>
      </dsp:txXfrm>
    </dsp:sp>
    <dsp:sp modelId="{94DFAF83-5D9E-4312-BE53-160763BFD279}">
      <dsp:nvSpPr>
        <dsp:cNvPr id="0" name=""/>
        <dsp:cNvSpPr/>
      </dsp:nvSpPr>
      <dsp:spPr>
        <a:xfrm rot="10800000">
          <a:off x="0" y="930"/>
          <a:ext cx="1707608" cy="20005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445" tIns="256032" rIns="12144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1</a:t>
          </a:r>
        </a:p>
      </dsp:txBody>
      <dsp:txXfrm rot="-10800000">
        <a:off x="0" y="930"/>
        <a:ext cx="1707608" cy="1300380"/>
      </dsp:txXfrm>
    </dsp:sp>
    <dsp:sp modelId="{D794682A-3BC8-4F03-8909-6499684AF7B9}">
      <dsp:nvSpPr>
        <dsp:cNvPr id="0" name=""/>
        <dsp:cNvSpPr/>
      </dsp:nvSpPr>
      <dsp:spPr>
        <a:xfrm>
          <a:off x="1707608" y="930"/>
          <a:ext cx="5122824" cy="130038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5" tIns="241300" rIns="103915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Select custom setting </a:t>
          </a:r>
        </a:p>
      </dsp:txBody>
      <dsp:txXfrm>
        <a:off x="1707608" y="930"/>
        <a:ext cx="5122824" cy="130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96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82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7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72183" y="1864865"/>
            <a:ext cx="8129433" cy="2262781"/>
          </a:xfrm>
        </p:spPr>
        <p:txBody>
          <a:bodyPr>
            <a:normAutofit/>
          </a:bodyPr>
          <a:lstStyle/>
          <a:p>
            <a:r>
              <a:rPr lang="en-US" dirty="0"/>
              <a:t>Custom Setting Script Generator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5077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8" y="3411452"/>
            <a:ext cx="1097907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80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59564" y="3101093"/>
            <a:ext cx="2453413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About tool: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8" y="3179901"/>
            <a:ext cx="1097907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487" y="0"/>
            <a:ext cx="73943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05352" y="589722"/>
            <a:ext cx="679626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This tool provides the code snippet for custom setting script creation.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80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DC339-B5C2-4FC9-8201-63B45769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64" y="3101093"/>
            <a:ext cx="2453413" cy="302934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How to Configure in your salesforce org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8" y="3179901"/>
            <a:ext cx="1097907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487" y="0"/>
            <a:ext cx="73943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E96A6F79-80BA-4093-9E92-975E286A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2" y="260648"/>
            <a:ext cx="7394338" cy="640871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To set custom setting generator to open in lightning application: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Step: Go to </a:t>
            </a:r>
            <a:r>
              <a:rPr lang="en-US" sz="1900" dirty="0" err="1"/>
              <a:t>DeveloperConsole</a:t>
            </a:r>
            <a:r>
              <a:rPr lang="en-US" sz="1900" dirty="0"/>
              <a:t> &gt; File &gt; New &gt; Lightning Application &gt; Give meaningful name to application &gt; Paste Below Code: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&lt;</a:t>
            </a:r>
            <a:r>
              <a:rPr lang="en-US" sz="1900" dirty="0" err="1"/>
              <a:t>aura:application</a:t>
            </a:r>
            <a:r>
              <a:rPr lang="en-US" sz="1900" dirty="0"/>
              <a:t> extends="</a:t>
            </a:r>
            <a:r>
              <a:rPr lang="en-US" sz="1900" dirty="0" err="1"/>
              <a:t>force:slds</a:t>
            </a:r>
            <a:r>
              <a:rPr lang="en-US" sz="1900" dirty="0"/>
              <a:t>" access="global"&gt;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	&lt;</a:t>
            </a:r>
            <a:r>
              <a:rPr lang="en-US" sz="1900" dirty="0" err="1"/>
              <a:t>c:CustomSettingGenerator</a:t>
            </a:r>
            <a:r>
              <a:rPr lang="en-US" sz="1900" dirty="0"/>
              <a:t>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&lt;/</a:t>
            </a:r>
            <a:r>
              <a:rPr lang="en-US" sz="1900" dirty="0" err="1"/>
              <a:t>aura:application</a:t>
            </a:r>
            <a:r>
              <a:rPr lang="en-US" sz="19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Add one List type and one hierarchy type custom setting API name separated by “--” in custom label “</a:t>
            </a:r>
            <a:r>
              <a:rPr lang="en-US" sz="1900" dirty="0" err="1"/>
              <a:t>Custom_Setting_For_Test_Class</a:t>
            </a:r>
            <a:r>
              <a:rPr lang="en-US" sz="1900" dirty="0"/>
              <a:t>”.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	 Example &gt; </a:t>
            </a:r>
            <a:r>
              <a:rPr lang="en-IN" sz="1900" dirty="0" err="1"/>
              <a:t>RestrcitProfilesAndUsers</a:t>
            </a:r>
            <a:r>
              <a:rPr lang="en-IN" sz="1900" dirty="0"/>
              <a:t>__c--</a:t>
            </a:r>
            <a:r>
              <a:rPr lang="en-IN" sz="1900" dirty="0" err="1"/>
              <a:t>EnableJSON</a:t>
            </a:r>
            <a:r>
              <a:rPr lang="en-IN" sz="1900" dirty="0"/>
              <a:t>__c</a:t>
            </a:r>
            <a:r>
              <a:rPr lang="en-US" sz="19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To set custom setting generator to open in lightning Tab: (OPTIONAL)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Step: Go to setup &gt; type tabs on quick find menu &gt; Click on new of Lightning Component Tabs section &gt; Select "c:CustomSettingGenerator" in lightning component and rest fill other picklist as per your need &gt; Click Next &gt; Apply tabs to application based on profile (Optional) &gt; Save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56770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80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47" y="2027193"/>
            <a:ext cx="2453413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200" spc="-50" baseline="0" dirty="0">
                <a:solidFill>
                  <a:schemeClr val="bg1"/>
                </a:solidFill>
              </a:rPr>
              <a:t>Why custom setting record generator?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8" y="3179901"/>
            <a:ext cx="1097907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487" y="0"/>
            <a:ext cx="73943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84D1B9-1D0F-4CFF-8CCF-3F90C95B05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2862847"/>
              </p:ext>
            </p:extLst>
          </p:nvPr>
        </p:nvGraphicFramePr>
        <p:xfrm>
          <a:off x="4711916" y="641551"/>
          <a:ext cx="6830433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80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9489" y="2060848"/>
            <a:ext cx="2453413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Custom setting Record Creation Process</a:t>
            </a:r>
          </a:p>
        </p:txBody>
      </p:sp>
      <p:sp>
        <p:nvSpPr>
          <p:cNvPr id="9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8" y="3179901"/>
            <a:ext cx="1097907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487" y="0"/>
            <a:ext cx="73943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Content Placeholder 2" descr="Alternating Flow diagram showing 3 groups arranged from left to right with a title and bullet points in each group and a curved arrow showing the flow from one group to the next.">
            <a:extLst>
              <a:ext uri="{FF2B5EF4-FFF2-40B4-BE49-F238E27FC236}">
                <a16:creationId xmlns:a16="http://schemas.microsoft.com/office/drawing/2014/main" id="{288E8487-9C61-416F-88BF-DB8CA54B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175435"/>
              </p:ext>
            </p:extLst>
          </p:nvPr>
        </p:nvGraphicFramePr>
        <p:xfrm>
          <a:off x="4711916" y="641551"/>
          <a:ext cx="6830433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65C01-6CEE-4C83-831A-64B1B2D8C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650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227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Corbel</vt:lpstr>
      <vt:lpstr>Wingdings 3</vt:lpstr>
      <vt:lpstr>Wisp</vt:lpstr>
      <vt:lpstr>Custom Setting Script Generator</vt:lpstr>
      <vt:lpstr>About tool:</vt:lpstr>
      <vt:lpstr>How to Configure in your salesforce org</vt:lpstr>
      <vt:lpstr>Why custom setting record generator?</vt:lpstr>
      <vt:lpstr>Custom setting Record Creation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Setting Record Generator</dc:title>
  <dc:creator>Raja Bhandari</dc:creator>
  <cp:lastModifiedBy>Raja Bhandari</cp:lastModifiedBy>
  <cp:revision>9</cp:revision>
  <dcterms:created xsi:type="dcterms:W3CDTF">2019-03-24T15:07:25Z</dcterms:created>
  <dcterms:modified xsi:type="dcterms:W3CDTF">2019-03-28T07:55:19Z</dcterms:modified>
</cp:coreProperties>
</file>