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283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744012" y="756699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0" y="1124949"/>
                </a:moveTo>
                <a:lnTo>
                  <a:pt x="0" y="0"/>
                </a:lnTo>
                <a:lnTo>
                  <a:pt x="1081624" y="0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18349" y="3266725"/>
            <a:ext cx="1082040" cy="1125220"/>
          </a:xfrm>
          <a:custGeom>
            <a:avLst/>
            <a:gdLst/>
            <a:ahLst/>
            <a:cxnLst/>
            <a:rect l="l" t="t" r="r" b="b"/>
            <a:pathLst>
              <a:path w="1082039" h="1125220">
                <a:moveTo>
                  <a:pt x="1081624" y="0"/>
                </a:moveTo>
                <a:lnTo>
                  <a:pt x="1081624" y="1124949"/>
                </a:lnTo>
                <a:lnTo>
                  <a:pt x="0" y="1124949"/>
                </a:lnTo>
              </a:path>
            </a:pathLst>
          </a:custGeom>
          <a:ln w="28574">
            <a:solidFill>
              <a:srgbClr val="CCA6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7138" y="1135611"/>
            <a:ext cx="2631440" cy="175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700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99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97799"/>
                </a:lnTo>
                <a:close/>
              </a:path>
            </a:pathLst>
          </a:custGeom>
          <a:solidFill>
            <a:srgbClr val="CCA67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387384"/>
            <a:ext cx="2903220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140108"/>
            <a:ext cx="7932420" cy="3342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95369" y="1123950"/>
            <a:ext cx="3753262" cy="17543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1615" marR="214629" algn="ctr">
              <a:lnSpc>
                <a:spcPct val="100800"/>
              </a:lnSpc>
              <a:spcBef>
                <a:spcPts val="90"/>
              </a:spcBef>
            </a:pPr>
            <a:r>
              <a:rPr sz="3750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sz="375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</a:t>
            </a:r>
            <a:r>
              <a:rPr sz="37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platform-</a:t>
            </a:r>
            <a:endParaRPr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375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sz="375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75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sz="3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76600" y="3373397"/>
            <a:ext cx="2989263" cy="934229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 marR="5080" indent="53975" algn="just">
              <a:lnSpc>
                <a:spcPts val="2270"/>
              </a:lnSpc>
              <a:spcBef>
                <a:spcPts val="384"/>
              </a:spcBef>
            </a:pPr>
            <a:r>
              <a:rPr sz="21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B11102015</a:t>
            </a:r>
            <a:r>
              <a:rPr sz="21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Bingxiu</a:t>
            </a:r>
            <a:r>
              <a:rPr lang="en-US"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Yu,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B11102112</a:t>
            </a:r>
            <a:r>
              <a:rPr lang="en-US" sz="21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1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Chiajui</a:t>
            </a:r>
            <a:r>
              <a:rPr lang="en-US"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</a:t>
            </a:r>
            <a:r>
              <a:rPr sz="21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1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B11102213</a:t>
            </a:r>
            <a:r>
              <a:rPr lang="en-US" sz="21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1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Guojun</a:t>
            </a:r>
            <a:r>
              <a:rPr lang="en-US" sz="21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     Zeng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387384"/>
            <a:ext cx="41872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84978"/>
            <a:ext cx="6311900" cy="292984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Bingxiu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Yu</a:t>
            </a:r>
            <a:r>
              <a:rPr sz="115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sz="115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19405">
              <a:lnSpc>
                <a:spcPts val="1365"/>
              </a:lnSpc>
              <a:buChar char="●"/>
              <a:tabLst>
                <a:tab pos="469265" algn="l"/>
              </a:tabLst>
            </a:pP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11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(UI)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1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19405">
              <a:lnSpc>
                <a:spcPts val="1355"/>
              </a:lnSpc>
              <a:buChar char="●"/>
              <a:tabLst>
                <a:tab pos="469265" algn="l"/>
              </a:tabLst>
            </a:pP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sz="11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playback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19405">
              <a:lnSpc>
                <a:spcPts val="1365"/>
              </a:lnSpc>
              <a:buChar char="●"/>
              <a:tabLst>
                <a:tab pos="469265" algn="l"/>
              </a:tabLst>
            </a:pP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1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1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sz="11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1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sz="11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5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sz="115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subtitles.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●"/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Chiajui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 </a:t>
            </a:r>
            <a:r>
              <a:rPr sz="1150"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sz="1150" b="1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19405">
              <a:lnSpc>
                <a:spcPts val="1365"/>
              </a:lnSpc>
              <a:spcBef>
                <a:spcPts val="5"/>
              </a:spcBef>
              <a:buChar char="●"/>
              <a:tabLst>
                <a:tab pos="469265" algn="l"/>
              </a:tabLst>
            </a:pP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1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sz="115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5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19405">
              <a:lnSpc>
                <a:spcPts val="1355"/>
              </a:lnSpc>
              <a:buChar char="●"/>
              <a:tabLst>
                <a:tab pos="469265" algn="l"/>
              </a:tabLst>
            </a:pP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sz="11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19405">
              <a:lnSpc>
                <a:spcPts val="1365"/>
              </a:lnSpc>
              <a:buChar char="●"/>
              <a:tabLst>
                <a:tab pos="469265" algn="l"/>
              </a:tabLst>
            </a:pP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</a:t>
            </a:r>
            <a:r>
              <a:rPr sz="11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subtitles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115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●"/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lang="en-US" sz="1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Guojun</a:t>
            </a:r>
            <a:r>
              <a:rPr lang="en-US" sz="1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Zeng</a:t>
            </a:r>
            <a:r>
              <a:rPr sz="1150"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15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sz="1150"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(DevOps)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19405">
              <a:lnSpc>
                <a:spcPts val="1365"/>
              </a:lnSpc>
              <a:buChar char="●"/>
              <a:tabLst>
                <a:tab pos="469265" algn="l"/>
              </a:tabLst>
            </a:pP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Provision</a:t>
            </a:r>
            <a:r>
              <a:rPr sz="11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sz="11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sz="11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(Blob</a:t>
            </a:r>
            <a:r>
              <a:rPr sz="11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Storage,</a:t>
            </a:r>
            <a:r>
              <a:rPr sz="115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CDN).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19405">
              <a:lnSpc>
                <a:spcPts val="1355"/>
              </a:lnSpc>
              <a:buChar char="●"/>
              <a:tabLst>
                <a:tab pos="469265" algn="l"/>
              </a:tabLst>
            </a:pP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Azure</a:t>
            </a:r>
            <a:r>
              <a:rPr sz="1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sz="1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sz="1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5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1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sz="115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19405">
              <a:lnSpc>
                <a:spcPts val="1365"/>
              </a:lnSpc>
              <a:buChar char="●"/>
              <a:tabLst>
                <a:tab pos="469265" algn="l"/>
              </a:tabLst>
            </a:pP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stress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15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15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1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1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Schedule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550" y="1412750"/>
            <a:ext cx="8839553" cy="29124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384"/>
            <a:ext cx="37300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140108"/>
            <a:ext cx="10191622" cy="3123291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Streaming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265" indent="-351790">
              <a:lnSpc>
                <a:spcPct val="100000"/>
              </a:lnSpc>
              <a:spcBef>
                <a:spcPts val="1120"/>
              </a:spcBef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low-latency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viewing.</a:t>
            </a: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Playback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265" indent="-351790">
              <a:lnSpc>
                <a:spcPct val="100000"/>
              </a:lnSpc>
              <a:spcBef>
                <a:spcPts val="1120"/>
              </a:spcBef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HLS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playback.</a:t>
            </a: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265" indent="-351790">
              <a:lnSpc>
                <a:spcPct val="100000"/>
              </a:lnSpc>
              <a:spcBef>
                <a:spcPts val="1120"/>
              </a:spcBef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intuitive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streams.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marR="5080" indent="-351790">
              <a:lnSpc>
                <a:spcPts val="1820"/>
              </a:lnSpc>
              <a:spcBef>
                <a:spcPts val="1250"/>
              </a:spcBef>
              <a:buChar char="●"/>
              <a:tabLst>
                <a:tab pos="46990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subtitles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4" y="387384"/>
            <a:ext cx="35014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</a:t>
            </a:r>
            <a:r>
              <a:rPr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40108"/>
            <a:ext cx="8122624" cy="311467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790">
              <a:lnSpc>
                <a:spcPct val="100000"/>
              </a:lnSpc>
              <a:spcBef>
                <a:spcPts val="1120"/>
              </a:spcBef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6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sz="1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AD,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mandatory.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790">
              <a:lnSpc>
                <a:spcPct val="100000"/>
              </a:lnSpc>
              <a:spcBef>
                <a:spcPts val="1120"/>
              </a:spcBef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streams.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790">
              <a:lnSpc>
                <a:spcPct val="100000"/>
              </a:lnSpc>
              <a:spcBef>
                <a:spcPts val="1120"/>
              </a:spcBef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Streamers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790">
              <a:lnSpc>
                <a:spcPct val="100000"/>
              </a:lnSpc>
              <a:spcBef>
                <a:spcPts val="1120"/>
              </a:spcBef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</a:t>
            </a:r>
            <a:r>
              <a:rPr sz="16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CDN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worldwide.</a:t>
            </a:r>
            <a:endParaRPr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247</Words>
  <Application>Microsoft Office PowerPoint</Application>
  <PresentationFormat>On-screen Show (16:9)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Narrow</vt:lpstr>
      <vt:lpstr>Times New Roman</vt:lpstr>
      <vt:lpstr>Office Theme</vt:lpstr>
      <vt:lpstr>Live streaming platform- First presentation</vt:lpstr>
      <vt:lpstr>Distribution of work</vt:lpstr>
      <vt:lpstr>Schedule</vt:lpstr>
      <vt:lpstr>Expected features</vt:lpstr>
      <vt:lpstr>Expected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Presentation</dc:title>
  <cp:lastModifiedBy>lee ray</cp:lastModifiedBy>
  <cp:revision>2</cp:revision>
  <dcterms:created xsi:type="dcterms:W3CDTF">2025-04-12T07:07:34Z</dcterms:created>
  <dcterms:modified xsi:type="dcterms:W3CDTF">2025-04-12T07:14:33Z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