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8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4723" y="757427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712"/>
                </a:moveTo>
                <a:lnTo>
                  <a:pt x="0" y="0"/>
                </a:lnTo>
                <a:lnTo>
                  <a:pt x="1082039" y="0"/>
                </a:lnTo>
              </a:path>
            </a:pathLst>
          </a:custGeom>
          <a:ln w="27431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20284" y="3268979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1082039" y="0"/>
                </a:moveTo>
                <a:lnTo>
                  <a:pt x="1082039" y="1124712"/>
                </a:lnTo>
                <a:lnTo>
                  <a:pt x="0" y="1124712"/>
                </a:lnTo>
              </a:path>
            </a:pathLst>
          </a:custGeom>
          <a:ln w="27431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320" y="1137615"/>
            <a:ext cx="2753995" cy="176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4439"/>
            <a:ext cx="9144000" cy="100965"/>
          </a:xfrm>
          <a:custGeom>
            <a:avLst/>
            <a:gdLst/>
            <a:ahLst/>
            <a:cxnLst/>
            <a:rect l="l" t="t" r="r" b="b"/>
            <a:pathLst>
              <a:path w="9144000" h="100964">
                <a:moveTo>
                  <a:pt x="9144000" y="0"/>
                </a:moveTo>
                <a:lnTo>
                  <a:pt x="0" y="0"/>
                </a:lnTo>
                <a:lnTo>
                  <a:pt x="0" y="100584"/>
                </a:lnTo>
                <a:lnTo>
                  <a:pt x="9144000" y="100584"/>
                </a:lnTo>
                <a:lnTo>
                  <a:pt x="9144000" y="0"/>
                </a:lnTo>
                <a:close/>
              </a:path>
            </a:pathLst>
          </a:custGeom>
          <a:solidFill>
            <a:srgbClr val="CCA6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397205"/>
            <a:ext cx="6183630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3800" spc="-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sz="3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  <a:r>
              <a:rPr sz="3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platform- </a:t>
            </a:r>
            <a:r>
              <a:rPr sz="380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r>
              <a:rPr sz="38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8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sz="3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165455A-658A-FF6C-E1D9-9AF063628AFE}"/>
              </a:ext>
            </a:extLst>
          </p:cNvPr>
          <p:cNvSpPr txBox="1"/>
          <p:nvPr/>
        </p:nvSpPr>
        <p:spPr>
          <a:xfrm>
            <a:off x="3276600" y="3373397"/>
            <a:ext cx="2989263" cy="934229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 indent="53975" algn="just">
              <a:lnSpc>
                <a:spcPts val="2270"/>
              </a:lnSpc>
              <a:spcBef>
                <a:spcPts val="384"/>
              </a:spcBef>
            </a:pPr>
            <a:r>
              <a:rPr sz="21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B11102015</a:t>
            </a:r>
            <a:r>
              <a:rPr sz="21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Bingxiu</a:t>
            </a:r>
            <a:r>
              <a:rPr lang="en-US"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B11102112</a:t>
            </a:r>
            <a:r>
              <a:rPr lang="en-US" sz="21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Chiajui</a:t>
            </a:r>
            <a:r>
              <a:rPr lang="en-US"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B11102213</a:t>
            </a:r>
            <a:r>
              <a:rPr lang="en-US"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1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Guojun</a:t>
            </a:r>
            <a:r>
              <a:rPr lang="en-US" sz="21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     Zeng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416" y="1225295"/>
            <a:ext cx="7059168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1146047"/>
            <a:ext cx="8083296" cy="3694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Streamer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1146047"/>
            <a:ext cx="8077200" cy="36911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7205"/>
            <a:ext cx="70770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Streamer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dashboard(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208" y="1082090"/>
            <a:ext cx="6991731" cy="36896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15" y="211658"/>
            <a:ext cx="21958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953280"/>
            <a:ext cx="7048094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Migration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Initially implemented with RTMP (Real-Time Messaging Protocol), but observed latency exceeding 10 seconds, prompting a switch to WebRTC (Web Real-Time Communication) for sub-500ms low-latency streaming.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</Words>
  <Application>Microsoft Office PowerPoint</Application>
  <PresentationFormat>Custom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 Narrow</vt:lpstr>
      <vt:lpstr>Calibri</vt:lpstr>
      <vt:lpstr>Times New Roman</vt:lpstr>
      <vt:lpstr>Office Theme</vt:lpstr>
      <vt:lpstr>Live streaming platform- Progress Report </vt:lpstr>
      <vt:lpstr>Main page</vt:lpstr>
      <vt:lpstr>After login page</vt:lpstr>
      <vt:lpstr>Streamer dashboard</vt:lpstr>
      <vt:lpstr>Streamer dashboard( with streaming)</vt:lpstr>
      <vt:lpstr>Obstacle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lee ray</cp:lastModifiedBy>
  <cp:revision>2</cp:revision>
  <dcterms:created xsi:type="dcterms:W3CDTF">2025-04-12T07:11:38Z</dcterms:created>
  <dcterms:modified xsi:type="dcterms:W3CDTF">2025-04-12T07:14:51Z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2025-04-12T00:00:00Z</vt:filetime>
  </property>
  <property fmtid="{D5CDD505-2E9C-101B-9397-08002B2CF9AE}" pid="5" name="Producer">
    <vt:lpwstr>www.ilovepdf.com</vt:lpwstr>
  </property>
</Properties>
</file>