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5" r:id="rId3"/>
    <p:sldId id="292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72" autoAdjust="0"/>
    <p:restoredTop sz="96288" autoAdjust="0"/>
  </p:normalViewPr>
  <p:slideViewPr>
    <p:cSldViewPr>
      <p:cViewPr>
        <p:scale>
          <a:sx n="66" d="100"/>
          <a:sy n="66" d="100"/>
        </p:scale>
        <p:origin x="-2922" y="-1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519E8-F6CF-4AE4-9964-B3CB3C04F15A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131DE-40FE-45E8-A0BF-6366438E98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7EFCA-2D59-4545-AEAD-A78A626C688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+</a:t>
            </a:r>
            <a:r>
              <a:rPr lang="ko-KR" altLang="en-US" dirty="0" smtClean="0"/>
              <a:t>전자정부프레임워크</a:t>
            </a:r>
            <a:r>
              <a:rPr lang="en-US" altLang="ko-KR" dirty="0" smtClean="0"/>
              <a:t>(WEB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백살개발자</a:t>
            </a:r>
            <a:endParaRPr lang="en-US" altLang="ko-KR" dirty="0" smtClean="0"/>
          </a:p>
          <a:p>
            <a:r>
              <a:rPr lang="ko-KR" altLang="en-US" dirty="0" smtClean="0"/>
              <a:t>저작권소유자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백살개발자</a:t>
            </a:r>
            <a:endParaRPr lang="en-US" altLang="ko-KR" dirty="0" smtClean="0"/>
          </a:p>
          <a:p>
            <a:r>
              <a:rPr lang="ko-KR" altLang="en-US" dirty="0" smtClean="0"/>
              <a:t>목적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학습용</a:t>
            </a:r>
            <a:r>
              <a:rPr lang="en-US" altLang="ko-KR" dirty="0" smtClean="0"/>
              <a:t>(For Student)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1of2</a:t>
            </a:r>
            <a:r>
              <a:rPr lang="ko-KR" altLang="en-US" sz="1400" dirty="0" smtClean="0"/>
              <a:t>폴더의 같은 경로에 붙여 넣습니다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19328"/>
            <a:ext cx="4764594" cy="493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Setup</a:t>
            </a:r>
            <a:r>
              <a:rPr lang="ko-KR" altLang="en-US" sz="1400" dirty="0" smtClean="0"/>
              <a:t>파일 실행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807" y="1928802"/>
            <a:ext cx="67722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Setup</a:t>
            </a:r>
            <a:r>
              <a:rPr lang="ko-KR" altLang="en-US" sz="1400" dirty="0" smtClean="0"/>
              <a:t>파일 실행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807" y="1928802"/>
            <a:ext cx="67722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실행완료 후 아래와 같이 나오면 다음을 클릭</a:t>
            </a:r>
            <a:endParaRPr lang="en-US" altLang="ko-KR" sz="1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6527857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예 클릭</a:t>
            </a:r>
            <a:endParaRPr lang="en-US" altLang="ko-KR" sz="1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6536183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데이터베이스 생성 및 구성이 선택됐으면 다음 클릭</a:t>
            </a:r>
            <a:endParaRPr lang="en-US" altLang="ko-KR" sz="1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33604"/>
            <a:ext cx="6221795" cy="471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데스크톱 클래스가 선택됐으면 다음 클릭</a:t>
            </a:r>
            <a:endParaRPr lang="en-US" altLang="ko-KR" sz="1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6486225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비밀번호가 </a:t>
            </a:r>
            <a:r>
              <a:rPr lang="en-US" altLang="ko-KR" sz="1400" dirty="0" smtClean="0"/>
              <a:t>Oracle </a:t>
            </a:r>
            <a:r>
              <a:rPr lang="ko-KR" altLang="en-US" sz="1400" dirty="0" smtClean="0"/>
              <a:t>권장 표준에 대한 아래 메시지가 나오면 예 클릭</a:t>
            </a:r>
            <a:endParaRPr lang="en-US" altLang="ko-KR" sz="1400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000" y="2000240"/>
            <a:ext cx="6262456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완료 클릭</a:t>
            </a:r>
            <a:endParaRPr lang="en-US" altLang="ko-KR" sz="1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33605"/>
            <a:ext cx="6471588" cy="492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설치 진행</a:t>
            </a:r>
            <a:endParaRPr lang="en-US" altLang="ko-KR" sz="14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4079"/>
            <a:ext cx="6531413" cy="493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4" y="271462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데이터베이스</a:t>
            </a:r>
            <a:r>
              <a:rPr lang="en-US" altLang="ko-KR" sz="2800" dirty="0" smtClean="0"/>
              <a:t>(Oracle)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설치도중 아래와 같은 방화벽 또는 </a:t>
            </a:r>
            <a:r>
              <a:rPr lang="en-US" altLang="ko-KR" sz="1400" dirty="0" smtClean="0"/>
              <a:t>windows </a:t>
            </a:r>
            <a:r>
              <a:rPr lang="ko-KR" altLang="en-US" sz="1400" dirty="0" smtClean="0"/>
              <a:t>기능 설치 </a:t>
            </a:r>
            <a:r>
              <a:rPr lang="ko-KR" altLang="en-US" sz="1400" dirty="0" err="1" smtClean="0"/>
              <a:t>필요시</a:t>
            </a:r>
            <a:r>
              <a:rPr lang="ko-KR" altLang="en-US" sz="1400" dirty="0" smtClean="0"/>
              <a:t> 설치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392" y="2000241"/>
            <a:ext cx="3963170" cy="300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928803"/>
            <a:ext cx="439411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아래와 같은 화면이 나오면 비밀번호 관리 클릭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794" y="1928802"/>
            <a:ext cx="682527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사용자이름이 </a:t>
            </a:r>
            <a:r>
              <a:rPr lang="en-US" altLang="ko-KR" sz="1400" dirty="0" smtClean="0"/>
              <a:t>SCOTT</a:t>
            </a:r>
            <a:r>
              <a:rPr lang="ko-KR" altLang="en-US" sz="1400" dirty="0" smtClean="0"/>
              <a:t>인 것의 계정잠금</a:t>
            </a:r>
            <a:r>
              <a:rPr lang="en-US" altLang="ko-KR" sz="1400" dirty="0" smtClean="0"/>
              <a:t>(V</a:t>
            </a:r>
            <a:r>
              <a:rPr lang="ko-KR" altLang="en-US" sz="1400" dirty="0" smtClean="0"/>
              <a:t>체크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해제 새 비밀번호와 비밀번호 확인 </a:t>
            </a:r>
            <a:r>
              <a:rPr lang="en-US" altLang="ko-KR" sz="1400" dirty="0" smtClean="0"/>
              <a:t>tiger</a:t>
            </a:r>
            <a:r>
              <a:rPr lang="ko-KR" altLang="en-US" sz="1400" dirty="0" smtClean="0"/>
              <a:t>로 입력 후</a:t>
            </a:r>
            <a:endParaRPr lang="en-US" altLang="ko-KR" sz="1400" dirty="0" smtClean="0"/>
          </a:p>
          <a:p>
            <a:pPr>
              <a:buNone/>
            </a:pPr>
            <a:r>
              <a:rPr lang="ko-KR" altLang="en-US" sz="1400" dirty="0" smtClean="0"/>
              <a:t> 확인 </a:t>
            </a:r>
            <a:r>
              <a:rPr lang="en-US" altLang="ko-KR" sz="1400" dirty="0" smtClean="0"/>
              <a:t>(SCOTT </a:t>
            </a:r>
            <a:r>
              <a:rPr lang="ko-KR" altLang="en-US" sz="1400" dirty="0" smtClean="0"/>
              <a:t>계정은 </a:t>
            </a:r>
            <a:r>
              <a:rPr lang="ko-KR" altLang="en-US" sz="1400" dirty="0" err="1" smtClean="0"/>
              <a:t>오라클의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문 사용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접속 등 테스트 유저로 많이 사용됩니다</a:t>
            </a:r>
            <a:r>
              <a:rPr lang="en-US" altLang="ko-KR" sz="1400" dirty="0" smtClean="0"/>
              <a:t>.)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86" y="2181242"/>
            <a:ext cx="55435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사용자이름이 </a:t>
            </a:r>
            <a:r>
              <a:rPr lang="en-US" altLang="ko-KR" sz="1400" dirty="0" smtClean="0"/>
              <a:t>SCOTT</a:t>
            </a:r>
            <a:r>
              <a:rPr lang="ko-KR" altLang="en-US" sz="1400" dirty="0" smtClean="0"/>
              <a:t>인 것의 계정잠금</a:t>
            </a:r>
            <a:r>
              <a:rPr lang="en-US" altLang="ko-KR" sz="1400" dirty="0" smtClean="0"/>
              <a:t>(V</a:t>
            </a:r>
            <a:r>
              <a:rPr lang="ko-KR" altLang="en-US" sz="1400" dirty="0" smtClean="0"/>
              <a:t>체크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해제 새 비밀번호와 비밀번호 확인 </a:t>
            </a:r>
            <a:r>
              <a:rPr lang="en-US" altLang="ko-KR" sz="1400" dirty="0" smtClean="0"/>
              <a:t>tiger</a:t>
            </a:r>
            <a:r>
              <a:rPr lang="ko-KR" altLang="en-US" sz="1400" dirty="0" smtClean="0"/>
              <a:t>로 입력 후</a:t>
            </a:r>
            <a:endParaRPr lang="en-US" altLang="ko-KR" sz="1400" dirty="0" smtClean="0"/>
          </a:p>
          <a:p>
            <a:pPr>
              <a:buNone/>
            </a:pPr>
            <a:r>
              <a:rPr lang="ko-KR" altLang="en-US" sz="1400" dirty="0" smtClean="0"/>
              <a:t> 확인</a:t>
            </a:r>
            <a:r>
              <a:rPr lang="en-US" altLang="ko-KR" sz="1400" dirty="0" smtClean="0"/>
              <a:t>. (SCOTT </a:t>
            </a:r>
            <a:r>
              <a:rPr lang="ko-KR" altLang="en-US" sz="1400" dirty="0" smtClean="0"/>
              <a:t>계정은 </a:t>
            </a:r>
            <a:r>
              <a:rPr lang="ko-KR" altLang="en-US" sz="1400" dirty="0" err="1" smtClean="0"/>
              <a:t>오라클의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문 사용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접속 등 테스트 유저로 많이 사용됩니다</a:t>
            </a:r>
            <a:r>
              <a:rPr lang="en-US" altLang="ko-KR" sz="1400" dirty="0" smtClean="0"/>
              <a:t>.)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86" y="2181242"/>
            <a:ext cx="55435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확인 클릭</a:t>
            </a:r>
            <a:endParaRPr lang="en-US" altLang="ko-KR" sz="1400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00240"/>
            <a:ext cx="826242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제어판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시스템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고급 시스템 설정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환경 변수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시스템변수 중 </a:t>
            </a:r>
            <a:r>
              <a:rPr lang="en-US" altLang="ko-KR" sz="1400" dirty="0" smtClean="0"/>
              <a:t>Path</a:t>
            </a:r>
            <a:r>
              <a:rPr lang="ko-KR" altLang="en-US" sz="1400" dirty="0" smtClean="0"/>
              <a:t>변수 편집클릭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-&gt;window10 </a:t>
            </a:r>
            <a:r>
              <a:rPr lang="ko-KR" altLang="en-US" sz="1400" dirty="0" smtClean="0"/>
              <a:t>아래그림</a:t>
            </a:r>
            <a:r>
              <a:rPr lang="en-US" altLang="ko-KR" sz="1400" dirty="0" smtClean="0"/>
              <a:t>: C:\app\</a:t>
            </a:r>
            <a:r>
              <a:rPr lang="ko-KR" altLang="en-US" sz="1400" dirty="0" err="1" smtClean="0"/>
              <a:t>이하생략</a:t>
            </a:r>
            <a:r>
              <a:rPr lang="en-US" altLang="ko-KR" sz="1400" dirty="0" smtClean="0"/>
              <a:t>\dbhome_1\bin</a:t>
            </a:r>
            <a:r>
              <a:rPr lang="ko-KR" altLang="en-US" sz="1400" dirty="0" smtClean="0"/>
              <a:t>으로 등록이 돼있는지 확인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en-US" altLang="ko-KR" sz="1400" dirty="0" smtClean="0"/>
              <a:t>Window7: path </a:t>
            </a:r>
            <a:r>
              <a:rPr lang="ko-KR" altLang="en-US" sz="1400" dirty="0" smtClean="0"/>
              <a:t>변수 값에 </a:t>
            </a:r>
            <a:r>
              <a:rPr lang="en-US" altLang="ko-KR" sz="1400" dirty="0" smtClean="0"/>
              <a:t>C:\app\</a:t>
            </a:r>
            <a:r>
              <a:rPr lang="ko-KR" altLang="en-US" sz="1400" dirty="0" err="1" smtClean="0"/>
              <a:t>이하생략</a:t>
            </a:r>
            <a:r>
              <a:rPr lang="en-US" altLang="ko-KR" sz="1400" dirty="0" smtClean="0"/>
              <a:t>\dbhome_1\bin;</a:t>
            </a:r>
            <a:r>
              <a:rPr lang="ko-KR" altLang="en-US" sz="1400" dirty="0" smtClean="0"/>
              <a:t>이 있는지 확인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없을 시 추가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428868"/>
            <a:ext cx="8373133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접속 테스트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검색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cmd</a:t>
            </a:r>
            <a:r>
              <a:rPr lang="ko-KR" altLang="en-US" sz="1400" dirty="0" smtClean="0"/>
              <a:t>검색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sqlplus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7074980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접속 테스트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검색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cmd</a:t>
            </a:r>
            <a:r>
              <a:rPr lang="ko-KR" altLang="en-US" sz="1400" dirty="0" smtClean="0"/>
              <a:t>검색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cmd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명령 프롬프트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실행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sqlplus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7074980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접속 테스트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사용자명 </a:t>
            </a:r>
            <a:r>
              <a:rPr lang="en-US" altLang="ko-KR" sz="1400" dirty="0" err="1" smtClean="0"/>
              <a:t>scott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비밀번호 </a:t>
            </a:r>
            <a:r>
              <a:rPr lang="en-US" altLang="ko-KR" sz="1400" dirty="0" smtClean="0"/>
              <a:t>tiger</a:t>
            </a:r>
            <a:r>
              <a:rPr lang="ko-KR" altLang="en-US" sz="1400" dirty="0" smtClean="0"/>
              <a:t>입력으로 접속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접속되면 설치 완료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1928803"/>
            <a:ext cx="798323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Developer:</a:t>
            </a:r>
          </a:p>
          <a:p>
            <a:pPr>
              <a:buNone/>
            </a:pPr>
            <a:r>
              <a:rPr lang="ko-KR" altLang="en-US" sz="1400" dirty="0" smtClean="0"/>
              <a:t>앞서 </a:t>
            </a:r>
            <a:r>
              <a:rPr lang="ko-KR" altLang="en-US" sz="1400" dirty="0" err="1" smtClean="0"/>
              <a:t>명령프롬트창에서도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사용이 가능합니다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ko-KR" altLang="en-US" sz="1400" dirty="0" smtClean="0"/>
              <a:t>그러나 복잡하고 다루기가 까다로워 이를 </a:t>
            </a:r>
            <a:r>
              <a:rPr lang="ko-KR" altLang="en-US" sz="1400" dirty="0" err="1" smtClean="0"/>
              <a:t>쉽게다루도록</a:t>
            </a:r>
            <a:r>
              <a:rPr lang="ko-KR" altLang="en-US" sz="1400" dirty="0" smtClean="0"/>
              <a:t> 도와주는 것이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Developer</a:t>
            </a:r>
            <a:r>
              <a:rPr lang="ko-KR" altLang="en-US" sz="1400" dirty="0" smtClean="0"/>
              <a:t>프로그램입니다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Developer </a:t>
            </a:r>
            <a:r>
              <a:rPr lang="ko-KR" altLang="en-US" sz="1400" dirty="0" smtClean="0"/>
              <a:t>이외에 데이터베이스 개발 툴로 </a:t>
            </a:r>
            <a:r>
              <a:rPr lang="en-US" altLang="ko-KR" sz="1400" dirty="0" err="1" smtClean="0"/>
              <a:t>heidisql</a:t>
            </a:r>
            <a:r>
              <a:rPr lang="ko-KR" altLang="en-US" sz="1400" dirty="0" smtClean="0"/>
              <a:t>등이 있습니다</a:t>
            </a:r>
            <a:r>
              <a:rPr lang="en-US" altLang="ko-KR" sz="1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설치에 앞서 </a:t>
            </a:r>
            <a:r>
              <a:rPr lang="en-US" altLang="ko-KR" sz="1400" dirty="0" err="1" smtClean="0"/>
              <a:t>ppt</a:t>
            </a:r>
            <a:r>
              <a:rPr lang="ko-KR" altLang="en-US" sz="1400" dirty="0" smtClean="0"/>
              <a:t>가 작게보이면 슬라이드 쇼로 확대해서 보세요</a:t>
            </a:r>
            <a:r>
              <a:rPr lang="en-US" altLang="ko-KR" sz="1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https://www.oracle.com/ </a:t>
            </a:r>
            <a:r>
              <a:rPr lang="ko-KR" altLang="en-US" sz="1400" dirty="0" smtClean="0"/>
              <a:t>접속 </a:t>
            </a:r>
            <a:r>
              <a:rPr lang="en-US" altLang="ko-KR" sz="1400" dirty="0" smtClean="0"/>
              <a:t>-&gt; Downloads</a:t>
            </a:r>
            <a:r>
              <a:rPr lang="ko-KR" altLang="en-US" sz="1400" dirty="0" smtClean="0"/>
              <a:t>클릭</a:t>
            </a:r>
            <a:endParaRPr lang="en-US" altLang="ko-KR" sz="1400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28" y="1928802"/>
            <a:ext cx="80391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Developer Tools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SQL Developer</a:t>
            </a:r>
            <a:r>
              <a:rPr lang="ko-KR" altLang="en-US" sz="1400" dirty="0" smtClean="0"/>
              <a:t>클릭</a:t>
            </a:r>
            <a:r>
              <a:rPr lang="en-US" altLang="ko-KR" sz="1400" dirty="0" smtClean="0"/>
              <a:t> 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830438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Accept License</a:t>
            </a:r>
            <a:r>
              <a:rPr lang="ko-KR" altLang="en-US" sz="1400" dirty="0" smtClean="0"/>
              <a:t>로 라이선스 동의 </a:t>
            </a:r>
            <a:r>
              <a:rPr lang="en-US" altLang="ko-KR" sz="1400" dirty="0" smtClean="0"/>
              <a:t>-&gt; Windows</a:t>
            </a:r>
            <a:r>
              <a:rPr lang="ko-KR" altLang="en-US" sz="1400" dirty="0" smtClean="0"/>
              <a:t>기준 </a:t>
            </a:r>
            <a:r>
              <a:rPr lang="en-US" altLang="ko-KR" sz="1400" dirty="0" smtClean="0"/>
              <a:t>JDK8 </a:t>
            </a:r>
            <a:r>
              <a:rPr lang="ko-KR" altLang="en-US" sz="1400" dirty="0" smtClean="0"/>
              <a:t>미 포함된 두 번째 </a:t>
            </a:r>
            <a:r>
              <a:rPr lang="en-US" sz="1400" dirty="0" smtClean="0"/>
              <a:t>Windows 32-bit/64-bit</a:t>
            </a:r>
          </a:p>
          <a:p>
            <a:pPr>
              <a:buNone/>
            </a:pPr>
            <a:r>
              <a:rPr lang="ko-KR" altLang="en-US" sz="1400" dirty="0" smtClean="0"/>
              <a:t>선택</a:t>
            </a:r>
            <a:r>
              <a:rPr lang="en-US" altLang="ko-KR" sz="1400" dirty="0" smtClean="0"/>
              <a:t>(</a:t>
            </a:r>
            <a:r>
              <a:rPr lang="en-US" sz="1400" dirty="0" smtClean="0"/>
              <a:t>SQL Developer 19.x</a:t>
            </a:r>
            <a:r>
              <a:rPr lang="ko-KR" altLang="en-US" sz="1400" dirty="0" smtClean="0"/>
              <a:t>버전은 </a:t>
            </a:r>
            <a:r>
              <a:rPr lang="en-US" altLang="ko-KR" sz="1400" dirty="0" smtClean="0"/>
              <a:t>JDK 8</a:t>
            </a:r>
            <a:r>
              <a:rPr lang="ko-KR" altLang="en-US" sz="1400" dirty="0" smtClean="0"/>
              <a:t>을 요구함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앞서 이미 자바설치를 강의에서 진행하였습니다</a:t>
            </a:r>
            <a:r>
              <a:rPr lang="en-US" altLang="ko-KR" sz="1400" dirty="0" smtClean="0"/>
              <a:t>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2214554"/>
            <a:ext cx="5541395" cy="463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Accept License</a:t>
            </a:r>
            <a:r>
              <a:rPr lang="ko-KR" altLang="en-US" sz="1400" dirty="0" smtClean="0"/>
              <a:t>로 라이선스 동의 </a:t>
            </a:r>
            <a:r>
              <a:rPr lang="en-US" altLang="ko-KR" sz="1400" dirty="0" smtClean="0"/>
              <a:t>-&gt; Windows</a:t>
            </a:r>
            <a:r>
              <a:rPr lang="ko-KR" altLang="en-US" sz="1400" dirty="0" smtClean="0"/>
              <a:t>기준 </a:t>
            </a:r>
            <a:r>
              <a:rPr lang="en-US" altLang="ko-KR" sz="1400" dirty="0" smtClean="0"/>
              <a:t>JDK8 </a:t>
            </a:r>
            <a:r>
              <a:rPr lang="ko-KR" altLang="en-US" sz="1400" dirty="0" smtClean="0"/>
              <a:t>미 포함된 두 번째 </a:t>
            </a:r>
            <a:r>
              <a:rPr lang="en-US" sz="1400" dirty="0" smtClean="0"/>
              <a:t>Windows 32-bit/64-bit</a:t>
            </a:r>
          </a:p>
          <a:p>
            <a:pPr>
              <a:buNone/>
            </a:pPr>
            <a:r>
              <a:rPr lang="ko-KR" altLang="en-US" sz="1400" dirty="0" smtClean="0"/>
              <a:t>선택</a:t>
            </a:r>
            <a:r>
              <a:rPr lang="en-US" altLang="ko-KR" sz="1400" dirty="0" smtClean="0"/>
              <a:t>(</a:t>
            </a:r>
            <a:r>
              <a:rPr lang="en-US" sz="1400" dirty="0" smtClean="0"/>
              <a:t>SQL Developer 19.x</a:t>
            </a:r>
            <a:r>
              <a:rPr lang="ko-KR" altLang="en-US" sz="1400" dirty="0" smtClean="0"/>
              <a:t>버전은 </a:t>
            </a:r>
            <a:r>
              <a:rPr lang="en-US" altLang="ko-KR" sz="1400" dirty="0" smtClean="0"/>
              <a:t>JDK 8</a:t>
            </a:r>
            <a:r>
              <a:rPr lang="ko-KR" altLang="en-US" sz="1400" dirty="0" smtClean="0"/>
              <a:t>을 요구함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앞서 이미 자바설치를 강의에서 진행하였습니다</a:t>
            </a:r>
            <a:r>
              <a:rPr lang="en-US" altLang="ko-KR" sz="1400" dirty="0" smtClean="0"/>
              <a:t>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2214554"/>
            <a:ext cx="5541395" cy="463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다운로드 완료 후 자신의 빈 공간에 압축을 풉니다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endParaRPr lang="en-US" altLang="ko-KR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1928803"/>
            <a:ext cx="844624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다운로드 완료 후 자신의 빈 공간에 압축을 풉니다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endParaRPr lang="en-US" altLang="ko-KR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1928803"/>
            <a:ext cx="844624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바탕화면에 </a:t>
            </a:r>
            <a:r>
              <a:rPr lang="ko-KR" altLang="en-US" sz="1400" dirty="0" err="1" smtClean="0"/>
              <a:t>바로가기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810" y="1928802"/>
            <a:ext cx="836990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Browse</a:t>
            </a:r>
            <a:r>
              <a:rPr lang="ko-KR" altLang="en-US" sz="1400" dirty="0" smtClean="0"/>
              <a:t>클릭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아래 그림처럼 자신이 설치한 자바의 </a:t>
            </a:r>
            <a:r>
              <a:rPr lang="en-US" altLang="ko-KR" sz="1400" dirty="0" err="1" smtClean="0"/>
              <a:t>jdk</a:t>
            </a:r>
            <a:r>
              <a:rPr lang="ko-KR" altLang="en-US" sz="1400" dirty="0" smtClean="0"/>
              <a:t>폴더를 선택</a:t>
            </a:r>
            <a:endParaRPr lang="en-US" altLang="ko-KR" sz="1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286" y="1928802"/>
            <a:ext cx="832799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OK</a:t>
            </a:r>
            <a:r>
              <a:rPr lang="ko-KR" altLang="en-US" sz="1400" dirty="0" smtClean="0"/>
              <a:t>클릭</a:t>
            </a:r>
            <a:endParaRPr lang="en-US" altLang="ko-KR" sz="1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52101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이전 버전에서 사용한 환경설정을 다시 재사용 할 것인지에 대한 질문</a:t>
            </a:r>
            <a:r>
              <a:rPr lang="en-US" altLang="ko-KR" sz="1400" dirty="0" smtClean="0"/>
              <a:t>: “</a:t>
            </a:r>
            <a:r>
              <a:rPr lang="ko-KR" altLang="en-US" sz="1400" dirty="0" smtClean="0"/>
              <a:t>아니오 선택</a:t>
            </a:r>
            <a:r>
              <a:rPr lang="en-US" altLang="ko-KR" sz="1400" dirty="0" smtClean="0"/>
              <a:t>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51911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www.oracle.com </a:t>
            </a:r>
            <a:r>
              <a:rPr lang="ko-KR" altLang="en-US" sz="1400" dirty="0" smtClean="0"/>
              <a:t>접속</a:t>
            </a:r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00240"/>
            <a:ext cx="780511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Name:</a:t>
            </a:r>
            <a:r>
              <a:rPr lang="ko-KR" altLang="en-US" sz="1400" dirty="0" smtClean="0"/>
              <a:t> 접속이름지정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아무거나 영어로 입력해도 상관없음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ko-KR" altLang="en-US" sz="1400" dirty="0" smtClean="0"/>
              <a:t>사용자이름</a:t>
            </a:r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scott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접속할 계정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앞서 </a:t>
            </a:r>
            <a:r>
              <a:rPr lang="en-US" altLang="ko-KR" sz="1400" dirty="0" smtClean="0"/>
              <a:t>Oracle</a:t>
            </a:r>
            <a:r>
              <a:rPr lang="ko-KR" altLang="en-US" sz="1400" dirty="0" err="1" smtClean="0"/>
              <a:t>설치시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scott</a:t>
            </a:r>
            <a:r>
              <a:rPr lang="ko-KR" altLang="en-US" sz="1400" dirty="0" smtClean="0"/>
              <a:t>계정을 추가하였음</a:t>
            </a:r>
            <a:r>
              <a:rPr lang="en-US" altLang="ko-KR" sz="1400" dirty="0" smtClean="0"/>
              <a:t>.)	   </a:t>
            </a:r>
          </a:p>
          <a:p>
            <a:pPr>
              <a:buNone/>
            </a:pP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:tiger(</a:t>
            </a:r>
            <a:r>
              <a:rPr lang="ko-KR" altLang="en-US" sz="1400" dirty="0" smtClean="0"/>
              <a:t>접속할 비밀번호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endParaRPr lang="en-US" altLang="ko-KR" sz="1400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433661"/>
            <a:ext cx="8395955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호스트이름</a:t>
            </a:r>
            <a:r>
              <a:rPr lang="en-US" altLang="ko-KR" sz="1400" dirty="0" smtClean="0"/>
              <a:t>:IP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localhost</a:t>
            </a:r>
            <a:r>
              <a:rPr lang="ko-KR" altLang="en-US" sz="1400" dirty="0" smtClean="0"/>
              <a:t>는 자기자신의 컴퓨터를 의미하며</a:t>
            </a:r>
            <a:r>
              <a:rPr lang="en-US" altLang="ko-KR" sz="1400" dirty="0" smtClean="0"/>
              <a:t> 127.0.0.1</a:t>
            </a:r>
            <a:r>
              <a:rPr lang="ko-KR" altLang="en-US" sz="1400" dirty="0" smtClean="0"/>
              <a:t>을 입력한 것과 같습니다</a:t>
            </a:r>
            <a:r>
              <a:rPr lang="en-US" altLang="ko-KR" sz="1400" dirty="0" smtClean="0"/>
              <a:t>.)</a:t>
            </a:r>
          </a:p>
          <a:p>
            <a:pPr>
              <a:buNone/>
            </a:pPr>
            <a:r>
              <a:rPr lang="ko-KR" altLang="en-US" sz="1400" dirty="0" smtClean="0"/>
              <a:t>포트</a:t>
            </a:r>
            <a:r>
              <a:rPr lang="en-US" altLang="ko-KR" sz="1400" dirty="0" smtClean="0"/>
              <a:t>:IP</a:t>
            </a:r>
            <a:r>
              <a:rPr lang="ko-KR" altLang="en-US" sz="1400" dirty="0" smtClean="0"/>
              <a:t>주소의 </a:t>
            </a:r>
            <a:r>
              <a:rPr lang="ko-KR" altLang="en-US" sz="1400" dirty="0" err="1" smtClean="0"/>
              <a:t>오라클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포트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여기서는 기본 </a:t>
            </a:r>
            <a:r>
              <a:rPr lang="en-US" altLang="ko-KR" sz="1400" dirty="0" smtClean="0"/>
              <a:t>1521</a:t>
            </a:r>
            <a:r>
              <a:rPr lang="ko-KR" altLang="en-US" sz="1400" dirty="0" smtClean="0"/>
              <a:t>을 사용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/>
              <a:t>SID:</a:t>
            </a:r>
            <a:r>
              <a:rPr lang="ko-KR" altLang="en-US" sz="1400" dirty="0" smtClean="0"/>
              <a:t>전역 데이터베이스의 이름을 입력합니다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여기서는 </a:t>
            </a:r>
            <a:r>
              <a:rPr lang="ko-KR" altLang="en-US" sz="1400" dirty="0" err="1" smtClean="0"/>
              <a:t>설치시</a:t>
            </a:r>
            <a:r>
              <a:rPr lang="ko-KR" altLang="en-US" sz="1400" dirty="0" smtClean="0"/>
              <a:t> 사용한 </a:t>
            </a:r>
            <a:r>
              <a:rPr lang="en-US" altLang="ko-KR" sz="1400" dirty="0" err="1" smtClean="0"/>
              <a:t>orcl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ko-KR" altLang="en-US" sz="1400" dirty="0" smtClean="0"/>
              <a:t>접속클릭</a:t>
            </a:r>
            <a:endParaRPr lang="en-US" altLang="ko-KR" sz="14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240" y="2671739"/>
            <a:ext cx="7944116" cy="418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생성한 데이터베이스 접속을 클릭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여기서는 </a:t>
            </a:r>
            <a:r>
              <a:rPr lang="en-US" altLang="ko-KR" sz="1400" dirty="0" err="1" smtClean="0"/>
              <a:t>Egov</a:t>
            </a:r>
            <a:r>
              <a:rPr lang="en-US" altLang="ko-KR" sz="1400" dirty="0" smtClean="0"/>
              <a:t>) -&gt; </a:t>
            </a:r>
            <a:r>
              <a:rPr lang="ko-KR" altLang="en-US" sz="1400" dirty="0" smtClean="0"/>
              <a:t>비밀번호입력 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아래그림과 같이 데이터베이스</a:t>
            </a:r>
            <a:endParaRPr lang="en-US" altLang="ko-KR" sz="1400" dirty="0" smtClean="0"/>
          </a:p>
          <a:p>
            <a:pPr>
              <a:buNone/>
            </a:pPr>
            <a:r>
              <a:rPr lang="ko-KR" altLang="en-US" sz="1400" dirty="0" smtClean="0"/>
              <a:t>그림에 전원플러그모양이 생기면 접속완료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ko-KR" altLang="en-US" sz="1400" dirty="0" smtClean="0"/>
              <a:t>데이터베이스 설치와 접속설정이 끝났습니다</a:t>
            </a:r>
            <a:r>
              <a:rPr lang="en-US" altLang="ko-KR" sz="1400" smtClean="0"/>
              <a:t>. </a:t>
            </a:r>
            <a:endParaRPr lang="en-US" altLang="ko-KR" sz="1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823" y="2671817"/>
            <a:ext cx="7947681" cy="418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Developer Downloads -&gt; Database</a:t>
            </a:r>
            <a:r>
              <a:rPr lang="ko-KR" altLang="en-US" sz="1400" dirty="0" smtClean="0"/>
              <a:t>클릭</a:t>
            </a:r>
            <a:endParaRPr lang="en-US" altLang="ko-KR" sz="1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2"/>
            <a:ext cx="801028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11g</a:t>
            </a:r>
            <a:r>
              <a:rPr lang="ko-KR" altLang="en-US" sz="1400" dirty="0" smtClean="0"/>
              <a:t>버전 클릭</a:t>
            </a:r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71678"/>
            <a:ext cx="785818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Os </a:t>
            </a:r>
            <a:r>
              <a:rPr lang="ko-KR" altLang="en-US" sz="1400" dirty="0" smtClean="0"/>
              <a:t>사양에 맞게  </a:t>
            </a:r>
            <a:r>
              <a:rPr lang="en-US" altLang="ko-KR" sz="1400" dirty="0" smtClean="0"/>
              <a:t>File1,File2 </a:t>
            </a:r>
            <a:r>
              <a:rPr lang="ko-KR" altLang="en-US" sz="1400" dirty="0" smtClean="0"/>
              <a:t>다운</a:t>
            </a:r>
            <a:endParaRPr lang="en-US" altLang="ko-KR" sz="1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4079"/>
            <a:ext cx="6056727" cy="471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File1,File2</a:t>
            </a:r>
            <a:r>
              <a:rPr lang="ko-KR" altLang="en-US" sz="1400" dirty="0" smtClean="0"/>
              <a:t>의 압축을 푼다</a:t>
            </a:r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274" y="1928802"/>
            <a:ext cx="56388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Oracle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2of2</a:t>
            </a:r>
            <a:r>
              <a:rPr lang="ko-KR" altLang="en-US" sz="1400" dirty="0" smtClean="0"/>
              <a:t>폴더의 아래 그림처럼 </a:t>
            </a:r>
            <a:r>
              <a:rPr lang="en-US" altLang="ko-KR" sz="1400" dirty="0" smtClean="0"/>
              <a:t>Components</a:t>
            </a:r>
            <a:r>
              <a:rPr lang="ko-KR" altLang="en-US" sz="1400" dirty="0" err="1" smtClean="0"/>
              <a:t>폴더안의</a:t>
            </a:r>
            <a:r>
              <a:rPr lang="ko-KR" altLang="en-US" sz="1400" dirty="0" smtClean="0"/>
              <a:t> 파일들을 복사</a:t>
            </a:r>
            <a:endParaRPr lang="en-US" altLang="ko-KR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1928802"/>
            <a:ext cx="7072362" cy="240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668</Words>
  <Application>Microsoft Office PowerPoint</Application>
  <PresentationFormat>화면 슬라이드 쇼(4:3)</PresentationFormat>
  <Paragraphs>142</Paragraphs>
  <Slides>42</Slides>
  <Notes>40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스프링+전자정부프레임워크(WEB개발)</vt:lpstr>
      <vt:lpstr>데이터베이스(Oracle)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Oracle 설치</vt:lpstr>
      <vt:lpstr>Sql Developer</vt:lpstr>
      <vt:lpstr>Sql Developer</vt:lpstr>
      <vt:lpstr>Sql Developer</vt:lpstr>
      <vt:lpstr>Sql Developer</vt:lpstr>
      <vt:lpstr>Sql Developer</vt:lpstr>
      <vt:lpstr>Sql Developer</vt:lpstr>
      <vt:lpstr>Sql Developer</vt:lpstr>
      <vt:lpstr>Sql Developer</vt:lpstr>
      <vt:lpstr>Sql Developer</vt:lpstr>
      <vt:lpstr>Sql Developer</vt:lpstr>
      <vt:lpstr>Sql Developer</vt:lpstr>
      <vt:lpstr>Sql Developer</vt:lpstr>
      <vt:lpstr>Sql Developer</vt:lpstr>
      <vt:lpstr>Sql Developer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스프링+전자정부프레임워크(WEB)</dc:title>
  <dc:creator>user</dc:creator>
  <cp:lastModifiedBy>user</cp:lastModifiedBy>
  <cp:revision>304</cp:revision>
  <dcterms:created xsi:type="dcterms:W3CDTF">2019-07-23T19:54:05Z</dcterms:created>
  <dcterms:modified xsi:type="dcterms:W3CDTF">2019-08-04T21:21:49Z</dcterms:modified>
</cp:coreProperties>
</file>