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8" r:id="rId3"/>
    <p:sldId id="257" r:id="rId4"/>
    <p:sldId id="260" r:id="rId5"/>
    <p:sldId id="261" r:id="rId6"/>
    <p:sldId id="263" r:id="rId7"/>
    <p:sldId id="264" r:id="rId8"/>
    <p:sldId id="265" r:id="rId9"/>
    <p:sldId id="266" r:id="rId10"/>
    <p:sldId id="269" r:id="rId11"/>
    <p:sldId id="268" r:id="rId12"/>
    <p:sldId id="270" r:id="rId13"/>
    <p:sldId id="271" r:id="rId14"/>
    <p:sldId id="272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91" y="5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A816DFB-8B0F-47B3-BC12-7B9F59B4EC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FE2AEF-A18A-455C-B027-2ABB3E7FD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1290024"/>
            <a:ext cx="4475892" cy="1529375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 fontScale="90000"/>
          </a:bodyPr>
          <a:lstStyle/>
          <a:p>
            <a:r>
              <a:rPr lang="es-MX" sz="2800" dirty="0"/>
              <a:t>Actualizaciones del proyecto y evaluación de avance.</a:t>
            </a:r>
            <a:endParaRPr lang="en-US" sz="2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87D435C-84AC-4E27-9CD3-0AAAF73EB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A4C881-BF60-416C-A273-70541298E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7586" y="806357"/>
            <a:ext cx="4511266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5CAB6F-DC09-4C1D-AB84-C5FAC79D10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60490" y="2528878"/>
            <a:ext cx="6801612" cy="1239894"/>
          </a:xfrm>
        </p:spPr>
        <p:txBody>
          <a:bodyPr/>
          <a:lstStyle/>
          <a:p>
            <a:r>
              <a:rPr lang="es-MX" dirty="0"/>
              <a:t>Encuestas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ABE06CE1-BF3D-46F9-B2E6-FDB248C20C5A}"/>
              </a:ext>
            </a:extLst>
          </p:cNvPr>
          <p:cNvGrpSpPr/>
          <p:nvPr/>
        </p:nvGrpSpPr>
        <p:grpSpPr>
          <a:xfrm>
            <a:off x="7082794" y="970949"/>
            <a:ext cx="4123363" cy="4599431"/>
            <a:chOff x="160586" y="2028185"/>
            <a:chExt cx="3393021" cy="3886456"/>
          </a:xfrm>
        </p:grpSpPr>
        <p:pic>
          <p:nvPicPr>
            <p:cNvPr id="5" name="Imagen 4" descr="Ver las imágenes de origen">
              <a:extLst>
                <a:ext uri="{FF2B5EF4-FFF2-40B4-BE49-F238E27FC236}">
                  <a16:creationId xmlns:a16="http://schemas.microsoft.com/office/drawing/2014/main" id="{DBB09260-B8CA-4C60-B816-558A1CCE3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586" y="4006374"/>
              <a:ext cx="3393021" cy="19082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Imagen 5" descr="Interfaz de usuario gráfica, Sitio web&#10;&#10;Descripción generada automáticamente">
              <a:extLst>
                <a:ext uri="{FF2B5EF4-FFF2-40B4-BE49-F238E27FC236}">
                  <a16:creationId xmlns:a16="http://schemas.microsoft.com/office/drawing/2014/main" id="{57F80353-947F-4D7A-8BF6-0159B66D3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586" y="2028185"/>
              <a:ext cx="3393021" cy="1978187"/>
            </a:xfrm>
            <a:prstGeom prst="rect">
              <a:avLst/>
            </a:prstGeom>
          </p:spPr>
        </p:pic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A794E428-47ED-461E-8DA1-1029EE72BF1D}"/>
              </a:ext>
            </a:extLst>
          </p:cNvPr>
          <p:cNvSpPr txBox="1"/>
          <p:nvPr/>
        </p:nvSpPr>
        <p:spPr>
          <a:xfrm>
            <a:off x="895350" y="2924175"/>
            <a:ext cx="4182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Encuestas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75F41C2-2D14-4C48-9E9B-5732482D17E7}"/>
              </a:ext>
            </a:extLst>
          </p:cNvPr>
          <p:cNvSpPr txBox="1"/>
          <p:nvPr/>
        </p:nvSpPr>
        <p:spPr>
          <a:xfrm>
            <a:off x="803148" y="4654033"/>
            <a:ext cx="4182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Raymundo Rodríguez Domínguez</a:t>
            </a:r>
          </a:p>
        </p:txBody>
      </p:sp>
    </p:spTree>
    <p:extLst>
      <p:ext uri="{BB962C8B-B14F-4D97-AF65-F5344CB8AC3E}">
        <p14:creationId xmlns:p14="http://schemas.microsoft.com/office/powerpoint/2010/main" val="2042278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aque mate en una partida de ajedrez">
            <a:extLst>
              <a:ext uri="{FF2B5EF4-FFF2-40B4-BE49-F238E27FC236}">
                <a16:creationId xmlns:a16="http://schemas.microsoft.com/office/drawing/2014/main" id="{B6FF62AD-1F41-4F35-A5B7-D31D8DA5FC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57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C38DB00-B349-449A-B610-CD52603F3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noFill/>
          <a:ln w="38100" cap="sq">
            <a:solidFill>
              <a:schemeClr val="tx1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>
                <a:solidFill>
                  <a:schemeClr val="tx1"/>
                </a:solidFill>
              </a:rPr>
              <a:t>FINAL</a:t>
            </a:r>
          </a:p>
        </p:txBody>
      </p:sp>
    </p:spTree>
    <p:extLst>
      <p:ext uri="{BB962C8B-B14F-4D97-AF65-F5344CB8AC3E}">
        <p14:creationId xmlns:p14="http://schemas.microsoft.com/office/powerpoint/2010/main" val="19161545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CEA480D0-1CDA-450E-B62A-17E6A8D1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5CDA9E-8114-49B8-8AB0-99CA6F69E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075" y="5441043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>
                <a:solidFill>
                  <a:srgbClr val="262626"/>
                </a:solidFill>
              </a:rPr>
              <a:t>Admin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A173ACF-D46D-4DF4-84AD-56E9DD4D6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812" y="152195"/>
            <a:ext cx="9240126" cy="519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570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6DB4767-8E9B-459A-8B49-AE1F44D9CE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247" b="33808"/>
          <a:stretch/>
        </p:blipFill>
        <p:spPr>
          <a:xfrm>
            <a:off x="20" y="10"/>
            <a:ext cx="12191980" cy="4571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416C3B5-304F-45B6-95F2-91F16460B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794053"/>
            <a:ext cx="8991600" cy="1645759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>
                <a:solidFill>
                  <a:srgbClr val="262626"/>
                </a:solidFill>
              </a:rPr>
              <a:t>Vista principal</a:t>
            </a:r>
          </a:p>
        </p:txBody>
      </p:sp>
    </p:spTree>
    <p:extLst>
      <p:ext uri="{BB962C8B-B14F-4D97-AF65-F5344CB8AC3E}">
        <p14:creationId xmlns:p14="http://schemas.microsoft.com/office/powerpoint/2010/main" val="2976565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FA1B410-8F2D-49E1-B591-0843E3E238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1" b="52260"/>
          <a:stretch/>
        </p:blipFill>
        <p:spPr>
          <a:xfrm>
            <a:off x="20" y="10"/>
            <a:ext cx="12191980" cy="4571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B18239A-A499-4969-BB8F-73A3863B8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035" y="4941197"/>
            <a:ext cx="8991600" cy="1645759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>
                <a:solidFill>
                  <a:srgbClr val="262626"/>
                </a:solidFill>
              </a:rPr>
              <a:t>Respondemos el cuestionario</a:t>
            </a:r>
          </a:p>
        </p:txBody>
      </p:sp>
    </p:spTree>
    <p:extLst>
      <p:ext uri="{BB962C8B-B14F-4D97-AF65-F5344CB8AC3E}">
        <p14:creationId xmlns:p14="http://schemas.microsoft.com/office/powerpoint/2010/main" val="1021397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448073-9276-444F-9B83-462016A75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386744"/>
            <a:ext cx="4486656" cy="1645920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>
                <a:solidFill>
                  <a:srgbClr val="262626"/>
                </a:solidFill>
              </a:rPr>
              <a:t>Pantalla final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3E9ECAC-EB2C-4DE9-9BC4-154D56437A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78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901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EA480D0-1CDA-450E-B62A-17E6A8D1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F4D716A-420F-42D2-90DF-D8A3DDC5F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 dirty="0">
                <a:solidFill>
                  <a:srgbClr val="262626"/>
                </a:solidFill>
              </a:rPr>
              <a:t>GRACIAS</a:t>
            </a:r>
          </a:p>
        </p:txBody>
      </p:sp>
      <p:pic>
        <p:nvPicPr>
          <p:cNvPr id="13" name="Graphic 12" descr="Apretón de manos">
            <a:extLst>
              <a:ext uri="{FF2B5EF4-FFF2-40B4-BE49-F238E27FC236}">
                <a16:creationId xmlns:a16="http://schemas.microsoft.com/office/drawing/2014/main" id="{7FDBD2DA-615F-4599-8561-B754243AE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5346" y="640078"/>
            <a:ext cx="3301307" cy="330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936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21FA91-663E-4A86-98E8-EBEC2FB6E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12242"/>
            <a:ext cx="7729728" cy="1188720"/>
          </a:xfrm>
        </p:spPr>
        <p:txBody>
          <a:bodyPr/>
          <a:lstStyle/>
          <a:p>
            <a:r>
              <a:rPr lang="es-MX" dirty="0"/>
              <a:t>PROPUESTA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EB20E4-E161-4433-BBBD-F0236C101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s-MX" dirty="0"/>
              <a:t>Sistema de encuestas digital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MX" dirty="0"/>
              <a:t>Formulario web que almacene la información de la encuesta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MX" dirty="0"/>
              <a:t>Generación de reportes</a:t>
            </a:r>
          </a:p>
        </p:txBody>
      </p:sp>
    </p:spTree>
    <p:extLst>
      <p:ext uri="{BB962C8B-B14F-4D97-AF65-F5344CB8AC3E}">
        <p14:creationId xmlns:p14="http://schemas.microsoft.com/office/powerpoint/2010/main" val="3545563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52904-EC1C-4377-A41D-DAC33586D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83692"/>
            <a:ext cx="7729728" cy="1188720"/>
          </a:xfrm>
        </p:spPr>
        <p:txBody>
          <a:bodyPr/>
          <a:lstStyle/>
          <a:p>
            <a:r>
              <a:rPr lang="es-MX" dirty="0"/>
              <a:t>Modelo de solución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C3420600-64E5-4EC8-9B08-04DD7F966B27}"/>
              </a:ext>
            </a:extLst>
          </p:cNvPr>
          <p:cNvGrpSpPr/>
          <p:nvPr/>
        </p:nvGrpSpPr>
        <p:grpSpPr>
          <a:xfrm>
            <a:off x="2652411" y="2067687"/>
            <a:ext cx="6887178" cy="4333113"/>
            <a:chOff x="0" y="0"/>
            <a:chExt cx="4693285" cy="2500132"/>
          </a:xfrm>
        </p:grpSpPr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1914C7D5-DCF1-4C6C-95A6-A85B9AC5FA3E}"/>
                </a:ext>
              </a:extLst>
            </p:cNvPr>
            <p:cNvGrpSpPr/>
            <p:nvPr/>
          </p:nvGrpSpPr>
          <p:grpSpPr>
            <a:xfrm>
              <a:off x="86811" y="0"/>
              <a:ext cx="4525701" cy="1840375"/>
              <a:chOff x="0" y="0"/>
              <a:chExt cx="4525701" cy="1840375"/>
            </a:xfrm>
          </p:grpSpPr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5BC8A58C-83B5-4CA6-865A-A66E19D31613}"/>
                  </a:ext>
                </a:extLst>
              </p:cNvPr>
              <p:cNvSpPr/>
              <p:nvPr/>
            </p:nvSpPr>
            <p:spPr>
              <a:xfrm>
                <a:off x="0" y="115747"/>
                <a:ext cx="891251" cy="509286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MX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Navegador</a:t>
                </a:r>
              </a:p>
            </p:txBody>
          </p:sp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5DA9CFFB-9AEA-4538-8FE3-7BB28CCEEC32}"/>
                  </a:ext>
                </a:extLst>
              </p:cNvPr>
              <p:cNvSpPr/>
              <p:nvPr/>
            </p:nvSpPr>
            <p:spPr>
              <a:xfrm>
                <a:off x="0" y="694481"/>
                <a:ext cx="891251" cy="509286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MX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Navegador</a:t>
                </a:r>
              </a:p>
            </p:txBody>
          </p:sp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ADAEAE40-E60F-4C14-A4C7-0152C9B2E8E0}"/>
                  </a:ext>
                </a:extLst>
              </p:cNvPr>
              <p:cNvSpPr/>
              <p:nvPr/>
            </p:nvSpPr>
            <p:spPr>
              <a:xfrm>
                <a:off x="0" y="1267428"/>
                <a:ext cx="891251" cy="509286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MX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Navegador</a:t>
                </a:r>
              </a:p>
            </p:txBody>
          </p:sp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D96CF3F9-10C7-4FA5-8DC0-7E85BEEB506F}"/>
                  </a:ext>
                </a:extLst>
              </p:cNvPr>
              <p:cNvSpPr/>
              <p:nvPr/>
            </p:nvSpPr>
            <p:spPr>
              <a:xfrm>
                <a:off x="1817225" y="399326"/>
                <a:ext cx="850740" cy="114587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MX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Servidor web</a:t>
                </a:r>
              </a:p>
            </p:txBody>
          </p:sp>
          <p:sp>
            <p:nvSpPr>
              <p:cNvPr id="13" name="Cilindro 12">
                <a:extLst>
                  <a:ext uri="{FF2B5EF4-FFF2-40B4-BE49-F238E27FC236}">
                    <a16:creationId xmlns:a16="http://schemas.microsoft.com/office/drawing/2014/main" id="{FA31D3B0-35F8-4482-BF43-CEBF1E374B1C}"/>
                  </a:ext>
                </a:extLst>
              </p:cNvPr>
              <p:cNvSpPr/>
              <p:nvPr/>
            </p:nvSpPr>
            <p:spPr>
              <a:xfrm>
                <a:off x="3611301" y="376177"/>
                <a:ext cx="914400" cy="1216152"/>
              </a:xfrm>
              <a:prstGeom prst="can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MX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Base de datos</a:t>
                </a:r>
              </a:p>
            </p:txBody>
          </p:sp>
          <p:cxnSp>
            <p:nvCxnSpPr>
              <p:cNvPr id="14" name="Conector recto 13">
                <a:extLst>
                  <a:ext uri="{FF2B5EF4-FFF2-40B4-BE49-F238E27FC236}">
                    <a16:creationId xmlns:a16="http://schemas.microsoft.com/office/drawing/2014/main" id="{DA269B69-6B56-43C8-A4EE-57918EBA8BDF}"/>
                  </a:ext>
                </a:extLst>
              </p:cNvPr>
              <p:cNvCxnSpPr/>
              <p:nvPr/>
            </p:nvCxnSpPr>
            <p:spPr>
              <a:xfrm>
                <a:off x="1302152" y="0"/>
                <a:ext cx="0" cy="1840375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14">
                <a:extLst>
                  <a:ext uri="{FF2B5EF4-FFF2-40B4-BE49-F238E27FC236}">
                    <a16:creationId xmlns:a16="http://schemas.microsoft.com/office/drawing/2014/main" id="{CA6D4CED-C73E-4F84-9250-A6910487F8B6}"/>
                  </a:ext>
                </a:extLst>
              </p:cNvPr>
              <p:cNvCxnSpPr/>
              <p:nvPr/>
            </p:nvCxnSpPr>
            <p:spPr>
              <a:xfrm>
                <a:off x="3078866" y="0"/>
                <a:ext cx="0" cy="1840375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FEC28413-ED88-490A-BB6E-C8C8A4317FE9}"/>
                </a:ext>
              </a:extLst>
            </p:cNvPr>
            <p:cNvSpPr/>
            <p:nvPr/>
          </p:nvSpPr>
          <p:spPr>
            <a:xfrm>
              <a:off x="0" y="1903827"/>
              <a:ext cx="1273215" cy="596167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s-MX" sz="110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Recolectar datos y presentar resultados</a:t>
              </a:r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9B57416F-32E0-4450-99D6-E31EADD9717F}"/>
                </a:ext>
              </a:extLst>
            </p:cNvPr>
            <p:cNvSpPr/>
            <p:nvPr/>
          </p:nvSpPr>
          <p:spPr>
            <a:xfrm>
              <a:off x="1632031" y="1903611"/>
              <a:ext cx="1273215" cy="59651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s-MX" sz="110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Manejo de los datos para su inserción en la BD</a:t>
              </a: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4542D191-0D1E-46B5-89BB-8BD2090ECE1A}"/>
                </a:ext>
              </a:extLst>
            </p:cNvPr>
            <p:cNvSpPr/>
            <p:nvPr/>
          </p:nvSpPr>
          <p:spPr>
            <a:xfrm>
              <a:off x="3252486" y="1902521"/>
              <a:ext cx="1440799" cy="59761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MX" sz="110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Almacena los datos de la encuesta en tablas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1542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7016AC9-4840-42F3-B4C2-0298CD0F9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96DAD2B-F7DE-44E4-82C4-793EB05A63B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625772" y="779585"/>
            <a:ext cx="9280002" cy="52200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E865FF8A-8166-4DBE-B090-464537253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FD9A1C3-5593-4715-9598-271C4A12C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72" y="789110"/>
            <a:ext cx="1828800" cy="1828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1300" dirty="0">
                <a:solidFill>
                  <a:srgbClr val="FFFFFF"/>
                </a:solidFill>
              </a:rPr>
              <a:t>AVANCES</a:t>
            </a:r>
            <a:br>
              <a:rPr lang="en-US" sz="1300" dirty="0">
                <a:solidFill>
                  <a:srgbClr val="FFFFFF"/>
                </a:solidFill>
              </a:rPr>
            </a:br>
            <a:r>
              <a:rPr lang="en-US" sz="1300" dirty="0">
                <a:solidFill>
                  <a:srgbClr val="FFFFFF"/>
                </a:solidFill>
              </a:rPr>
              <a:t>admin</a:t>
            </a:r>
          </a:p>
        </p:txBody>
      </p:sp>
    </p:spTree>
    <p:extLst>
      <p:ext uri="{BB962C8B-B14F-4D97-AF65-F5344CB8AC3E}">
        <p14:creationId xmlns:p14="http://schemas.microsoft.com/office/powerpoint/2010/main" val="3749458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7016AC9-4840-42F3-B4C2-0298CD0F9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BA238A9-73DB-4C37-A423-7CD30C756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018" y="789110"/>
            <a:ext cx="9280000" cy="52200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E865FF8A-8166-4DBE-B090-464537253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9B406A9-77D4-43E8-9D9F-6D8D3C013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950" y="789110"/>
            <a:ext cx="2058843" cy="1828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1300" dirty="0">
                <a:solidFill>
                  <a:srgbClr val="FFFFFF"/>
                </a:solidFill>
              </a:rPr>
              <a:t>BÚSQUEDA</a:t>
            </a:r>
          </a:p>
        </p:txBody>
      </p:sp>
    </p:spTree>
    <p:extLst>
      <p:ext uri="{BB962C8B-B14F-4D97-AF65-F5344CB8AC3E}">
        <p14:creationId xmlns:p14="http://schemas.microsoft.com/office/powerpoint/2010/main" val="3782613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7016AC9-4840-42F3-B4C2-0298CD0F9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8E0DBD7-781E-44BC-ABB3-DCB12C1AE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72" y="789110"/>
            <a:ext cx="9280000" cy="52200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E865FF8A-8166-4DBE-B090-464537253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4E5BFD7-86D4-4F28-8643-D680DBF64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72" y="789110"/>
            <a:ext cx="1828800" cy="1828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1100">
                <a:solidFill>
                  <a:srgbClr val="FFFFFF"/>
                </a:solidFill>
              </a:rPr>
              <a:t>AGREGAR PREGUNTA</a:t>
            </a:r>
          </a:p>
        </p:txBody>
      </p:sp>
    </p:spTree>
    <p:extLst>
      <p:ext uri="{BB962C8B-B14F-4D97-AF65-F5344CB8AC3E}">
        <p14:creationId xmlns:p14="http://schemas.microsoft.com/office/powerpoint/2010/main" val="3364845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FE2E49-6393-4EA0-B16A-28DD35F3C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7865" y="3013505"/>
            <a:ext cx="2745667" cy="830997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000"/>
              <a:t>Vista principal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7EA53AE-3FAA-4253-A584-055A19B860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079"/>
          <a:stretch/>
        </p:blipFill>
        <p:spPr>
          <a:xfrm>
            <a:off x="1" y="10"/>
            <a:ext cx="813542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451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D41E5D6-98C8-4969-B7A1-B088D9DF40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33"/>
          <a:stretch/>
        </p:blipFill>
        <p:spPr>
          <a:xfrm>
            <a:off x="20" y="10"/>
            <a:ext cx="12191980" cy="4571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A78F519-D9AA-4B2F-85D9-85BF041DC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3753529"/>
            <a:ext cx="8991600" cy="1645759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 dirty="0">
                <a:solidFill>
                  <a:srgbClr val="262626"/>
                </a:solidFill>
              </a:rPr>
              <a:t>VISTA PREGUNTA</a:t>
            </a:r>
          </a:p>
        </p:txBody>
      </p:sp>
    </p:spTree>
    <p:extLst>
      <p:ext uri="{BB962C8B-B14F-4D97-AF65-F5344CB8AC3E}">
        <p14:creationId xmlns:p14="http://schemas.microsoft.com/office/powerpoint/2010/main" val="2016138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0641B0-22F1-4320-AAD7-A3182FE89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7599" y="4892040"/>
            <a:ext cx="7729728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VISTA RESULTADOS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8B20B57-DCA9-49A6-BC2D-E8A2BB8A02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466"/>
          <a:stretch/>
        </p:blipFill>
        <p:spPr>
          <a:xfrm>
            <a:off x="20" y="10"/>
            <a:ext cx="12191980" cy="457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191643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86</Words>
  <Application>Microsoft Office PowerPoint</Application>
  <PresentationFormat>Panorámica</PresentationFormat>
  <Paragraphs>29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Gill Sans MT</vt:lpstr>
      <vt:lpstr>Wingdings</vt:lpstr>
      <vt:lpstr>Paquete</vt:lpstr>
      <vt:lpstr>Actualizaciones del proyecto y evaluación de avance.</vt:lpstr>
      <vt:lpstr>PROPUESTA</vt:lpstr>
      <vt:lpstr>Modelo de solución</vt:lpstr>
      <vt:lpstr>AVANCES admin</vt:lpstr>
      <vt:lpstr>BÚSQUEDA</vt:lpstr>
      <vt:lpstr>AGREGAR PREGUNTA</vt:lpstr>
      <vt:lpstr>Vista principal</vt:lpstr>
      <vt:lpstr>VISTA PREGUNTA</vt:lpstr>
      <vt:lpstr>VISTA RESULTADOS</vt:lpstr>
      <vt:lpstr>FINAL</vt:lpstr>
      <vt:lpstr>Admin</vt:lpstr>
      <vt:lpstr>Vista principal</vt:lpstr>
      <vt:lpstr>Respondemos el cuestionario</vt:lpstr>
      <vt:lpstr>Pantalla final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Actualizaciones del proyecto y evaluación de avance.</dc:title>
  <dc:creator>Raymundo Rodríguez</dc:creator>
  <cp:lastModifiedBy>Raymundo Rodríguez</cp:lastModifiedBy>
  <cp:revision>4</cp:revision>
  <dcterms:created xsi:type="dcterms:W3CDTF">2021-01-29T04:15:21Z</dcterms:created>
  <dcterms:modified xsi:type="dcterms:W3CDTF">2021-02-05T02:42:14Z</dcterms:modified>
</cp:coreProperties>
</file>