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E2AEF-A18A-455C-B027-2ABB3E7FD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90024"/>
            <a:ext cx="4475892" cy="1529375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s-MX" sz="2800" dirty="0"/>
              <a:t>Actualizaciones del proyecto y evaluación de avance.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5CAB6F-DC09-4C1D-AB84-C5FAC79D1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0490" y="2528878"/>
            <a:ext cx="6801612" cy="1239894"/>
          </a:xfrm>
        </p:spPr>
        <p:txBody>
          <a:bodyPr/>
          <a:lstStyle/>
          <a:p>
            <a:r>
              <a:rPr lang="es-MX" dirty="0"/>
              <a:t>Encuestas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BE06CE1-BF3D-46F9-B2E6-FDB248C20C5A}"/>
              </a:ext>
            </a:extLst>
          </p:cNvPr>
          <p:cNvGrpSpPr/>
          <p:nvPr/>
        </p:nvGrpSpPr>
        <p:grpSpPr>
          <a:xfrm>
            <a:off x="7082794" y="970949"/>
            <a:ext cx="4123363" cy="4599431"/>
            <a:chOff x="160586" y="2028185"/>
            <a:chExt cx="3393021" cy="3886456"/>
          </a:xfrm>
        </p:grpSpPr>
        <p:pic>
          <p:nvPicPr>
            <p:cNvPr id="5" name="Imagen 4" descr="Ver las imágenes de origen">
              <a:extLst>
                <a:ext uri="{FF2B5EF4-FFF2-40B4-BE49-F238E27FC236}">
                  <a16:creationId xmlns:a16="http://schemas.microsoft.com/office/drawing/2014/main" id="{DBB09260-B8CA-4C60-B816-558A1CCE3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586" y="4006374"/>
              <a:ext cx="3393021" cy="19082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Imagen 5" descr="Interfaz de usuario gráfica, Sitio web&#10;&#10;Descripción generada automáticamente">
              <a:extLst>
                <a:ext uri="{FF2B5EF4-FFF2-40B4-BE49-F238E27FC236}">
                  <a16:creationId xmlns:a16="http://schemas.microsoft.com/office/drawing/2014/main" id="{57F80353-947F-4D7A-8BF6-0159B66D3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86" y="2028185"/>
              <a:ext cx="3393021" cy="1978187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A794E428-47ED-461E-8DA1-1029EE72BF1D}"/>
              </a:ext>
            </a:extLst>
          </p:cNvPr>
          <p:cNvSpPr txBox="1"/>
          <p:nvPr/>
        </p:nvSpPr>
        <p:spPr>
          <a:xfrm>
            <a:off x="895350" y="2924175"/>
            <a:ext cx="418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Encuestas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75F41C2-2D14-4C48-9E9B-5732482D17E7}"/>
              </a:ext>
            </a:extLst>
          </p:cNvPr>
          <p:cNvSpPr txBox="1"/>
          <p:nvPr/>
        </p:nvSpPr>
        <p:spPr>
          <a:xfrm>
            <a:off x="803148" y="4654033"/>
            <a:ext cx="418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Raymundo Rodríguez Domínguez</a:t>
            </a:r>
          </a:p>
        </p:txBody>
      </p:sp>
    </p:spTree>
    <p:extLst>
      <p:ext uri="{BB962C8B-B14F-4D97-AF65-F5344CB8AC3E}">
        <p14:creationId xmlns:p14="http://schemas.microsoft.com/office/powerpoint/2010/main" val="204227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9ECD84-C10C-4D8E-BBDC-48976DFE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C89463-D318-4EC4-8DC8-2A360E19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4D716A-420F-42D2-90DF-D8A3DDC5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96393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1FA91-663E-4A86-98E8-EBEC2FB6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2242"/>
            <a:ext cx="7729728" cy="1188720"/>
          </a:xfrm>
        </p:spPr>
        <p:txBody>
          <a:bodyPr/>
          <a:lstStyle/>
          <a:p>
            <a:r>
              <a:rPr lang="es-MX" dirty="0"/>
              <a:t>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B20E4-E161-4433-BBBD-F0236C101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Sistema de encuestas digital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Formulario web que almacene la información de la encuesta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Generación de reportes</a:t>
            </a:r>
          </a:p>
        </p:txBody>
      </p:sp>
    </p:spTree>
    <p:extLst>
      <p:ext uri="{BB962C8B-B14F-4D97-AF65-F5344CB8AC3E}">
        <p14:creationId xmlns:p14="http://schemas.microsoft.com/office/powerpoint/2010/main" val="354556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52904-EC1C-4377-A41D-DAC33586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3692"/>
            <a:ext cx="7729728" cy="1188720"/>
          </a:xfrm>
        </p:spPr>
        <p:txBody>
          <a:bodyPr/>
          <a:lstStyle/>
          <a:p>
            <a:r>
              <a:rPr lang="es-MX" dirty="0"/>
              <a:t>Modelo de solución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3420600-64E5-4EC8-9B08-04DD7F966B27}"/>
              </a:ext>
            </a:extLst>
          </p:cNvPr>
          <p:cNvGrpSpPr/>
          <p:nvPr/>
        </p:nvGrpSpPr>
        <p:grpSpPr>
          <a:xfrm>
            <a:off x="2652411" y="2067687"/>
            <a:ext cx="6887178" cy="4333113"/>
            <a:chOff x="0" y="0"/>
            <a:chExt cx="4693285" cy="2500132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914C7D5-DCF1-4C6C-95A6-A85B9AC5FA3E}"/>
                </a:ext>
              </a:extLst>
            </p:cNvPr>
            <p:cNvGrpSpPr/>
            <p:nvPr/>
          </p:nvGrpSpPr>
          <p:grpSpPr>
            <a:xfrm>
              <a:off x="86811" y="0"/>
              <a:ext cx="4525701" cy="1840375"/>
              <a:chOff x="0" y="0"/>
              <a:chExt cx="4525701" cy="1840375"/>
            </a:xfrm>
          </p:grpSpPr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BC8A58C-83B5-4CA6-865A-A66E19D31613}"/>
                  </a:ext>
                </a:extLst>
              </p:cNvPr>
              <p:cNvSpPr/>
              <p:nvPr/>
            </p:nvSpPr>
            <p:spPr>
              <a:xfrm>
                <a:off x="0" y="115747"/>
                <a:ext cx="891251" cy="50928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Navegador</a:t>
                </a: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DA9CFFB-9AEA-4538-8FE3-7BB28CCEEC32}"/>
                  </a:ext>
                </a:extLst>
              </p:cNvPr>
              <p:cNvSpPr/>
              <p:nvPr/>
            </p:nvSpPr>
            <p:spPr>
              <a:xfrm>
                <a:off x="0" y="694481"/>
                <a:ext cx="891251" cy="50928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Navegador</a:t>
                </a:r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ADAEAE40-E60F-4C14-A4C7-0152C9B2E8E0}"/>
                  </a:ext>
                </a:extLst>
              </p:cNvPr>
              <p:cNvSpPr/>
              <p:nvPr/>
            </p:nvSpPr>
            <p:spPr>
              <a:xfrm>
                <a:off x="0" y="1267428"/>
                <a:ext cx="891251" cy="50928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Navegador</a:t>
                </a: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D96CF3F9-10C7-4FA5-8DC0-7E85BEEB506F}"/>
                  </a:ext>
                </a:extLst>
              </p:cNvPr>
              <p:cNvSpPr/>
              <p:nvPr/>
            </p:nvSpPr>
            <p:spPr>
              <a:xfrm>
                <a:off x="1817225" y="399326"/>
                <a:ext cx="850740" cy="114587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Servidor web</a:t>
                </a:r>
              </a:p>
            </p:txBody>
          </p:sp>
          <p:sp>
            <p:nvSpPr>
              <p:cNvPr id="13" name="Cilindro 12">
                <a:extLst>
                  <a:ext uri="{FF2B5EF4-FFF2-40B4-BE49-F238E27FC236}">
                    <a16:creationId xmlns:a16="http://schemas.microsoft.com/office/drawing/2014/main" id="{FA31D3B0-35F8-4482-BF43-CEBF1E374B1C}"/>
                  </a:ext>
                </a:extLst>
              </p:cNvPr>
              <p:cNvSpPr/>
              <p:nvPr/>
            </p:nvSpPr>
            <p:spPr>
              <a:xfrm>
                <a:off x="3611301" y="376177"/>
                <a:ext cx="914400" cy="1216152"/>
              </a:xfrm>
              <a:prstGeom prst="can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Base de datos</a:t>
                </a:r>
              </a:p>
            </p:txBody>
          </p: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DA269B69-6B56-43C8-A4EE-57918EBA8BDF}"/>
                  </a:ext>
                </a:extLst>
              </p:cNvPr>
              <p:cNvCxnSpPr/>
              <p:nvPr/>
            </p:nvCxnSpPr>
            <p:spPr>
              <a:xfrm>
                <a:off x="1302152" y="0"/>
                <a:ext cx="0" cy="1840375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CA6D4CED-C73E-4F84-9250-A6910487F8B6}"/>
                  </a:ext>
                </a:extLst>
              </p:cNvPr>
              <p:cNvCxnSpPr/>
              <p:nvPr/>
            </p:nvCxnSpPr>
            <p:spPr>
              <a:xfrm>
                <a:off x="3078866" y="0"/>
                <a:ext cx="0" cy="1840375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EC28413-ED88-490A-BB6E-C8C8A4317FE9}"/>
                </a:ext>
              </a:extLst>
            </p:cNvPr>
            <p:cNvSpPr/>
            <p:nvPr/>
          </p:nvSpPr>
          <p:spPr>
            <a:xfrm>
              <a:off x="0" y="1903827"/>
              <a:ext cx="1273215" cy="59616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MX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Recolectar datos y presentar resultados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B57416F-32E0-4450-99D6-E31EADD9717F}"/>
                </a:ext>
              </a:extLst>
            </p:cNvPr>
            <p:cNvSpPr/>
            <p:nvPr/>
          </p:nvSpPr>
          <p:spPr>
            <a:xfrm>
              <a:off x="1632031" y="1903611"/>
              <a:ext cx="1273215" cy="59651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MX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Manejo de los datos para su inserción en la BD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542D191-0D1E-46B5-89BB-8BD2090ECE1A}"/>
                </a:ext>
              </a:extLst>
            </p:cNvPr>
            <p:cNvSpPr/>
            <p:nvPr/>
          </p:nvSpPr>
          <p:spPr>
            <a:xfrm>
              <a:off x="3252486" y="1902521"/>
              <a:ext cx="1440799" cy="59761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Almacena los datos de la encuesta en tablas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54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016AC9-4840-42F3-B4C2-0298CD0F9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6DAD2B-F7DE-44E4-82C4-793EB05A63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25772" y="779585"/>
            <a:ext cx="9280002" cy="5220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865FF8A-8166-4DBE-B090-46453725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D9A1C3-5593-4715-9598-271C4A12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AVANCES</a:t>
            </a: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1300" dirty="0">
                <a:solidFill>
                  <a:srgbClr val="FFFFFF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74945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016AC9-4840-42F3-B4C2-0298CD0F9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A238A9-73DB-4C37-A423-7CD30C75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18" y="789110"/>
            <a:ext cx="9280000" cy="5220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865FF8A-8166-4DBE-B090-46453725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B406A9-77D4-43E8-9D9F-6D8D3C01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50" y="789110"/>
            <a:ext cx="2058843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BÚSQUEDA</a:t>
            </a:r>
          </a:p>
        </p:txBody>
      </p:sp>
    </p:spTree>
    <p:extLst>
      <p:ext uri="{BB962C8B-B14F-4D97-AF65-F5344CB8AC3E}">
        <p14:creationId xmlns:p14="http://schemas.microsoft.com/office/powerpoint/2010/main" val="378261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016AC9-4840-42F3-B4C2-0298CD0F9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E0DBD7-781E-44BC-ABB3-DCB12C1AE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72" y="789110"/>
            <a:ext cx="9280000" cy="5220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865FF8A-8166-4DBE-B090-46453725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E5BFD7-86D4-4F28-8643-D680DBF6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AGREGAR PREGUNTA</a:t>
            </a:r>
          </a:p>
        </p:txBody>
      </p:sp>
    </p:spTree>
    <p:extLst>
      <p:ext uri="{BB962C8B-B14F-4D97-AF65-F5344CB8AC3E}">
        <p14:creationId xmlns:p14="http://schemas.microsoft.com/office/powerpoint/2010/main" val="336484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E2E49-6393-4EA0-B16A-28DD35F3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3013505"/>
            <a:ext cx="2745667" cy="830997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Vista principal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EA53AE-3FAA-4253-A584-055A19B86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79"/>
          <a:stretch/>
        </p:blipFill>
        <p:spPr>
          <a:xfrm>
            <a:off x="1" y="10"/>
            <a:ext cx="81354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5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D41E5D6-98C8-4969-B7A1-B088D9DF4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3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78F519-D9AA-4B2F-85D9-85BF041D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rgbClr val="262626"/>
                </a:solidFill>
              </a:rPr>
              <a:t>VISTA PREGUNTA</a:t>
            </a:r>
          </a:p>
        </p:txBody>
      </p:sp>
    </p:spTree>
    <p:extLst>
      <p:ext uri="{BB962C8B-B14F-4D97-AF65-F5344CB8AC3E}">
        <p14:creationId xmlns:p14="http://schemas.microsoft.com/office/powerpoint/2010/main" val="201613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641B0-22F1-4320-AAD7-A3182FE8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892040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VISTA 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B20B57-DCA9-49A6-BC2D-E8A2BB8A0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66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1643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77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Paquete</vt:lpstr>
      <vt:lpstr>Actualizaciones del proyecto y evaluación de avance.</vt:lpstr>
      <vt:lpstr>PROPUESTA</vt:lpstr>
      <vt:lpstr>Modelo de solución</vt:lpstr>
      <vt:lpstr>AVANCES admin</vt:lpstr>
      <vt:lpstr>BÚSQUEDA</vt:lpstr>
      <vt:lpstr>AGREGAR PREGUNTA</vt:lpstr>
      <vt:lpstr>Vista principal</vt:lpstr>
      <vt:lpstr>VISTA PREGUNTA</vt:lpstr>
      <vt:lpstr>VISTA RESULTADOS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Actualizaciones del proyecto y evaluación de avance.</dc:title>
  <dc:creator>Raymundo Rodríguez</dc:creator>
  <cp:lastModifiedBy>Raymundo Rodríguez</cp:lastModifiedBy>
  <cp:revision>3</cp:revision>
  <dcterms:created xsi:type="dcterms:W3CDTF">2021-01-29T04:15:21Z</dcterms:created>
  <dcterms:modified xsi:type="dcterms:W3CDTF">2021-01-29T04:23:05Z</dcterms:modified>
</cp:coreProperties>
</file>