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4"/>
  </p:notesMasterIdLst>
  <p:sldIdLst>
    <p:sldId id="256" r:id="rId3"/>
    <p:sldId id="257" r:id="rId4"/>
    <p:sldId id="258" r:id="rId5"/>
    <p:sldId id="259" r:id="rId6"/>
    <p:sldId id="260" r:id="rId7"/>
    <p:sldId id="261" r:id="rId8"/>
    <p:sldId id="262" r:id="rId9"/>
    <p:sldId id="267"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81"/>
  </p:normalViewPr>
  <p:slideViewPr>
    <p:cSldViewPr snapToGrid="0" snapToObjects="1">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C40923-7828-43E1-95CC-2D9D4E8B0DB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IN"/>
        </a:p>
      </dgm:t>
    </dgm:pt>
    <dgm:pt modelId="{2112E022-A045-42AB-AA47-839031782352}">
      <dgm:prSet phldrT="[Text]" custT="1"/>
      <dgm:spPr/>
      <dgm:t>
        <a:bodyPr/>
        <a:lstStyle/>
        <a:p>
          <a:r>
            <a:rPr lang="en-US" sz="2000">
              <a:solidFill>
                <a:schemeClr val="tx1"/>
              </a:solidFill>
              <a:latin typeface="Times New Roman" panose="02020603050405020304" pitchFamily="18" charset="0"/>
              <a:cs typeface="Times New Roman" panose="02020603050405020304" pitchFamily="18" charset="0"/>
            </a:rPr>
            <a:t>1. INTRODUCTION</a:t>
          </a:r>
          <a:endParaRPr lang="en-IN" sz="2000" dirty="0">
            <a:solidFill>
              <a:schemeClr val="tx1"/>
            </a:solidFill>
            <a:latin typeface="Times New Roman" panose="02020603050405020304" pitchFamily="18" charset="0"/>
            <a:cs typeface="Times New Roman" panose="02020603050405020304" pitchFamily="18" charset="0"/>
          </a:endParaRPr>
        </a:p>
      </dgm:t>
    </dgm:pt>
    <dgm:pt modelId="{EBD5EDFB-E8E4-4054-ADE7-E070D1E03173}" type="parTrans" cxnId="{C5F03B22-1CBB-49BF-ABDB-6FCCB48652A5}">
      <dgm:prSet/>
      <dgm:spPr/>
      <dgm:t>
        <a:bodyPr/>
        <a:lstStyle/>
        <a:p>
          <a:endParaRPr lang="en-IN"/>
        </a:p>
      </dgm:t>
    </dgm:pt>
    <dgm:pt modelId="{4B66BD00-4EB0-45B4-AC20-A4F8555BB4E5}" type="sibTrans" cxnId="{C5F03B22-1CBB-49BF-ABDB-6FCCB48652A5}">
      <dgm:prSet/>
      <dgm:spPr/>
      <dgm:t>
        <a:bodyPr/>
        <a:lstStyle/>
        <a:p>
          <a:endParaRPr lang="en-IN"/>
        </a:p>
      </dgm:t>
    </dgm:pt>
    <dgm:pt modelId="{C8245BBE-4F46-42F9-8E2B-2842460F71CD}">
      <dgm:prSet phldrT="[Text]" custT="1"/>
      <dgm:spPr/>
      <dgm:t>
        <a:bodyPr/>
        <a:lstStyle/>
        <a:p>
          <a:r>
            <a:rPr lang="en-US" sz="2000">
              <a:solidFill>
                <a:schemeClr val="tx1"/>
              </a:solidFill>
              <a:latin typeface="Times New Roman" panose="02020603050405020304" pitchFamily="18" charset="0"/>
              <a:cs typeface="Times New Roman" panose="02020603050405020304" pitchFamily="18" charset="0"/>
            </a:rPr>
            <a:t>2. PROBLEM STATEMENT</a:t>
          </a:r>
          <a:endParaRPr lang="en-IN" sz="2000" dirty="0">
            <a:solidFill>
              <a:schemeClr val="tx1"/>
            </a:solidFill>
            <a:latin typeface="Times New Roman" panose="02020603050405020304" pitchFamily="18" charset="0"/>
            <a:cs typeface="Times New Roman" panose="02020603050405020304" pitchFamily="18" charset="0"/>
          </a:endParaRPr>
        </a:p>
      </dgm:t>
    </dgm:pt>
    <dgm:pt modelId="{3C976545-57BF-44F6-A031-B4378AE96DCC}" type="parTrans" cxnId="{08E1BBB3-3EB9-4E22-9F63-88120C781762}">
      <dgm:prSet/>
      <dgm:spPr/>
      <dgm:t>
        <a:bodyPr/>
        <a:lstStyle/>
        <a:p>
          <a:endParaRPr lang="en-IN"/>
        </a:p>
      </dgm:t>
    </dgm:pt>
    <dgm:pt modelId="{069EFA99-4350-467F-A91D-419E38594FBA}" type="sibTrans" cxnId="{08E1BBB3-3EB9-4E22-9F63-88120C781762}">
      <dgm:prSet/>
      <dgm:spPr/>
      <dgm:t>
        <a:bodyPr/>
        <a:lstStyle/>
        <a:p>
          <a:endParaRPr lang="en-IN"/>
        </a:p>
      </dgm:t>
    </dgm:pt>
    <dgm:pt modelId="{EBAE99FC-30B7-4326-97F6-69B5B72DABBA}">
      <dgm:prSet phldrT="[Text]" custT="1"/>
      <dgm:spPr/>
      <dgm:t>
        <a:bodyPr/>
        <a:lstStyle/>
        <a:p>
          <a:r>
            <a:rPr lang="en-US" sz="2000">
              <a:solidFill>
                <a:schemeClr val="tx1"/>
              </a:solidFill>
              <a:latin typeface="Times New Roman" panose="02020603050405020304" pitchFamily="18" charset="0"/>
              <a:cs typeface="Times New Roman" panose="02020603050405020304" pitchFamily="18" charset="0"/>
            </a:rPr>
            <a:t>3. OBJECTIVE</a:t>
          </a:r>
          <a:endParaRPr lang="en-IN" sz="2000" dirty="0">
            <a:solidFill>
              <a:schemeClr val="tx1"/>
            </a:solidFill>
            <a:latin typeface="Times New Roman" panose="02020603050405020304" pitchFamily="18" charset="0"/>
            <a:cs typeface="Times New Roman" panose="02020603050405020304" pitchFamily="18" charset="0"/>
          </a:endParaRPr>
        </a:p>
      </dgm:t>
    </dgm:pt>
    <dgm:pt modelId="{1748482A-D700-43B3-A0F6-EF51AAED8DB5}" type="parTrans" cxnId="{32B10C2E-BEB3-47BB-817C-987A0826DB8B}">
      <dgm:prSet/>
      <dgm:spPr/>
      <dgm:t>
        <a:bodyPr/>
        <a:lstStyle/>
        <a:p>
          <a:endParaRPr lang="en-IN"/>
        </a:p>
      </dgm:t>
    </dgm:pt>
    <dgm:pt modelId="{17AEF40D-004E-43C8-A78B-7C04B1C5E917}" type="sibTrans" cxnId="{32B10C2E-BEB3-47BB-817C-987A0826DB8B}">
      <dgm:prSet/>
      <dgm:spPr/>
      <dgm:t>
        <a:bodyPr/>
        <a:lstStyle/>
        <a:p>
          <a:endParaRPr lang="en-IN"/>
        </a:p>
      </dgm:t>
    </dgm:pt>
    <dgm:pt modelId="{22DE378A-4E2C-4E1C-A7EC-C93FD6B53C07}">
      <dgm:prSet phldrT="[Text]" custT="1"/>
      <dgm:spPr/>
      <dgm:t>
        <a:bodyPr/>
        <a:lstStyle/>
        <a:p>
          <a:r>
            <a:rPr lang="en-US" sz="2000">
              <a:solidFill>
                <a:schemeClr val="tx1"/>
              </a:solidFill>
              <a:latin typeface="Times New Roman" panose="02020603050405020304" pitchFamily="18" charset="0"/>
              <a:cs typeface="Times New Roman" panose="02020603050405020304" pitchFamily="18" charset="0"/>
            </a:rPr>
            <a:t>4. LITERATURE REVIEW</a:t>
          </a:r>
          <a:endParaRPr lang="en-IN" sz="2000" dirty="0">
            <a:solidFill>
              <a:schemeClr val="tx1"/>
            </a:solidFill>
            <a:latin typeface="Times New Roman" panose="02020603050405020304" pitchFamily="18" charset="0"/>
            <a:cs typeface="Times New Roman" panose="02020603050405020304" pitchFamily="18" charset="0"/>
          </a:endParaRPr>
        </a:p>
      </dgm:t>
    </dgm:pt>
    <dgm:pt modelId="{63962E50-CD8E-48C3-8C4F-D845E8D76296}" type="parTrans" cxnId="{3EB30112-4B92-4514-97BC-CDE8A0AFE320}">
      <dgm:prSet/>
      <dgm:spPr/>
      <dgm:t>
        <a:bodyPr/>
        <a:lstStyle/>
        <a:p>
          <a:endParaRPr lang="en-IN"/>
        </a:p>
      </dgm:t>
    </dgm:pt>
    <dgm:pt modelId="{C87C03BC-93BB-4A28-9FF6-C98A4E495B01}" type="sibTrans" cxnId="{3EB30112-4B92-4514-97BC-CDE8A0AFE320}">
      <dgm:prSet/>
      <dgm:spPr/>
      <dgm:t>
        <a:bodyPr/>
        <a:lstStyle/>
        <a:p>
          <a:endParaRPr lang="en-IN"/>
        </a:p>
      </dgm:t>
    </dgm:pt>
    <dgm:pt modelId="{39DBA9A7-9200-478E-93A9-E914DC948B69}">
      <dgm:prSet phldrT="[Tex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5. METHODOLOGY</a:t>
          </a:r>
          <a:endParaRPr lang="en-IN" sz="2000" dirty="0">
            <a:solidFill>
              <a:schemeClr val="tx1"/>
            </a:solidFill>
            <a:latin typeface="Times New Roman" panose="02020603050405020304" pitchFamily="18" charset="0"/>
            <a:cs typeface="Times New Roman" panose="02020603050405020304" pitchFamily="18" charset="0"/>
          </a:endParaRPr>
        </a:p>
      </dgm:t>
    </dgm:pt>
    <dgm:pt modelId="{20B10E83-7A73-421F-9F10-C0E31A92D91A}" type="parTrans" cxnId="{DF46A8C4-D092-4DD1-A1C1-78663CD5DF8D}">
      <dgm:prSet/>
      <dgm:spPr/>
      <dgm:t>
        <a:bodyPr/>
        <a:lstStyle/>
        <a:p>
          <a:endParaRPr lang="en-IN"/>
        </a:p>
      </dgm:t>
    </dgm:pt>
    <dgm:pt modelId="{BF94D97A-B174-46C0-9CF8-6EBB5C75BEBF}" type="sibTrans" cxnId="{DF46A8C4-D092-4DD1-A1C1-78663CD5DF8D}">
      <dgm:prSet/>
      <dgm:spPr/>
      <dgm:t>
        <a:bodyPr/>
        <a:lstStyle/>
        <a:p>
          <a:endParaRPr lang="en-IN"/>
        </a:p>
      </dgm:t>
    </dgm:pt>
    <dgm:pt modelId="{EF697334-F949-4599-85EF-ED33AE30D7F0}">
      <dgm:prSet phldrT="[Text]" custT="1"/>
      <dgm:spPr/>
      <dgm:t>
        <a:bodyPr/>
        <a:lstStyle/>
        <a:p>
          <a:r>
            <a:rPr lang="en-US" sz="2000">
              <a:solidFill>
                <a:schemeClr val="tx1"/>
              </a:solidFill>
              <a:latin typeface="Times New Roman" panose="02020603050405020304" pitchFamily="18" charset="0"/>
              <a:cs typeface="Times New Roman" panose="02020603050405020304" pitchFamily="18" charset="0"/>
            </a:rPr>
            <a:t>6. RESULT &amp; INTERPRETATION</a:t>
          </a:r>
          <a:endParaRPr lang="en-IN" sz="2000" dirty="0">
            <a:solidFill>
              <a:schemeClr val="tx1"/>
            </a:solidFill>
            <a:latin typeface="Times New Roman" panose="02020603050405020304" pitchFamily="18" charset="0"/>
            <a:cs typeface="Times New Roman" panose="02020603050405020304" pitchFamily="18" charset="0"/>
          </a:endParaRPr>
        </a:p>
      </dgm:t>
    </dgm:pt>
    <dgm:pt modelId="{E2DE744A-A48D-4EA8-BC69-359396059A34}" type="parTrans" cxnId="{E1979D44-14BB-41A2-9F76-5FF576CC001C}">
      <dgm:prSet/>
      <dgm:spPr/>
      <dgm:t>
        <a:bodyPr/>
        <a:lstStyle/>
        <a:p>
          <a:endParaRPr lang="en-IN"/>
        </a:p>
      </dgm:t>
    </dgm:pt>
    <dgm:pt modelId="{DD1FE9BE-BDAD-4BBE-9AE2-0EA3AC4538A2}" type="sibTrans" cxnId="{E1979D44-14BB-41A2-9F76-5FF576CC001C}">
      <dgm:prSet/>
      <dgm:spPr/>
      <dgm:t>
        <a:bodyPr/>
        <a:lstStyle/>
        <a:p>
          <a:endParaRPr lang="en-IN"/>
        </a:p>
      </dgm:t>
    </dgm:pt>
    <dgm:pt modelId="{F9D6225C-2F9F-4B43-83B4-01A9CA87F547}">
      <dgm:prSet phldrT="[Tex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7. H/W &amp; S/W REQUIREMENTS</a:t>
          </a:r>
          <a:endParaRPr lang="en-IN" sz="2000" dirty="0">
            <a:solidFill>
              <a:schemeClr val="tx1"/>
            </a:solidFill>
            <a:latin typeface="Times New Roman" panose="02020603050405020304" pitchFamily="18" charset="0"/>
            <a:cs typeface="Times New Roman" panose="02020603050405020304" pitchFamily="18" charset="0"/>
          </a:endParaRPr>
        </a:p>
      </dgm:t>
    </dgm:pt>
    <dgm:pt modelId="{7E8BEAF6-1019-48AF-BD87-DE041E77CF79}" type="parTrans" cxnId="{08554A89-9D44-47C3-9DA2-1843E164F4BA}">
      <dgm:prSet/>
      <dgm:spPr/>
      <dgm:t>
        <a:bodyPr/>
        <a:lstStyle/>
        <a:p>
          <a:endParaRPr lang="en-IN"/>
        </a:p>
      </dgm:t>
    </dgm:pt>
    <dgm:pt modelId="{2C9CBBC6-CD88-4159-BF3F-06AC9E54476F}" type="sibTrans" cxnId="{08554A89-9D44-47C3-9DA2-1843E164F4BA}">
      <dgm:prSet/>
      <dgm:spPr/>
      <dgm:t>
        <a:bodyPr/>
        <a:lstStyle/>
        <a:p>
          <a:endParaRPr lang="en-IN"/>
        </a:p>
      </dgm:t>
    </dgm:pt>
    <dgm:pt modelId="{B891216D-708D-4DCF-AA13-1D86CE9E317D}">
      <dgm:prSet phldrT="[Text]" custT="1"/>
      <dgm:spPr/>
      <dgm:t>
        <a:bodyPr/>
        <a:lstStyle/>
        <a:p>
          <a:r>
            <a:rPr lang="en-US" sz="2000">
              <a:solidFill>
                <a:schemeClr val="tx1"/>
              </a:solidFill>
              <a:latin typeface="Times New Roman" panose="02020603050405020304" pitchFamily="18" charset="0"/>
              <a:cs typeface="Times New Roman" panose="02020603050405020304" pitchFamily="18" charset="0"/>
            </a:rPr>
            <a:t>8. FUTURE SCOPE &amp; CONCLUSION</a:t>
          </a:r>
          <a:endParaRPr lang="en-IN" sz="2000" dirty="0">
            <a:solidFill>
              <a:schemeClr val="tx1"/>
            </a:solidFill>
            <a:latin typeface="Times New Roman" panose="02020603050405020304" pitchFamily="18" charset="0"/>
            <a:cs typeface="Times New Roman" panose="02020603050405020304" pitchFamily="18" charset="0"/>
          </a:endParaRPr>
        </a:p>
      </dgm:t>
    </dgm:pt>
    <dgm:pt modelId="{42FDE142-8A39-4573-A05C-E3603A141949}" type="parTrans" cxnId="{AA5BF838-77D1-4E19-BA4F-C628272E8014}">
      <dgm:prSet/>
      <dgm:spPr/>
      <dgm:t>
        <a:bodyPr/>
        <a:lstStyle/>
        <a:p>
          <a:endParaRPr lang="en-IN"/>
        </a:p>
      </dgm:t>
    </dgm:pt>
    <dgm:pt modelId="{337A9899-27FF-4AFB-97BB-7ACC010EDA9F}" type="sibTrans" cxnId="{AA5BF838-77D1-4E19-BA4F-C628272E8014}">
      <dgm:prSet/>
      <dgm:spPr/>
      <dgm:t>
        <a:bodyPr/>
        <a:lstStyle/>
        <a:p>
          <a:endParaRPr lang="en-IN"/>
        </a:p>
      </dgm:t>
    </dgm:pt>
    <dgm:pt modelId="{007C4DAD-CA8D-4F5E-8747-6D4067BF36C9}">
      <dgm:prSet phldrT="[Tex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9. REFERENCE</a:t>
          </a:r>
          <a:endParaRPr lang="en-IN" sz="2000" dirty="0">
            <a:solidFill>
              <a:schemeClr val="tx1"/>
            </a:solidFill>
            <a:latin typeface="Times New Roman" panose="02020603050405020304" pitchFamily="18" charset="0"/>
            <a:cs typeface="Times New Roman" panose="02020603050405020304" pitchFamily="18" charset="0"/>
          </a:endParaRPr>
        </a:p>
      </dgm:t>
    </dgm:pt>
    <dgm:pt modelId="{14DA915F-FFC9-4970-8005-957A468D273C}" type="parTrans" cxnId="{90998615-5DE4-49FD-85DF-82D584AD39EE}">
      <dgm:prSet/>
      <dgm:spPr/>
      <dgm:t>
        <a:bodyPr/>
        <a:lstStyle/>
        <a:p>
          <a:endParaRPr lang="en-IN"/>
        </a:p>
      </dgm:t>
    </dgm:pt>
    <dgm:pt modelId="{954B1FF4-45E6-46BE-87D5-49B0B58E0A21}" type="sibTrans" cxnId="{90998615-5DE4-49FD-85DF-82D584AD39EE}">
      <dgm:prSet/>
      <dgm:spPr/>
      <dgm:t>
        <a:bodyPr/>
        <a:lstStyle/>
        <a:p>
          <a:endParaRPr lang="en-IN"/>
        </a:p>
      </dgm:t>
    </dgm:pt>
    <dgm:pt modelId="{9AD8523B-9AA7-41B0-A3A9-5B0AED05AC47}" type="pres">
      <dgm:prSet presAssocID="{0DC40923-7828-43E1-95CC-2D9D4E8B0DB0}" presName="linear" presStyleCnt="0">
        <dgm:presLayoutVars>
          <dgm:dir/>
          <dgm:animLvl val="lvl"/>
          <dgm:resizeHandles val="exact"/>
        </dgm:presLayoutVars>
      </dgm:prSet>
      <dgm:spPr/>
    </dgm:pt>
    <dgm:pt modelId="{ADD70151-AA03-4DF4-BF93-7816EB8EC59E}" type="pres">
      <dgm:prSet presAssocID="{2112E022-A045-42AB-AA47-839031782352}" presName="parentLin" presStyleCnt="0"/>
      <dgm:spPr/>
    </dgm:pt>
    <dgm:pt modelId="{A79A6E6A-26DF-4B74-8054-ACC3930CBC78}" type="pres">
      <dgm:prSet presAssocID="{2112E022-A045-42AB-AA47-839031782352}" presName="parentLeftMargin" presStyleLbl="node1" presStyleIdx="0" presStyleCnt="9"/>
      <dgm:spPr/>
    </dgm:pt>
    <dgm:pt modelId="{5178C488-47D5-4C42-BA8A-CA15B22588DE}" type="pres">
      <dgm:prSet presAssocID="{2112E022-A045-42AB-AA47-839031782352}" presName="parentText" presStyleLbl="node1" presStyleIdx="0" presStyleCnt="9">
        <dgm:presLayoutVars>
          <dgm:chMax val="0"/>
          <dgm:bulletEnabled val="1"/>
        </dgm:presLayoutVars>
      </dgm:prSet>
      <dgm:spPr/>
    </dgm:pt>
    <dgm:pt modelId="{E1DA3850-3CCB-44E3-B6DB-5404E19B4564}" type="pres">
      <dgm:prSet presAssocID="{2112E022-A045-42AB-AA47-839031782352}" presName="negativeSpace" presStyleCnt="0"/>
      <dgm:spPr/>
    </dgm:pt>
    <dgm:pt modelId="{F98B7AA9-51D5-460A-AB6C-930345770809}" type="pres">
      <dgm:prSet presAssocID="{2112E022-A045-42AB-AA47-839031782352}" presName="childText" presStyleLbl="conFgAcc1" presStyleIdx="0" presStyleCnt="9">
        <dgm:presLayoutVars>
          <dgm:bulletEnabled val="1"/>
        </dgm:presLayoutVars>
      </dgm:prSet>
      <dgm:spPr/>
    </dgm:pt>
    <dgm:pt modelId="{555E513C-D455-464C-97C5-1DCBD0F92DC5}" type="pres">
      <dgm:prSet presAssocID="{4B66BD00-4EB0-45B4-AC20-A4F8555BB4E5}" presName="spaceBetweenRectangles" presStyleCnt="0"/>
      <dgm:spPr/>
    </dgm:pt>
    <dgm:pt modelId="{6B26755A-79FD-4EB5-B55D-4F759436212D}" type="pres">
      <dgm:prSet presAssocID="{C8245BBE-4F46-42F9-8E2B-2842460F71CD}" presName="parentLin" presStyleCnt="0"/>
      <dgm:spPr/>
    </dgm:pt>
    <dgm:pt modelId="{5B3C16D3-1847-4CEE-9272-1DE3D2FE67D9}" type="pres">
      <dgm:prSet presAssocID="{C8245BBE-4F46-42F9-8E2B-2842460F71CD}" presName="parentLeftMargin" presStyleLbl="node1" presStyleIdx="0" presStyleCnt="9"/>
      <dgm:spPr/>
    </dgm:pt>
    <dgm:pt modelId="{9CA638D3-0025-4B36-9AB6-5EF72A43C4FF}" type="pres">
      <dgm:prSet presAssocID="{C8245BBE-4F46-42F9-8E2B-2842460F71CD}" presName="parentText" presStyleLbl="node1" presStyleIdx="1" presStyleCnt="9">
        <dgm:presLayoutVars>
          <dgm:chMax val="0"/>
          <dgm:bulletEnabled val="1"/>
        </dgm:presLayoutVars>
      </dgm:prSet>
      <dgm:spPr/>
    </dgm:pt>
    <dgm:pt modelId="{CBB6E6DA-1900-4A6E-AE88-A815ED780BE6}" type="pres">
      <dgm:prSet presAssocID="{C8245BBE-4F46-42F9-8E2B-2842460F71CD}" presName="negativeSpace" presStyleCnt="0"/>
      <dgm:spPr/>
    </dgm:pt>
    <dgm:pt modelId="{64CB0D0C-0210-4897-8977-8EEA2CFFD195}" type="pres">
      <dgm:prSet presAssocID="{C8245BBE-4F46-42F9-8E2B-2842460F71CD}" presName="childText" presStyleLbl="conFgAcc1" presStyleIdx="1" presStyleCnt="9" custLinFactNeighborX="3687" custLinFactNeighborY="-55990">
        <dgm:presLayoutVars>
          <dgm:bulletEnabled val="1"/>
        </dgm:presLayoutVars>
      </dgm:prSet>
      <dgm:spPr/>
    </dgm:pt>
    <dgm:pt modelId="{1C8E7BA3-0513-4927-B077-50B5FC5632E7}" type="pres">
      <dgm:prSet presAssocID="{069EFA99-4350-467F-A91D-419E38594FBA}" presName="spaceBetweenRectangles" presStyleCnt="0"/>
      <dgm:spPr/>
    </dgm:pt>
    <dgm:pt modelId="{4EA1ADCF-8E9C-49A1-9D6A-BC23063C7F99}" type="pres">
      <dgm:prSet presAssocID="{EBAE99FC-30B7-4326-97F6-69B5B72DABBA}" presName="parentLin" presStyleCnt="0"/>
      <dgm:spPr/>
    </dgm:pt>
    <dgm:pt modelId="{AF1753DC-10BF-4201-BD0C-F47302B17D09}" type="pres">
      <dgm:prSet presAssocID="{EBAE99FC-30B7-4326-97F6-69B5B72DABBA}" presName="parentLeftMargin" presStyleLbl="node1" presStyleIdx="1" presStyleCnt="9"/>
      <dgm:spPr/>
    </dgm:pt>
    <dgm:pt modelId="{84C979E9-E271-4F7F-A4DF-DCD4935FF109}" type="pres">
      <dgm:prSet presAssocID="{EBAE99FC-30B7-4326-97F6-69B5B72DABBA}" presName="parentText" presStyleLbl="node1" presStyleIdx="2" presStyleCnt="9">
        <dgm:presLayoutVars>
          <dgm:chMax val="0"/>
          <dgm:bulletEnabled val="1"/>
        </dgm:presLayoutVars>
      </dgm:prSet>
      <dgm:spPr/>
    </dgm:pt>
    <dgm:pt modelId="{7A771B42-D283-404B-B9D4-43D32FF41972}" type="pres">
      <dgm:prSet presAssocID="{EBAE99FC-30B7-4326-97F6-69B5B72DABBA}" presName="negativeSpace" presStyleCnt="0"/>
      <dgm:spPr/>
    </dgm:pt>
    <dgm:pt modelId="{11CB3959-A964-4D14-A068-367A4A3EE644}" type="pres">
      <dgm:prSet presAssocID="{EBAE99FC-30B7-4326-97F6-69B5B72DABBA}" presName="childText" presStyleLbl="conFgAcc1" presStyleIdx="2" presStyleCnt="9">
        <dgm:presLayoutVars>
          <dgm:bulletEnabled val="1"/>
        </dgm:presLayoutVars>
      </dgm:prSet>
      <dgm:spPr/>
    </dgm:pt>
    <dgm:pt modelId="{074C0EC0-1A1C-4650-912D-FD58CA2C2264}" type="pres">
      <dgm:prSet presAssocID="{17AEF40D-004E-43C8-A78B-7C04B1C5E917}" presName="spaceBetweenRectangles" presStyleCnt="0"/>
      <dgm:spPr/>
    </dgm:pt>
    <dgm:pt modelId="{44B2B1C9-B0A9-4CE5-AE32-D91841A0864C}" type="pres">
      <dgm:prSet presAssocID="{22DE378A-4E2C-4E1C-A7EC-C93FD6B53C07}" presName="parentLin" presStyleCnt="0"/>
      <dgm:spPr/>
    </dgm:pt>
    <dgm:pt modelId="{CAB90FFF-6AA5-4579-B331-3BA8364C131B}" type="pres">
      <dgm:prSet presAssocID="{22DE378A-4E2C-4E1C-A7EC-C93FD6B53C07}" presName="parentLeftMargin" presStyleLbl="node1" presStyleIdx="2" presStyleCnt="9"/>
      <dgm:spPr/>
    </dgm:pt>
    <dgm:pt modelId="{AF74EEA9-7434-48F1-807D-3E9D41EDD56C}" type="pres">
      <dgm:prSet presAssocID="{22DE378A-4E2C-4E1C-A7EC-C93FD6B53C07}" presName="parentText" presStyleLbl="node1" presStyleIdx="3" presStyleCnt="9">
        <dgm:presLayoutVars>
          <dgm:chMax val="0"/>
          <dgm:bulletEnabled val="1"/>
        </dgm:presLayoutVars>
      </dgm:prSet>
      <dgm:spPr/>
    </dgm:pt>
    <dgm:pt modelId="{8BD08018-25F9-4EDA-829A-1DB8D076C58A}" type="pres">
      <dgm:prSet presAssocID="{22DE378A-4E2C-4E1C-A7EC-C93FD6B53C07}" presName="negativeSpace" presStyleCnt="0"/>
      <dgm:spPr/>
    </dgm:pt>
    <dgm:pt modelId="{BED1BE14-2C68-446F-809D-9470993467E5}" type="pres">
      <dgm:prSet presAssocID="{22DE378A-4E2C-4E1C-A7EC-C93FD6B53C07}" presName="childText" presStyleLbl="conFgAcc1" presStyleIdx="3" presStyleCnt="9">
        <dgm:presLayoutVars>
          <dgm:bulletEnabled val="1"/>
        </dgm:presLayoutVars>
      </dgm:prSet>
      <dgm:spPr/>
    </dgm:pt>
    <dgm:pt modelId="{881F2327-1387-4237-A13D-4F2EB29F69E5}" type="pres">
      <dgm:prSet presAssocID="{C87C03BC-93BB-4A28-9FF6-C98A4E495B01}" presName="spaceBetweenRectangles" presStyleCnt="0"/>
      <dgm:spPr/>
    </dgm:pt>
    <dgm:pt modelId="{B91102F3-463E-4D72-A978-2E94553D77EB}" type="pres">
      <dgm:prSet presAssocID="{39DBA9A7-9200-478E-93A9-E914DC948B69}" presName="parentLin" presStyleCnt="0"/>
      <dgm:spPr/>
    </dgm:pt>
    <dgm:pt modelId="{E6C50EF2-B275-495F-A2BE-4F420606A95E}" type="pres">
      <dgm:prSet presAssocID="{39DBA9A7-9200-478E-93A9-E914DC948B69}" presName="parentLeftMargin" presStyleLbl="node1" presStyleIdx="3" presStyleCnt="9"/>
      <dgm:spPr/>
    </dgm:pt>
    <dgm:pt modelId="{72992B5E-9FE3-47F8-AF71-43250420F147}" type="pres">
      <dgm:prSet presAssocID="{39DBA9A7-9200-478E-93A9-E914DC948B69}" presName="parentText" presStyleLbl="node1" presStyleIdx="4" presStyleCnt="9">
        <dgm:presLayoutVars>
          <dgm:chMax val="0"/>
          <dgm:bulletEnabled val="1"/>
        </dgm:presLayoutVars>
      </dgm:prSet>
      <dgm:spPr/>
    </dgm:pt>
    <dgm:pt modelId="{F06CA1AD-6C2B-4E6E-A552-984545667FA0}" type="pres">
      <dgm:prSet presAssocID="{39DBA9A7-9200-478E-93A9-E914DC948B69}" presName="negativeSpace" presStyleCnt="0"/>
      <dgm:spPr/>
    </dgm:pt>
    <dgm:pt modelId="{9B42400D-C191-4BEA-A41A-666D0CA6652F}" type="pres">
      <dgm:prSet presAssocID="{39DBA9A7-9200-478E-93A9-E914DC948B69}" presName="childText" presStyleLbl="conFgAcc1" presStyleIdx="4" presStyleCnt="9">
        <dgm:presLayoutVars>
          <dgm:bulletEnabled val="1"/>
        </dgm:presLayoutVars>
      </dgm:prSet>
      <dgm:spPr/>
    </dgm:pt>
    <dgm:pt modelId="{06F9970E-8872-4973-9C71-96DD7ED187AC}" type="pres">
      <dgm:prSet presAssocID="{BF94D97A-B174-46C0-9CF8-6EBB5C75BEBF}" presName="spaceBetweenRectangles" presStyleCnt="0"/>
      <dgm:spPr/>
    </dgm:pt>
    <dgm:pt modelId="{54EF1D02-2305-4E77-AE38-D7D827CC53EB}" type="pres">
      <dgm:prSet presAssocID="{EF697334-F949-4599-85EF-ED33AE30D7F0}" presName="parentLin" presStyleCnt="0"/>
      <dgm:spPr/>
    </dgm:pt>
    <dgm:pt modelId="{E38A286E-D7BE-4380-AFD7-032E8CD22C04}" type="pres">
      <dgm:prSet presAssocID="{EF697334-F949-4599-85EF-ED33AE30D7F0}" presName="parentLeftMargin" presStyleLbl="node1" presStyleIdx="4" presStyleCnt="9"/>
      <dgm:spPr/>
    </dgm:pt>
    <dgm:pt modelId="{0EF10B22-E770-4F39-A021-521F42B063B7}" type="pres">
      <dgm:prSet presAssocID="{EF697334-F949-4599-85EF-ED33AE30D7F0}" presName="parentText" presStyleLbl="node1" presStyleIdx="5" presStyleCnt="9">
        <dgm:presLayoutVars>
          <dgm:chMax val="0"/>
          <dgm:bulletEnabled val="1"/>
        </dgm:presLayoutVars>
      </dgm:prSet>
      <dgm:spPr/>
    </dgm:pt>
    <dgm:pt modelId="{EC507C61-44F5-425A-AC77-D052202529EF}" type="pres">
      <dgm:prSet presAssocID="{EF697334-F949-4599-85EF-ED33AE30D7F0}" presName="negativeSpace" presStyleCnt="0"/>
      <dgm:spPr/>
    </dgm:pt>
    <dgm:pt modelId="{5A0141B9-8A6C-4632-AD62-C3D36E0FA2DE}" type="pres">
      <dgm:prSet presAssocID="{EF697334-F949-4599-85EF-ED33AE30D7F0}" presName="childText" presStyleLbl="conFgAcc1" presStyleIdx="5" presStyleCnt="9">
        <dgm:presLayoutVars>
          <dgm:bulletEnabled val="1"/>
        </dgm:presLayoutVars>
      </dgm:prSet>
      <dgm:spPr/>
    </dgm:pt>
    <dgm:pt modelId="{9D9287A1-0BB1-4F10-BFDD-07BB4F370F41}" type="pres">
      <dgm:prSet presAssocID="{DD1FE9BE-BDAD-4BBE-9AE2-0EA3AC4538A2}" presName="spaceBetweenRectangles" presStyleCnt="0"/>
      <dgm:spPr/>
    </dgm:pt>
    <dgm:pt modelId="{7297D4AD-3379-475D-B112-49541B0C9A8F}" type="pres">
      <dgm:prSet presAssocID="{F9D6225C-2F9F-4B43-83B4-01A9CA87F547}" presName="parentLin" presStyleCnt="0"/>
      <dgm:spPr/>
    </dgm:pt>
    <dgm:pt modelId="{BCE022E1-BCD1-4426-9399-FA78AEF3C80E}" type="pres">
      <dgm:prSet presAssocID="{F9D6225C-2F9F-4B43-83B4-01A9CA87F547}" presName="parentLeftMargin" presStyleLbl="node1" presStyleIdx="5" presStyleCnt="9"/>
      <dgm:spPr/>
    </dgm:pt>
    <dgm:pt modelId="{EECE17F8-3469-466C-AE9B-D35C42774AF2}" type="pres">
      <dgm:prSet presAssocID="{F9D6225C-2F9F-4B43-83B4-01A9CA87F547}" presName="parentText" presStyleLbl="node1" presStyleIdx="6" presStyleCnt="9">
        <dgm:presLayoutVars>
          <dgm:chMax val="0"/>
          <dgm:bulletEnabled val="1"/>
        </dgm:presLayoutVars>
      </dgm:prSet>
      <dgm:spPr/>
    </dgm:pt>
    <dgm:pt modelId="{A5ED0B64-6957-460E-B147-2554CA56AC52}" type="pres">
      <dgm:prSet presAssocID="{F9D6225C-2F9F-4B43-83B4-01A9CA87F547}" presName="negativeSpace" presStyleCnt="0"/>
      <dgm:spPr/>
    </dgm:pt>
    <dgm:pt modelId="{1251B614-6EDF-4C72-8861-9F267BF187D9}" type="pres">
      <dgm:prSet presAssocID="{F9D6225C-2F9F-4B43-83B4-01A9CA87F547}" presName="childText" presStyleLbl="conFgAcc1" presStyleIdx="6" presStyleCnt="9">
        <dgm:presLayoutVars>
          <dgm:bulletEnabled val="1"/>
        </dgm:presLayoutVars>
      </dgm:prSet>
      <dgm:spPr/>
    </dgm:pt>
    <dgm:pt modelId="{54FF0299-FFE0-433A-8897-33001BB36600}" type="pres">
      <dgm:prSet presAssocID="{2C9CBBC6-CD88-4159-BF3F-06AC9E54476F}" presName="spaceBetweenRectangles" presStyleCnt="0"/>
      <dgm:spPr/>
    </dgm:pt>
    <dgm:pt modelId="{29ADFC65-A3CE-47AF-BA78-73DBB286007A}" type="pres">
      <dgm:prSet presAssocID="{B891216D-708D-4DCF-AA13-1D86CE9E317D}" presName="parentLin" presStyleCnt="0"/>
      <dgm:spPr/>
    </dgm:pt>
    <dgm:pt modelId="{ABA275B0-57F1-4D14-9317-5B87CD6E930D}" type="pres">
      <dgm:prSet presAssocID="{B891216D-708D-4DCF-AA13-1D86CE9E317D}" presName="parentLeftMargin" presStyleLbl="node1" presStyleIdx="6" presStyleCnt="9"/>
      <dgm:spPr/>
    </dgm:pt>
    <dgm:pt modelId="{B679910B-A5FD-4E74-A436-6974F567A088}" type="pres">
      <dgm:prSet presAssocID="{B891216D-708D-4DCF-AA13-1D86CE9E317D}" presName="parentText" presStyleLbl="node1" presStyleIdx="7" presStyleCnt="9">
        <dgm:presLayoutVars>
          <dgm:chMax val="0"/>
          <dgm:bulletEnabled val="1"/>
        </dgm:presLayoutVars>
      </dgm:prSet>
      <dgm:spPr/>
    </dgm:pt>
    <dgm:pt modelId="{9FFCDC97-4CDF-4B64-BD1A-6AD10548C109}" type="pres">
      <dgm:prSet presAssocID="{B891216D-708D-4DCF-AA13-1D86CE9E317D}" presName="negativeSpace" presStyleCnt="0"/>
      <dgm:spPr/>
    </dgm:pt>
    <dgm:pt modelId="{BF516F09-82DE-4227-B66F-6EEAD2D36551}" type="pres">
      <dgm:prSet presAssocID="{B891216D-708D-4DCF-AA13-1D86CE9E317D}" presName="childText" presStyleLbl="conFgAcc1" presStyleIdx="7" presStyleCnt="9">
        <dgm:presLayoutVars>
          <dgm:bulletEnabled val="1"/>
        </dgm:presLayoutVars>
      </dgm:prSet>
      <dgm:spPr/>
    </dgm:pt>
    <dgm:pt modelId="{04B4AA43-9507-4BFC-8C9A-708D323536A3}" type="pres">
      <dgm:prSet presAssocID="{337A9899-27FF-4AFB-97BB-7ACC010EDA9F}" presName="spaceBetweenRectangles" presStyleCnt="0"/>
      <dgm:spPr/>
    </dgm:pt>
    <dgm:pt modelId="{776B7A36-27CA-47F6-90D6-D30C0BDACC24}" type="pres">
      <dgm:prSet presAssocID="{007C4DAD-CA8D-4F5E-8747-6D4067BF36C9}" presName="parentLin" presStyleCnt="0"/>
      <dgm:spPr/>
    </dgm:pt>
    <dgm:pt modelId="{0EBBFBFE-5931-437B-B6C6-E6A8417E091C}" type="pres">
      <dgm:prSet presAssocID="{007C4DAD-CA8D-4F5E-8747-6D4067BF36C9}" presName="parentLeftMargin" presStyleLbl="node1" presStyleIdx="7" presStyleCnt="9"/>
      <dgm:spPr/>
    </dgm:pt>
    <dgm:pt modelId="{52BE6C2F-9ED7-49E4-BE61-80F8DE39CA3D}" type="pres">
      <dgm:prSet presAssocID="{007C4DAD-CA8D-4F5E-8747-6D4067BF36C9}" presName="parentText" presStyleLbl="node1" presStyleIdx="8" presStyleCnt="9">
        <dgm:presLayoutVars>
          <dgm:chMax val="0"/>
          <dgm:bulletEnabled val="1"/>
        </dgm:presLayoutVars>
      </dgm:prSet>
      <dgm:spPr/>
    </dgm:pt>
    <dgm:pt modelId="{41D3BE29-F6D4-4F1F-9EA2-5EB83C0EE481}" type="pres">
      <dgm:prSet presAssocID="{007C4DAD-CA8D-4F5E-8747-6D4067BF36C9}" presName="negativeSpace" presStyleCnt="0"/>
      <dgm:spPr/>
    </dgm:pt>
    <dgm:pt modelId="{4AB87E02-3795-46E5-B218-1ECB61ED46BD}" type="pres">
      <dgm:prSet presAssocID="{007C4DAD-CA8D-4F5E-8747-6D4067BF36C9}" presName="childText" presStyleLbl="conFgAcc1" presStyleIdx="8" presStyleCnt="9">
        <dgm:presLayoutVars>
          <dgm:bulletEnabled val="1"/>
        </dgm:presLayoutVars>
      </dgm:prSet>
      <dgm:spPr/>
    </dgm:pt>
  </dgm:ptLst>
  <dgm:cxnLst>
    <dgm:cxn modelId="{F1AD2703-66AC-456D-96BF-9DECD556EDA5}" type="presOf" srcId="{EBAE99FC-30B7-4326-97F6-69B5B72DABBA}" destId="{AF1753DC-10BF-4201-BD0C-F47302B17D09}" srcOrd="0" destOrd="0" presId="urn:microsoft.com/office/officeart/2005/8/layout/list1"/>
    <dgm:cxn modelId="{8ACEE104-D553-4413-938F-01938D9E0CF3}" type="presOf" srcId="{EBAE99FC-30B7-4326-97F6-69B5B72DABBA}" destId="{84C979E9-E271-4F7F-A4DF-DCD4935FF109}" srcOrd="1" destOrd="0" presId="urn:microsoft.com/office/officeart/2005/8/layout/list1"/>
    <dgm:cxn modelId="{C97A4307-5A8D-44D2-8A43-C4326934F41F}" type="presOf" srcId="{22DE378A-4E2C-4E1C-A7EC-C93FD6B53C07}" destId="{CAB90FFF-6AA5-4579-B331-3BA8364C131B}" srcOrd="0" destOrd="0" presId="urn:microsoft.com/office/officeart/2005/8/layout/list1"/>
    <dgm:cxn modelId="{005F550F-A676-44B8-8F4B-D95E90F62727}" type="presOf" srcId="{EF697334-F949-4599-85EF-ED33AE30D7F0}" destId="{E38A286E-D7BE-4380-AFD7-032E8CD22C04}" srcOrd="0" destOrd="0" presId="urn:microsoft.com/office/officeart/2005/8/layout/list1"/>
    <dgm:cxn modelId="{3EB30112-4B92-4514-97BC-CDE8A0AFE320}" srcId="{0DC40923-7828-43E1-95CC-2D9D4E8B0DB0}" destId="{22DE378A-4E2C-4E1C-A7EC-C93FD6B53C07}" srcOrd="3" destOrd="0" parTransId="{63962E50-CD8E-48C3-8C4F-D845E8D76296}" sibTransId="{C87C03BC-93BB-4A28-9FF6-C98A4E495B01}"/>
    <dgm:cxn modelId="{90998615-5DE4-49FD-85DF-82D584AD39EE}" srcId="{0DC40923-7828-43E1-95CC-2D9D4E8B0DB0}" destId="{007C4DAD-CA8D-4F5E-8747-6D4067BF36C9}" srcOrd="8" destOrd="0" parTransId="{14DA915F-FFC9-4970-8005-957A468D273C}" sibTransId="{954B1FF4-45E6-46BE-87D5-49B0B58E0A21}"/>
    <dgm:cxn modelId="{E3D78716-C861-4086-B15E-22925595D686}" type="presOf" srcId="{B891216D-708D-4DCF-AA13-1D86CE9E317D}" destId="{B679910B-A5FD-4E74-A436-6974F567A088}" srcOrd="1" destOrd="0" presId="urn:microsoft.com/office/officeart/2005/8/layout/list1"/>
    <dgm:cxn modelId="{C5F03B22-1CBB-49BF-ABDB-6FCCB48652A5}" srcId="{0DC40923-7828-43E1-95CC-2D9D4E8B0DB0}" destId="{2112E022-A045-42AB-AA47-839031782352}" srcOrd="0" destOrd="0" parTransId="{EBD5EDFB-E8E4-4054-ADE7-E070D1E03173}" sibTransId="{4B66BD00-4EB0-45B4-AC20-A4F8555BB4E5}"/>
    <dgm:cxn modelId="{9AAECA27-FB3F-43A8-A36B-80DA13A1C310}" type="presOf" srcId="{B891216D-708D-4DCF-AA13-1D86CE9E317D}" destId="{ABA275B0-57F1-4D14-9317-5B87CD6E930D}" srcOrd="0" destOrd="0" presId="urn:microsoft.com/office/officeart/2005/8/layout/list1"/>
    <dgm:cxn modelId="{32B10C2E-BEB3-47BB-817C-987A0826DB8B}" srcId="{0DC40923-7828-43E1-95CC-2D9D4E8B0DB0}" destId="{EBAE99FC-30B7-4326-97F6-69B5B72DABBA}" srcOrd="2" destOrd="0" parTransId="{1748482A-D700-43B3-A0F6-EF51AAED8DB5}" sibTransId="{17AEF40D-004E-43C8-A78B-7C04B1C5E917}"/>
    <dgm:cxn modelId="{65A85C32-B496-452C-88DA-268BBC388088}" type="presOf" srcId="{007C4DAD-CA8D-4F5E-8747-6D4067BF36C9}" destId="{0EBBFBFE-5931-437B-B6C6-E6A8417E091C}" srcOrd="0" destOrd="0" presId="urn:microsoft.com/office/officeart/2005/8/layout/list1"/>
    <dgm:cxn modelId="{96D49A34-B9FE-49EC-B23A-B5559C590DAF}" type="presOf" srcId="{2112E022-A045-42AB-AA47-839031782352}" destId="{A79A6E6A-26DF-4B74-8054-ACC3930CBC78}" srcOrd="0" destOrd="0" presId="urn:microsoft.com/office/officeart/2005/8/layout/list1"/>
    <dgm:cxn modelId="{AA5BF838-77D1-4E19-BA4F-C628272E8014}" srcId="{0DC40923-7828-43E1-95CC-2D9D4E8B0DB0}" destId="{B891216D-708D-4DCF-AA13-1D86CE9E317D}" srcOrd="7" destOrd="0" parTransId="{42FDE142-8A39-4573-A05C-E3603A141949}" sibTransId="{337A9899-27FF-4AFB-97BB-7ACC010EDA9F}"/>
    <dgm:cxn modelId="{3389C960-1DE9-489F-9977-C82040960FAF}" type="presOf" srcId="{39DBA9A7-9200-478E-93A9-E914DC948B69}" destId="{E6C50EF2-B275-495F-A2BE-4F420606A95E}" srcOrd="0" destOrd="0" presId="urn:microsoft.com/office/officeart/2005/8/layout/list1"/>
    <dgm:cxn modelId="{E1979D44-14BB-41A2-9F76-5FF576CC001C}" srcId="{0DC40923-7828-43E1-95CC-2D9D4E8B0DB0}" destId="{EF697334-F949-4599-85EF-ED33AE30D7F0}" srcOrd="5" destOrd="0" parTransId="{E2DE744A-A48D-4EA8-BC69-359396059A34}" sibTransId="{DD1FE9BE-BDAD-4BBE-9AE2-0EA3AC4538A2}"/>
    <dgm:cxn modelId="{60CAC048-EAC7-4761-B3F0-0C23F4F6A74A}" type="presOf" srcId="{C8245BBE-4F46-42F9-8E2B-2842460F71CD}" destId="{9CA638D3-0025-4B36-9AB6-5EF72A43C4FF}" srcOrd="1" destOrd="0" presId="urn:microsoft.com/office/officeart/2005/8/layout/list1"/>
    <dgm:cxn modelId="{55CE656A-E707-413A-877D-8BC6E3CADF22}" type="presOf" srcId="{F9D6225C-2F9F-4B43-83B4-01A9CA87F547}" destId="{BCE022E1-BCD1-4426-9399-FA78AEF3C80E}" srcOrd="0" destOrd="0" presId="urn:microsoft.com/office/officeart/2005/8/layout/list1"/>
    <dgm:cxn modelId="{90F87757-8B32-48EC-B8A8-DCA1FEBA43F3}" type="presOf" srcId="{C8245BBE-4F46-42F9-8E2B-2842460F71CD}" destId="{5B3C16D3-1847-4CEE-9272-1DE3D2FE67D9}" srcOrd="0" destOrd="0" presId="urn:microsoft.com/office/officeart/2005/8/layout/list1"/>
    <dgm:cxn modelId="{08554A89-9D44-47C3-9DA2-1843E164F4BA}" srcId="{0DC40923-7828-43E1-95CC-2D9D4E8B0DB0}" destId="{F9D6225C-2F9F-4B43-83B4-01A9CA87F547}" srcOrd="6" destOrd="0" parTransId="{7E8BEAF6-1019-48AF-BD87-DE041E77CF79}" sibTransId="{2C9CBBC6-CD88-4159-BF3F-06AC9E54476F}"/>
    <dgm:cxn modelId="{7E896B8B-726F-49DA-91E4-3B11C3D27D29}" type="presOf" srcId="{22DE378A-4E2C-4E1C-A7EC-C93FD6B53C07}" destId="{AF74EEA9-7434-48F1-807D-3E9D41EDD56C}" srcOrd="1" destOrd="0" presId="urn:microsoft.com/office/officeart/2005/8/layout/list1"/>
    <dgm:cxn modelId="{28926F97-367F-4E72-9755-51EA5B8220D4}" type="presOf" srcId="{F9D6225C-2F9F-4B43-83B4-01A9CA87F547}" destId="{EECE17F8-3469-466C-AE9B-D35C42774AF2}" srcOrd="1" destOrd="0" presId="urn:microsoft.com/office/officeart/2005/8/layout/list1"/>
    <dgm:cxn modelId="{BD4F8A99-8CA3-4FB9-A132-9D21CCC3374B}" type="presOf" srcId="{2112E022-A045-42AB-AA47-839031782352}" destId="{5178C488-47D5-4C42-BA8A-CA15B22588DE}" srcOrd="1" destOrd="0" presId="urn:microsoft.com/office/officeart/2005/8/layout/list1"/>
    <dgm:cxn modelId="{D5F5549C-D0D8-4F15-B1D1-A004BC504679}" type="presOf" srcId="{0DC40923-7828-43E1-95CC-2D9D4E8B0DB0}" destId="{9AD8523B-9AA7-41B0-A3A9-5B0AED05AC47}" srcOrd="0" destOrd="0" presId="urn:microsoft.com/office/officeart/2005/8/layout/list1"/>
    <dgm:cxn modelId="{E7AED4A7-7B85-4686-992F-F969225DE28F}" type="presOf" srcId="{39DBA9A7-9200-478E-93A9-E914DC948B69}" destId="{72992B5E-9FE3-47F8-AF71-43250420F147}" srcOrd="1" destOrd="0" presId="urn:microsoft.com/office/officeart/2005/8/layout/list1"/>
    <dgm:cxn modelId="{08E1BBB3-3EB9-4E22-9F63-88120C781762}" srcId="{0DC40923-7828-43E1-95CC-2D9D4E8B0DB0}" destId="{C8245BBE-4F46-42F9-8E2B-2842460F71CD}" srcOrd="1" destOrd="0" parTransId="{3C976545-57BF-44F6-A031-B4378AE96DCC}" sibTransId="{069EFA99-4350-467F-A91D-419E38594FBA}"/>
    <dgm:cxn modelId="{DF46A8C4-D092-4DD1-A1C1-78663CD5DF8D}" srcId="{0DC40923-7828-43E1-95CC-2D9D4E8B0DB0}" destId="{39DBA9A7-9200-478E-93A9-E914DC948B69}" srcOrd="4" destOrd="0" parTransId="{20B10E83-7A73-421F-9F10-C0E31A92D91A}" sibTransId="{BF94D97A-B174-46C0-9CF8-6EBB5C75BEBF}"/>
    <dgm:cxn modelId="{8231F7DF-C362-4B68-AF7E-2F6737360E12}" type="presOf" srcId="{EF697334-F949-4599-85EF-ED33AE30D7F0}" destId="{0EF10B22-E770-4F39-A021-521F42B063B7}" srcOrd="1" destOrd="0" presId="urn:microsoft.com/office/officeart/2005/8/layout/list1"/>
    <dgm:cxn modelId="{B8F172F7-2496-4575-BE06-C288FB5D21B2}" type="presOf" srcId="{007C4DAD-CA8D-4F5E-8747-6D4067BF36C9}" destId="{52BE6C2F-9ED7-49E4-BE61-80F8DE39CA3D}" srcOrd="1" destOrd="0" presId="urn:microsoft.com/office/officeart/2005/8/layout/list1"/>
    <dgm:cxn modelId="{8E1E481C-5FF4-407B-9E5F-1D5D14AB9C26}" type="presParOf" srcId="{9AD8523B-9AA7-41B0-A3A9-5B0AED05AC47}" destId="{ADD70151-AA03-4DF4-BF93-7816EB8EC59E}" srcOrd="0" destOrd="0" presId="urn:microsoft.com/office/officeart/2005/8/layout/list1"/>
    <dgm:cxn modelId="{7E604E81-0C51-4A89-A8AE-CC845D6B5940}" type="presParOf" srcId="{ADD70151-AA03-4DF4-BF93-7816EB8EC59E}" destId="{A79A6E6A-26DF-4B74-8054-ACC3930CBC78}" srcOrd="0" destOrd="0" presId="urn:microsoft.com/office/officeart/2005/8/layout/list1"/>
    <dgm:cxn modelId="{7251B2CD-0D4D-4302-8F83-B47C8BC6CA32}" type="presParOf" srcId="{ADD70151-AA03-4DF4-BF93-7816EB8EC59E}" destId="{5178C488-47D5-4C42-BA8A-CA15B22588DE}" srcOrd="1" destOrd="0" presId="urn:microsoft.com/office/officeart/2005/8/layout/list1"/>
    <dgm:cxn modelId="{DC0849AE-8488-4627-AEB8-B275030D1CE4}" type="presParOf" srcId="{9AD8523B-9AA7-41B0-A3A9-5B0AED05AC47}" destId="{E1DA3850-3CCB-44E3-B6DB-5404E19B4564}" srcOrd="1" destOrd="0" presId="urn:microsoft.com/office/officeart/2005/8/layout/list1"/>
    <dgm:cxn modelId="{C75E498B-A15F-478A-A5BA-2C754DFEFD5C}" type="presParOf" srcId="{9AD8523B-9AA7-41B0-A3A9-5B0AED05AC47}" destId="{F98B7AA9-51D5-460A-AB6C-930345770809}" srcOrd="2" destOrd="0" presId="urn:microsoft.com/office/officeart/2005/8/layout/list1"/>
    <dgm:cxn modelId="{F2DC6B40-46BD-4E54-9863-C8CC05875642}" type="presParOf" srcId="{9AD8523B-9AA7-41B0-A3A9-5B0AED05AC47}" destId="{555E513C-D455-464C-97C5-1DCBD0F92DC5}" srcOrd="3" destOrd="0" presId="urn:microsoft.com/office/officeart/2005/8/layout/list1"/>
    <dgm:cxn modelId="{8413FB6F-A9ED-4689-BAD6-6421DC34ACB9}" type="presParOf" srcId="{9AD8523B-9AA7-41B0-A3A9-5B0AED05AC47}" destId="{6B26755A-79FD-4EB5-B55D-4F759436212D}" srcOrd="4" destOrd="0" presId="urn:microsoft.com/office/officeart/2005/8/layout/list1"/>
    <dgm:cxn modelId="{2B057FB2-705D-4134-A876-DD777221AF84}" type="presParOf" srcId="{6B26755A-79FD-4EB5-B55D-4F759436212D}" destId="{5B3C16D3-1847-4CEE-9272-1DE3D2FE67D9}" srcOrd="0" destOrd="0" presId="urn:microsoft.com/office/officeart/2005/8/layout/list1"/>
    <dgm:cxn modelId="{8DA6C6EC-A3E0-4726-BC7F-7250C0D81FF0}" type="presParOf" srcId="{6B26755A-79FD-4EB5-B55D-4F759436212D}" destId="{9CA638D3-0025-4B36-9AB6-5EF72A43C4FF}" srcOrd="1" destOrd="0" presId="urn:microsoft.com/office/officeart/2005/8/layout/list1"/>
    <dgm:cxn modelId="{2D217EA3-9CF8-4DC9-B152-A31075CB3E5E}" type="presParOf" srcId="{9AD8523B-9AA7-41B0-A3A9-5B0AED05AC47}" destId="{CBB6E6DA-1900-4A6E-AE88-A815ED780BE6}" srcOrd="5" destOrd="0" presId="urn:microsoft.com/office/officeart/2005/8/layout/list1"/>
    <dgm:cxn modelId="{7D34305E-9E6D-4B60-AB1F-E612C325C8C6}" type="presParOf" srcId="{9AD8523B-9AA7-41B0-A3A9-5B0AED05AC47}" destId="{64CB0D0C-0210-4897-8977-8EEA2CFFD195}" srcOrd="6" destOrd="0" presId="urn:microsoft.com/office/officeart/2005/8/layout/list1"/>
    <dgm:cxn modelId="{7AC6789C-2311-4DEC-BFCB-B4B3DE5C7A7F}" type="presParOf" srcId="{9AD8523B-9AA7-41B0-A3A9-5B0AED05AC47}" destId="{1C8E7BA3-0513-4927-B077-50B5FC5632E7}" srcOrd="7" destOrd="0" presId="urn:microsoft.com/office/officeart/2005/8/layout/list1"/>
    <dgm:cxn modelId="{3817DF9F-09D1-46CA-A277-CC472EDFD7DF}" type="presParOf" srcId="{9AD8523B-9AA7-41B0-A3A9-5B0AED05AC47}" destId="{4EA1ADCF-8E9C-49A1-9D6A-BC23063C7F99}" srcOrd="8" destOrd="0" presId="urn:microsoft.com/office/officeart/2005/8/layout/list1"/>
    <dgm:cxn modelId="{2150CCD7-E7E5-47C4-9BDB-8E2775C39E42}" type="presParOf" srcId="{4EA1ADCF-8E9C-49A1-9D6A-BC23063C7F99}" destId="{AF1753DC-10BF-4201-BD0C-F47302B17D09}" srcOrd="0" destOrd="0" presId="urn:microsoft.com/office/officeart/2005/8/layout/list1"/>
    <dgm:cxn modelId="{6F3ECC53-4F29-4BC4-9315-433E83F28351}" type="presParOf" srcId="{4EA1ADCF-8E9C-49A1-9D6A-BC23063C7F99}" destId="{84C979E9-E271-4F7F-A4DF-DCD4935FF109}" srcOrd="1" destOrd="0" presId="urn:microsoft.com/office/officeart/2005/8/layout/list1"/>
    <dgm:cxn modelId="{2875C1E6-946C-40B0-96E2-DC8ACB6A773F}" type="presParOf" srcId="{9AD8523B-9AA7-41B0-A3A9-5B0AED05AC47}" destId="{7A771B42-D283-404B-B9D4-43D32FF41972}" srcOrd="9" destOrd="0" presId="urn:microsoft.com/office/officeart/2005/8/layout/list1"/>
    <dgm:cxn modelId="{28670E42-2651-45AA-9002-6E996D790F90}" type="presParOf" srcId="{9AD8523B-9AA7-41B0-A3A9-5B0AED05AC47}" destId="{11CB3959-A964-4D14-A068-367A4A3EE644}" srcOrd="10" destOrd="0" presId="urn:microsoft.com/office/officeart/2005/8/layout/list1"/>
    <dgm:cxn modelId="{4244C7F3-1BA9-4618-8684-31BE6BFC7696}" type="presParOf" srcId="{9AD8523B-9AA7-41B0-A3A9-5B0AED05AC47}" destId="{074C0EC0-1A1C-4650-912D-FD58CA2C2264}" srcOrd="11" destOrd="0" presId="urn:microsoft.com/office/officeart/2005/8/layout/list1"/>
    <dgm:cxn modelId="{72757D90-3743-4FD6-916D-70AFA15C23EF}" type="presParOf" srcId="{9AD8523B-9AA7-41B0-A3A9-5B0AED05AC47}" destId="{44B2B1C9-B0A9-4CE5-AE32-D91841A0864C}" srcOrd="12" destOrd="0" presId="urn:microsoft.com/office/officeart/2005/8/layout/list1"/>
    <dgm:cxn modelId="{1095B455-D3ED-4BA7-BC7F-2F5E450CAA24}" type="presParOf" srcId="{44B2B1C9-B0A9-4CE5-AE32-D91841A0864C}" destId="{CAB90FFF-6AA5-4579-B331-3BA8364C131B}" srcOrd="0" destOrd="0" presId="urn:microsoft.com/office/officeart/2005/8/layout/list1"/>
    <dgm:cxn modelId="{C938F937-C6B7-491B-9A99-67C6AF84D5CB}" type="presParOf" srcId="{44B2B1C9-B0A9-4CE5-AE32-D91841A0864C}" destId="{AF74EEA9-7434-48F1-807D-3E9D41EDD56C}" srcOrd="1" destOrd="0" presId="urn:microsoft.com/office/officeart/2005/8/layout/list1"/>
    <dgm:cxn modelId="{8A98AB00-0B49-488B-BBEA-D71079BBD8A1}" type="presParOf" srcId="{9AD8523B-9AA7-41B0-A3A9-5B0AED05AC47}" destId="{8BD08018-25F9-4EDA-829A-1DB8D076C58A}" srcOrd="13" destOrd="0" presId="urn:microsoft.com/office/officeart/2005/8/layout/list1"/>
    <dgm:cxn modelId="{B7E4FC03-F8BD-4F64-8910-E2570DF2DCA2}" type="presParOf" srcId="{9AD8523B-9AA7-41B0-A3A9-5B0AED05AC47}" destId="{BED1BE14-2C68-446F-809D-9470993467E5}" srcOrd="14" destOrd="0" presId="urn:microsoft.com/office/officeart/2005/8/layout/list1"/>
    <dgm:cxn modelId="{D65C14EF-7AEB-4B71-8CF9-9BE64F947719}" type="presParOf" srcId="{9AD8523B-9AA7-41B0-A3A9-5B0AED05AC47}" destId="{881F2327-1387-4237-A13D-4F2EB29F69E5}" srcOrd="15" destOrd="0" presId="urn:microsoft.com/office/officeart/2005/8/layout/list1"/>
    <dgm:cxn modelId="{69DA328E-44AA-4946-B411-5F740A837796}" type="presParOf" srcId="{9AD8523B-9AA7-41B0-A3A9-5B0AED05AC47}" destId="{B91102F3-463E-4D72-A978-2E94553D77EB}" srcOrd="16" destOrd="0" presId="urn:microsoft.com/office/officeart/2005/8/layout/list1"/>
    <dgm:cxn modelId="{8A66DD24-3E25-44CA-ABC5-A5C019C2CA00}" type="presParOf" srcId="{B91102F3-463E-4D72-A978-2E94553D77EB}" destId="{E6C50EF2-B275-495F-A2BE-4F420606A95E}" srcOrd="0" destOrd="0" presId="urn:microsoft.com/office/officeart/2005/8/layout/list1"/>
    <dgm:cxn modelId="{592FB42D-2C8D-4556-88CD-CDDCBEC86D1E}" type="presParOf" srcId="{B91102F3-463E-4D72-A978-2E94553D77EB}" destId="{72992B5E-9FE3-47F8-AF71-43250420F147}" srcOrd="1" destOrd="0" presId="urn:microsoft.com/office/officeart/2005/8/layout/list1"/>
    <dgm:cxn modelId="{2BDF59A2-801C-43AE-81B7-55E040A1F10F}" type="presParOf" srcId="{9AD8523B-9AA7-41B0-A3A9-5B0AED05AC47}" destId="{F06CA1AD-6C2B-4E6E-A552-984545667FA0}" srcOrd="17" destOrd="0" presId="urn:microsoft.com/office/officeart/2005/8/layout/list1"/>
    <dgm:cxn modelId="{3CB5947A-C43C-4C42-A1C7-309000E75FDD}" type="presParOf" srcId="{9AD8523B-9AA7-41B0-A3A9-5B0AED05AC47}" destId="{9B42400D-C191-4BEA-A41A-666D0CA6652F}" srcOrd="18" destOrd="0" presId="urn:microsoft.com/office/officeart/2005/8/layout/list1"/>
    <dgm:cxn modelId="{66706180-D707-47F2-8B4C-15965A369611}" type="presParOf" srcId="{9AD8523B-9AA7-41B0-A3A9-5B0AED05AC47}" destId="{06F9970E-8872-4973-9C71-96DD7ED187AC}" srcOrd="19" destOrd="0" presId="urn:microsoft.com/office/officeart/2005/8/layout/list1"/>
    <dgm:cxn modelId="{ECB514ED-4B00-447E-B69C-6DA33F5232A1}" type="presParOf" srcId="{9AD8523B-9AA7-41B0-A3A9-5B0AED05AC47}" destId="{54EF1D02-2305-4E77-AE38-D7D827CC53EB}" srcOrd="20" destOrd="0" presId="urn:microsoft.com/office/officeart/2005/8/layout/list1"/>
    <dgm:cxn modelId="{16A59AD5-FAED-4770-B26D-2BD225F2A07B}" type="presParOf" srcId="{54EF1D02-2305-4E77-AE38-D7D827CC53EB}" destId="{E38A286E-D7BE-4380-AFD7-032E8CD22C04}" srcOrd="0" destOrd="0" presId="urn:microsoft.com/office/officeart/2005/8/layout/list1"/>
    <dgm:cxn modelId="{6F0C1DED-CE8A-46C7-B0DE-9EEAC79DC0D6}" type="presParOf" srcId="{54EF1D02-2305-4E77-AE38-D7D827CC53EB}" destId="{0EF10B22-E770-4F39-A021-521F42B063B7}" srcOrd="1" destOrd="0" presId="urn:microsoft.com/office/officeart/2005/8/layout/list1"/>
    <dgm:cxn modelId="{E7EE22E3-D221-4F83-9367-45183A97633D}" type="presParOf" srcId="{9AD8523B-9AA7-41B0-A3A9-5B0AED05AC47}" destId="{EC507C61-44F5-425A-AC77-D052202529EF}" srcOrd="21" destOrd="0" presId="urn:microsoft.com/office/officeart/2005/8/layout/list1"/>
    <dgm:cxn modelId="{833CAA6E-3840-452E-8998-FE998AB8CE84}" type="presParOf" srcId="{9AD8523B-9AA7-41B0-A3A9-5B0AED05AC47}" destId="{5A0141B9-8A6C-4632-AD62-C3D36E0FA2DE}" srcOrd="22" destOrd="0" presId="urn:microsoft.com/office/officeart/2005/8/layout/list1"/>
    <dgm:cxn modelId="{CC31AFDC-0279-4737-8A18-5B10603B37C5}" type="presParOf" srcId="{9AD8523B-9AA7-41B0-A3A9-5B0AED05AC47}" destId="{9D9287A1-0BB1-4F10-BFDD-07BB4F370F41}" srcOrd="23" destOrd="0" presId="urn:microsoft.com/office/officeart/2005/8/layout/list1"/>
    <dgm:cxn modelId="{6B2804E8-88BE-42C6-8126-4E5FFB6332F3}" type="presParOf" srcId="{9AD8523B-9AA7-41B0-A3A9-5B0AED05AC47}" destId="{7297D4AD-3379-475D-B112-49541B0C9A8F}" srcOrd="24" destOrd="0" presId="urn:microsoft.com/office/officeart/2005/8/layout/list1"/>
    <dgm:cxn modelId="{AE24EC2F-FA20-485E-A868-C45749716497}" type="presParOf" srcId="{7297D4AD-3379-475D-B112-49541B0C9A8F}" destId="{BCE022E1-BCD1-4426-9399-FA78AEF3C80E}" srcOrd="0" destOrd="0" presId="urn:microsoft.com/office/officeart/2005/8/layout/list1"/>
    <dgm:cxn modelId="{E5345124-8906-4679-ACA8-70D9C3D2882F}" type="presParOf" srcId="{7297D4AD-3379-475D-B112-49541B0C9A8F}" destId="{EECE17F8-3469-466C-AE9B-D35C42774AF2}" srcOrd="1" destOrd="0" presId="urn:microsoft.com/office/officeart/2005/8/layout/list1"/>
    <dgm:cxn modelId="{E7E4E3C0-B53C-45A6-BD4E-C00732B6630E}" type="presParOf" srcId="{9AD8523B-9AA7-41B0-A3A9-5B0AED05AC47}" destId="{A5ED0B64-6957-460E-B147-2554CA56AC52}" srcOrd="25" destOrd="0" presId="urn:microsoft.com/office/officeart/2005/8/layout/list1"/>
    <dgm:cxn modelId="{7355F636-7C23-4E71-9894-B39F7B539A27}" type="presParOf" srcId="{9AD8523B-9AA7-41B0-A3A9-5B0AED05AC47}" destId="{1251B614-6EDF-4C72-8861-9F267BF187D9}" srcOrd="26" destOrd="0" presId="urn:microsoft.com/office/officeart/2005/8/layout/list1"/>
    <dgm:cxn modelId="{0F2F08A1-B712-472F-ACB4-353738C3949F}" type="presParOf" srcId="{9AD8523B-9AA7-41B0-A3A9-5B0AED05AC47}" destId="{54FF0299-FFE0-433A-8897-33001BB36600}" srcOrd="27" destOrd="0" presId="urn:microsoft.com/office/officeart/2005/8/layout/list1"/>
    <dgm:cxn modelId="{FB217CB7-E12F-4906-9103-D10C2E98E705}" type="presParOf" srcId="{9AD8523B-9AA7-41B0-A3A9-5B0AED05AC47}" destId="{29ADFC65-A3CE-47AF-BA78-73DBB286007A}" srcOrd="28" destOrd="0" presId="urn:microsoft.com/office/officeart/2005/8/layout/list1"/>
    <dgm:cxn modelId="{C35FC404-5B0E-4B46-82C3-2B579FC12F26}" type="presParOf" srcId="{29ADFC65-A3CE-47AF-BA78-73DBB286007A}" destId="{ABA275B0-57F1-4D14-9317-5B87CD6E930D}" srcOrd="0" destOrd="0" presId="urn:microsoft.com/office/officeart/2005/8/layout/list1"/>
    <dgm:cxn modelId="{D107BEEE-00BD-41C3-99AB-A922372C966D}" type="presParOf" srcId="{29ADFC65-A3CE-47AF-BA78-73DBB286007A}" destId="{B679910B-A5FD-4E74-A436-6974F567A088}" srcOrd="1" destOrd="0" presId="urn:microsoft.com/office/officeart/2005/8/layout/list1"/>
    <dgm:cxn modelId="{666DFAC1-6E53-4B2F-BF2B-9B4AC46FFD4F}" type="presParOf" srcId="{9AD8523B-9AA7-41B0-A3A9-5B0AED05AC47}" destId="{9FFCDC97-4CDF-4B64-BD1A-6AD10548C109}" srcOrd="29" destOrd="0" presId="urn:microsoft.com/office/officeart/2005/8/layout/list1"/>
    <dgm:cxn modelId="{E8293813-CE7D-45E8-8D5A-199E7B3E488A}" type="presParOf" srcId="{9AD8523B-9AA7-41B0-A3A9-5B0AED05AC47}" destId="{BF516F09-82DE-4227-B66F-6EEAD2D36551}" srcOrd="30" destOrd="0" presId="urn:microsoft.com/office/officeart/2005/8/layout/list1"/>
    <dgm:cxn modelId="{D1E2490E-8927-46F8-9BA2-D80F94FBECCC}" type="presParOf" srcId="{9AD8523B-9AA7-41B0-A3A9-5B0AED05AC47}" destId="{04B4AA43-9507-4BFC-8C9A-708D323536A3}" srcOrd="31" destOrd="0" presId="urn:microsoft.com/office/officeart/2005/8/layout/list1"/>
    <dgm:cxn modelId="{1B80AF52-9569-4C92-B8C1-93B49547824F}" type="presParOf" srcId="{9AD8523B-9AA7-41B0-A3A9-5B0AED05AC47}" destId="{776B7A36-27CA-47F6-90D6-D30C0BDACC24}" srcOrd="32" destOrd="0" presId="urn:microsoft.com/office/officeart/2005/8/layout/list1"/>
    <dgm:cxn modelId="{255153CB-7AE6-444A-8660-EB1F192DE634}" type="presParOf" srcId="{776B7A36-27CA-47F6-90D6-D30C0BDACC24}" destId="{0EBBFBFE-5931-437B-B6C6-E6A8417E091C}" srcOrd="0" destOrd="0" presId="urn:microsoft.com/office/officeart/2005/8/layout/list1"/>
    <dgm:cxn modelId="{257FDACD-9ADE-4A7F-9F21-CBC9D02FB357}" type="presParOf" srcId="{776B7A36-27CA-47F6-90D6-D30C0BDACC24}" destId="{52BE6C2F-9ED7-49E4-BE61-80F8DE39CA3D}" srcOrd="1" destOrd="0" presId="urn:microsoft.com/office/officeart/2005/8/layout/list1"/>
    <dgm:cxn modelId="{EB27CED2-C475-4C31-A716-780E10AD1621}" type="presParOf" srcId="{9AD8523B-9AA7-41B0-A3A9-5B0AED05AC47}" destId="{41D3BE29-F6D4-4F1F-9EA2-5EB83C0EE481}" srcOrd="33" destOrd="0" presId="urn:microsoft.com/office/officeart/2005/8/layout/list1"/>
    <dgm:cxn modelId="{B33DB9FE-0A85-4B04-888B-6CCF988D53B8}" type="presParOf" srcId="{9AD8523B-9AA7-41B0-A3A9-5B0AED05AC47}" destId="{4AB87E02-3795-46E5-B218-1ECB61ED46BD}" srcOrd="3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76B62A1-19D6-481B-BB26-B02FCF4B58E3}" type="doc">
      <dgm:prSet loTypeId="urn:microsoft.com/office/officeart/2005/8/layout/vList2" loCatId="list" qsTypeId="urn:microsoft.com/office/officeart/2005/8/quickstyle/3d2" qsCatId="3D" csTypeId="urn:microsoft.com/office/officeart/2005/8/colors/colorful3" csCatId="colorful" phldr="1"/>
      <dgm:spPr/>
      <dgm:t>
        <a:bodyPr/>
        <a:lstStyle/>
        <a:p>
          <a:endParaRPr lang="en-IN"/>
        </a:p>
      </dgm:t>
    </dgm:pt>
    <dgm:pt modelId="{73DB6589-D5FB-475E-AC35-B3D290E6E61B}">
      <dgm:prSet phldrT="[Text]" custT="1"/>
      <dgm:spPr/>
      <dgm:t>
        <a:bodyPr/>
        <a:lstStyle/>
        <a:p>
          <a:r>
            <a:rPr lang="en-IN" sz="2000" b="1" dirty="0">
              <a:latin typeface="Times New Roman" panose="02020603050405020304" pitchFamily="18" charset="0"/>
              <a:cs typeface="Times New Roman" panose="02020603050405020304" pitchFamily="18" charset="0"/>
            </a:rPr>
            <a:t>FUTURE SCOPE</a:t>
          </a:r>
        </a:p>
      </dgm:t>
    </dgm:pt>
    <dgm:pt modelId="{5A282C2B-86AE-4A3A-BA4A-1FBC024A4931}" type="parTrans" cxnId="{932589D0-5C02-4593-90F2-DE54E63F0D55}">
      <dgm:prSet/>
      <dgm:spPr/>
      <dgm:t>
        <a:bodyPr/>
        <a:lstStyle/>
        <a:p>
          <a:endParaRPr lang="en-IN"/>
        </a:p>
      </dgm:t>
    </dgm:pt>
    <dgm:pt modelId="{37346BC2-CE46-4FE9-AB88-C0C71983F156}" type="sibTrans" cxnId="{932589D0-5C02-4593-90F2-DE54E63F0D55}">
      <dgm:prSet/>
      <dgm:spPr/>
      <dgm:t>
        <a:bodyPr/>
        <a:lstStyle/>
        <a:p>
          <a:endParaRPr lang="en-IN"/>
        </a:p>
      </dgm:t>
    </dgm:pt>
    <dgm:pt modelId="{A79E9904-45A4-417B-9835-A58E3274687B}">
      <dgm:prSet phldrT="[Text]" custT="1"/>
      <dgm:spPr/>
      <dgm:t>
        <a:bodyPr/>
        <a:lstStyle/>
        <a:p>
          <a:pPr>
            <a:buFont typeface="+mj-lt"/>
            <a:buAutoNum type="arabicPeriod"/>
          </a:pPr>
          <a:r>
            <a:rPr lang="en-US" sz="1200" b="0" i="0" dirty="0">
              <a:latin typeface="Times New Roman" panose="02020603050405020304" pitchFamily="18" charset="0"/>
              <a:cs typeface="Times New Roman" panose="02020603050405020304" pitchFamily="18" charset="0"/>
            </a:rPr>
            <a:t>Advanced Models: Exploration and development of more sophisticated machine learning models, such as ensemble methods, deep learning architectures, or hybrid models, to improve prediction accuracy.</a:t>
          </a:r>
          <a:endParaRPr lang="en-IN" sz="1200" dirty="0">
            <a:latin typeface="Times New Roman" panose="02020603050405020304" pitchFamily="18" charset="0"/>
            <a:cs typeface="Times New Roman" panose="02020603050405020304" pitchFamily="18" charset="0"/>
          </a:endParaRPr>
        </a:p>
      </dgm:t>
    </dgm:pt>
    <dgm:pt modelId="{58180737-FBA6-4A5D-A6B1-7AB31464D34B}" type="parTrans" cxnId="{81995099-8B4A-4F75-9FB1-C383916EF0E2}">
      <dgm:prSet/>
      <dgm:spPr/>
      <dgm:t>
        <a:bodyPr/>
        <a:lstStyle/>
        <a:p>
          <a:endParaRPr lang="en-IN"/>
        </a:p>
      </dgm:t>
    </dgm:pt>
    <dgm:pt modelId="{FD72E603-A698-4418-A4BB-A8549526EF3D}" type="sibTrans" cxnId="{81995099-8B4A-4F75-9FB1-C383916EF0E2}">
      <dgm:prSet/>
      <dgm:spPr/>
      <dgm:t>
        <a:bodyPr/>
        <a:lstStyle/>
        <a:p>
          <a:endParaRPr lang="en-IN"/>
        </a:p>
      </dgm:t>
    </dgm:pt>
    <dgm:pt modelId="{C6E576EA-772D-4F17-976F-131ABCAE804E}">
      <dgm:prSet phldrT="[Text]" custT="1"/>
      <dgm:spPr/>
      <dgm:t>
        <a:bodyPr/>
        <a:lstStyle/>
        <a:p>
          <a:r>
            <a:rPr lang="en-IN" sz="2000" b="1" dirty="0">
              <a:latin typeface="Times New Roman" panose="02020603050405020304" pitchFamily="18" charset="0"/>
              <a:cs typeface="Times New Roman" panose="02020603050405020304" pitchFamily="18" charset="0"/>
            </a:rPr>
            <a:t>CONCLUSION</a:t>
          </a:r>
        </a:p>
      </dgm:t>
    </dgm:pt>
    <dgm:pt modelId="{D99B33B9-0102-46B2-8DAE-AB8DDD599270}" type="parTrans" cxnId="{8E2DCA09-9288-4992-BAE0-D1EDD1D79A66}">
      <dgm:prSet/>
      <dgm:spPr/>
      <dgm:t>
        <a:bodyPr/>
        <a:lstStyle/>
        <a:p>
          <a:endParaRPr lang="en-IN"/>
        </a:p>
      </dgm:t>
    </dgm:pt>
    <dgm:pt modelId="{E2BB358C-BC4A-455D-93C3-32AD3B516F3D}" type="sibTrans" cxnId="{8E2DCA09-9288-4992-BAE0-D1EDD1D79A66}">
      <dgm:prSet/>
      <dgm:spPr/>
      <dgm:t>
        <a:bodyPr/>
        <a:lstStyle/>
        <a:p>
          <a:endParaRPr lang="en-IN"/>
        </a:p>
      </dgm:t>
    </dgm:pt>
    <dgm:pt modelId="{F74A59AF-78EA-4182-B7A6-6126BA79224E}">
      <dgm:prSet phldrT="[Text]" custT="1"/>
      <dgm:spPr/>
      <dgm:t>
        <a:bodyPr/>
        <a:lstStyle/>
        <a:p>
          <a:r>
            <a:rPr lang="en-US" sz="1200" dirty="0">
              <a:latin typeface="Times New Roman" panose="02020603050405020304" pitchFamily="18" charset="0"/>
              <a:cs typeface="Times New Roman" panose="02020603050405020304" pitchFamily="18" charset="0"/>
            </a:rPr>
            <a:t>In conclusion, machine learning models have shown promise in predicting IPL scores and determining the winning team. By leveraging historical match data and relevant features such as player performance, team composition, pitch conditions, and venue, these models can capture patterns and relationships to make </a:t>
          </a:r>
          <a:r>
            <a:rPr lang="en-IN" sz="1200" dirty="0">
              <a:latin typeface="Times New Roman" panose="02020603050405020304" pitchFamily="18" charset="0"/>
              <a:cs typeface="Times New Roman" panose="02020603050405020304" pitchFamily="18" charset="0"/>
            </a:rPr>
            <a:t>informed predictions. </a:t>
          </a:r>
        </a:p>
      </dgm:t>
    </dgm:pt>
    <dgm:pt modelId="{467BF7E7-F104-42D0-9888-F75004D647B1}" type="parTrans" cxnId="{99AA65FC-CA1F-46ED-B11E-21C2A88B2CF5}">
      <dgm:prSet/>
      <dgm:spPr/>
      <dgm:t>
        <a:bodyPr/>
        <a:lstStyle/>
        <a:p>
          <a:endParaRPr lang="en-IN"/>
        </a:p>
      </dgm:t>
    </dgm:pt>
    <dgm:pt modelId="{3DCE9E8A-EBBB-47C2-A9C1-572944FFA4DA}" type="sibTrans" cxnId="{99AA65FC-CA1F-46ED-B11E-21C2A88B2CF5}">
      <dgm:prSet/>
      <dgm:spPr/>
      <dgm:t>
        <a:bodyPr/>
        <a:lstStyle/>
        <a:p>
          <a:endParaRPr lang="en-IN"/>
        </a:p>
      </dgm:t>
    </dgm:pt>
    <dgm:pt modelId="{EDE3EEA9-40F9-4F72-9C0B-2C38BA26CB2D}">
      <dgm:prSet custT="1"/>
      <dgm:spPr/>
      <dgm:t>
        <a:bodyPr/>
        <a:lstStyle/>
        <a:p>
          <a:pPr>
            <a:buFont typeface="+mj-lt"/>
            <a:buAutoNum type="arabicPeriod"/>
          </a:pPr>
          <a:r>
            <a:rPr lang="en-US" sz="1200" b="0" i="0" dirty="0">
              <a:latin typeface="Times New Roman" panose="02020603050405020304" pitchFamily="18" charset="0"/>
              <a:cs typeface="Times New Roman" panose="02020603050405020304" pitchFamily="18" charset="0"/>
            </a:rPr>
            <a:t>Real-time Predictions: Implementing real-time prediction systems that can generate live score predictions during IPL matches, enhancing fan engagement and providing up-to-date insights.</a:t>
          </a:r>
        </a:p>
      </dgm:t>
    </dgm:pt>
    <dgm:pt modelId="{A88DA0B3-67E5-4857-99BC-7E47B8F0C2A1}" type="parTrans" cxnId="{26CB52E3-A25D-44F4-A8C6-694E05C1690E}">
      <dgm:prSet/>
      <dgm:spPr/>
      <dgm:t>
        <a:bodyPr/>
        <a:lstStyle/>
        <a:p>
          <a:endParaRPr lang="en-IN"/>
        </a:p>
      </dgm:t>
    </dgm:pt>
    <dgm:pt modelId="{5655B4DB-480C-44E0-B4A6-999E924AEE16}" type="sibTrans" cxnId="{26CB52E3-A25D-44F4-A8C6-694E05C1690E}">
      <dgm:prSet/>
      <dgm:spPr/>
      <dgm:t>
        <a:bodyPr/>
        <a:lstStyle/>
        <a:p>
          <a:endParaRPr lang="en-IN"/>
        </a:p>
      </dgm:t>
    </dgm:pt>
    <dgm:pt modelId="{37A5C1CA-724D-47CF-84FB-E03F7458582C}">
      <dgm:prSet custT="1"/>
      <dgm:spPr/>
      <dgm:t>
        <a:bodyPr/>
        <a:lstStyle/>
        <a:p>
          <a:pPr>
            <a:buFont typeface="+mj-lt"/>
            <a:buAutoNum type="arabicPeriod"/>
          </a:pPr>
          <a:r>
            <a:rPr lang="en-US" sz="1200" b="0" i="0" dirty="0">
              <a:latin typeface="Times New Roman" panose="02020603050405020304" pitchFamily="18" charset="0"/>
              <a:cs typeface="Times New Roman" panose="02020603050405020304" pitchFamily="18" charset="0"/>
            </a:rPr>
            <a:t>Player Performance Analysis: Integrating player performance data and incorporating player-specific features to enhance the prediction models, enabling personalized score predictions and player-centric insights.</a:t>
          </a:r>
        </a:p>
      </dgm:t>
    </dgm:pt>
    <dgm:pt modelId="{6ADF0876-D463-447A-B614-3303F55F3B32}" type="parTrans" cxnId="{607EE683-6641-4F28-AE4E-2F9429E3A996}">
      <dgm:prSet/>
      <dgm:spPr/>
      <dgm:t>
        <a:bodyPr/>
        <a:lstStyle/>
        <a:p>
          <a:endParaRPr lang="en-IN"/>
        </a:p>
      </dgm:t>
    </dgm:pt>
    <dgm:pt modelId="{E3BD68B3-9E1E-4C07-BC36-822B65E0E293}" type="sibTrans" cxnId="{607EE683-6641-4F28-AE4E-2F9429E3A996}">
      <dgm:prSet/>
      <dgm:spPr/>
      <dgm:t>
        <a:bodyPr/>
        <a:lstStyle/>
        <a:p>
          <a:endParaRPr lang="en-IN"/>
        </a:p>
      </dgm:t>
    </dgm:pt>
    <dgm:pt modelId="{C09BD717-72BD-4093-BC50-5F88AFE61547}">
      <dgm:prSet phldrT="[Text]" custT="1"/>
      <dgm:spPr/>
      <dgm:t>
        <a:bodyPr/>
        <a:lstStyle/>
        <a:p>
          <a:r>
            <a:rPr lang="en-US" sz="1200" dirty="0">
              <a:latin typeface="Times New Roman" panose="02020603050405020304" pitchFamily="18" charset="0"/>
              <a:cs typeface="Times New Roman" panose="02020603050405020304" pitchFamily="18" charset="0"/>
            </a:rPr>
            <a:t>However, it is important to acknowledge that predicting IPL scores and determining the winning team is a challenging task due to the inherent uncertainties and complexities of cricket matches. Factors such as player form, injuries, team strategies, weather conditions, and other unforeseen events can have a significant impact </a:t>
          </a:r>
          <a:r>
            <a:rPr lang="en-IN" sz="1200" dirty="0">
              <a:latin typeface="Times New Roman" panose="02020603050405020304" pitchFamily="18" charset="0"/>
              <a:cs typeface="Times New Roman" panose="02020603050405020304" pitchFamily="18" charset="0"/>
            </a:rPr>
            <a:t>on the outcome. </a:t>
          </a:r>
        </a:p>
      </dgm:t>
    </dgm:pt>
    <dgm:pt modelId="{EB15B286-D903-4485-A635-1A0A3091A0AA}" type="parTrans" cxnId="{6611B4BF-1834-4FA7-95A8-7DD3AFA1A7D7}">
      <dgm:prSet/>
      <dgm:spPr/>
      <dgm:t>
        <a:bodyPr/>
        <a:lstStyle/>
        <a:p>
          <a:endParaRPr lang="en-IN"/>
        </a:p>
      </dgm:t>
    </dgm:pt>
    <dgm:pt modelId="{07AD0DF5-7801-41B1-999D-CFCFF9F7EDDA}" type="sibTrans" cxnId="{6611B4BF-1834-4FA7-95A8-7DD3AFA1A7D7}">
      <dgm:prSet/>
      <dgm:spPr/>
      <dgm:t>
        <a:bodyPr/>
        <a:lstStyle/>
        <a:p>
          <a:endParaRPr lang="en-IN"/>
        </a:p>
      </dgm:t>
    </dgm:pt>
    <dgm:pt modelId="{89A5CA17-042C-4D00-A07F-EAF43F5A2254}">
      <dgm:prSet phldrT="[Text]" custT="1"/>
      <dgm:spPr/>
      <dgm:t>
        <a:bodyPr/>
        <a:lstStyle/>
        <a:p>
          <a:r>
            <a:rPr lang="en-US" sz="1200" dirty="0">
              <a:latin typeface="Times New Roman" panose="02020603050405020304" pitchFamily="18" charset="0"/>
              <a:cs typeface="Times New Roman" panose="02020603050405020304" pitchFamily="18" charset="0"/>
            </a:rPr>
            <a:t>Overall, machine learning models serve as valuable tools in the domain of IPL score and win prediction, providing insights and aiding decision-making.</a:t>
          </a:r>
          <a:endParaRPr lang="en-IN" sz="1200" dirty="0">
            <a:latin typeface="Times New Roman" panose="02020603050405020304" pitchFamily="18" charset="0"/>
            <a:cs typeface="Times New Roman" panose="02020603050405020304" pitchFamily="18" charset="0"/>
          </a:endParaRPr>
        </a:p>
      </dgm:t>
    </dgm:pt>
    <dgm:pt modelId="{F4650EA9-9672-4B7F-BC8D-D1EEA8168B16}" type="parTrans" cxnId="{08916065-6CAB-43E7-986E-8D469E6B06FA}">
      <dgm:prSet/>
      <dgm:spPr/>
      <dgm:t>
        <a:bodyPr/>
        <a:lstStyle/>
        <a:p>
          <a:endParaRPr lang="en-IN"/>
        </a:p>
      </dgm:t>
    </dgm:pt>
    <dgm:pt modelId="{317EFE3B-0126-46E7-910F-1B08EDBDC491}" type="sibTrans" cxnId="{08916065-6CAB-43E7-986E-8D469E6B06FA}">
      <dgm:prSet/>
      <dgm:spPr/>
      <dgm:t>
        <a:bodyPr/>
        <a:lstStyle/>
        <a:p>
          <a:endParaRPr lang="en-IN"/>
        </a:p>
      </dgm:t>
    </dgm:pt>
    <dgm:pt modelId="{98AE388D-64E0-450E-922C-6C64E043709A}" type="pres">
      <dgm:prSet presAssocID="{176B62A1-19D6-481B-BB26-B02FCF4B58E3}" presName="linear" presStyleCnt="0">
        <dgm:presLayoutVars>
          <dgm:animLvl val="lvl"/>
          <dgm:resizeHandles val="exact"/>
        </dgm:presLayoutVars>
      </dgm:prSet>
      <dgm:spPr/>
    </dgm:pt>
    <dgm:pt modelId="{952A8F4A-8297-4C40-B1E0-7DF08490B71A}" type="pres">
      <dgm:prSet presAssocID="{73DB6589-D5FB-475E-AC35-B3D290E6E61B}" presName="parentText" presStyleLbl="node1" presStyleIdx="0" presStyleCnt="2" custScaleY="45990">
        <dgm:presLayoutVars>
          <dgm:chMax val="0"/>
          <dgm:bulletEnabled val="1"/>
        </dgm:presLayoutVars>
      </dgm:prSet>
      <dgm:spPr/>
    </dgm:pt>
    <dgm:pt modelId="{C2C56E9B-726F-4B78-B8B8-8046A81D866B}" type="pres">
      <dgm:prSet presAssocID="{73DB6589-D5FB-475E-AC35-B3D290E6E61B}" presName="childText" presStyleLbl="revTx" presStyleIdx="0" presStyleCnt="2" custScaleY="149952">
        <dgm:presLayoutVars>
          <dgm:bulletEnabled val="1"/>
        </dgm:presLayoutVars>
      </dgm:prSet>
      <dgm:spPr/>
    </dgm:pt>
    <dgm:pt modelId="{DE733F8A-EA28-4D55-84FF-B4AEEDC06DFE}" type="pres">
      <dgm:prSet presAssocID="{C6E576EA-772D-4F17-976F-131ABCAE804E}" presName="parentText" presStyleLbl="node1" presStyleIdx="1" presStyleCnt="2" custScaleY="42528">
        <dgm:presLayoutVars>
          <dgm:chMax val="0"/>
          <dgm:bulletEnabled val="1"/>
        </dgm:presLayoutVars>
      </dgm:prSet>
      <dgm:spPr/>
    </dgm:pt>
    <dgm:pt modelId="{2384862E-A9A1-41F2-BA6D-E8AC18187785}" type="pres">
      <dgm:prSet presAssocID="{C6E576EA-772D-4F17-976F-131ABCAE804E}" presName="childText" presStyleLbl="revTx" presStyleIdx="1" presStyleCnt="2" custScaleY="126988">
        <dgm:presLayoutVars>
          <dgm:bulletEnabled val="1"/>
        </dgm:presLayoutVars>
      </dgm:prSet>
      <dgm:spPr/>
    </dgm:pt>
  </dgm:ptLst>
  <dgm:cxnLst>
    <dgm:cxn modelId="{8E2DCA09-9288-4992-BAE0-D1EDD1D79A66}" srcId="{176B62A1-19D6-481B-BB26-B02FCF4B58E3}" destId="{C6E576EA-772D-4F17-976F-131ABCAE804E}" srcOrd="1" destOrd="0" parTransId="{D99B33B9-0102-46B2-8DAE-AB8DDD599270}" sibTransId="{E2BB358C-BC4A-455D-93C3-32AD3B516F3D}"/>
    <dgm:cxn modelId="{C8CB520D-4EE7-45CC-891D-6C4A64F22222}" type="presOf" srcId="{C09BD717-72BD-4093-BC50-5F88AFE61547}" destId="{2384862E-A9A1-41F2-BA6D-E8AC18187785}" srcOrd="0" destOrd="1" presId="urn:microsoft.com/office/officeart/2005/8/layout/vList2"/>
    <dgm:cxn modelId="{EAE65221-74D1-42E5-80FE-777035BDB6DE}" type="presOf" srcId="{F74A59AF-78EA-4182-B7A6-6126BA79224E}" destId="{2384862E-A9A1-41F2-BA6D-E8AC18187785}" srcOrd="0" destOrd="0" presId="urn:microsoft.com/office/officeart/2005/8/layout/vList2"/>
    <dgm:cxn modelId="{409A9137-992B-415B-9861-21348F0CDA16}" type="presOf" srcId="{A79E9904-45A4-417B-9835-A58E3274687B}" destId="{C2C56E9B-726F-4B78-B8B8-8046A81D866B}" srcOrd="0" destOrd="0" presId="urn:microsoft.com/office/officeart/2005/8/layout/vList2"/>
    <dgm:cxn modelId="{6A95993E-7651-44FE-9C90-0C54747F3290}" type="presOf" srcId="{73DB6589-D5FB-475E-AC35-B3D290E6E61B}" destId="{952A8F4A-8297-4C40-B1E0-7DF08490B71A}" srcOrd="0" destOrd="0" presId="urn:microsoft.com/office/officeart/2005/8/layout/vList2"/>
    <dgm:cxn modelId="{08916065-6CAB-43E7-986E-8D469E6B06FA}" srcId="{C6E576EA-772D-4F17-976F-131ABCAE804E}" destId="{89A5CA17-042C-4D00-A07F-EAF43F5A2254}" srcOrd="2" destOrd="0" parTransId="{F4650EA9-9672-4B7F-BC8D-D1EEA8168B16}" sibTransId="{317EFE3B-0126-46E7-910F-1B08EDBDC491}"/>
    <dgm:cxn modelId="{62B99257-5ADC-4E0A-B19C-C62F5A905C14}" type="presOf" srcId="{89A5CA17-042C-4D00-A07F-EAF43F5A2254}" destId="{2384862E-A9A1-41F2-BA6D-E8AC18187785}" srcOrd="0" destOrd="2" presId="urn:microsoft.com/office/officeart/2005/8/layout/vList2"/>
    <dgm:cxn modelId="{C4CF077E-43A2-4242-8C73-FBAF3BD86792}" type="presOf" srcId="{EDE3EEA9-40F9-4F72-9C0B-2C38BA26CB2D}" destId="{C2C56E9B-726F-4B78-B8B8-8046A81D866B}" srcOrd="0" destOrd="1" presId="urn:microsoft.com/office/officeart/2005/8/layout/vList2"/>
    <dgm:cxn modelId="{607EE683-6641-4F28-AE4E-2F9429E3A996}" srcId="{73DB6589-D5FB-475E-AC35-B3D290E6E61B}" destId="{37A5C1CA-724D-47CF-84FB-E03F7458582C}" srcOrd="2" destOrd="0" parTransId="{6ADF0876-D463-447A-B614-3303F55F3B32}" sibTransId="{E3BD68B3-9E1E-4C07-BC36-822B65E0E293}"/>
    <dgm:cxn modelId="{81995099-8B4A-4F75-9FB1-C383916EF0E2}" srcId="{73DB6589-D5FB-475E-AC35-B3D290E6E61B}" destId="{A79E9904-45A4-417B-9835-A58E3274687B}" srcOrd="0" destOrd="0" parTransId="{58180737-FBA6-4A5D-A6B1-7AB31464D34B}" sibTransId="{FD72E603-A698-4418-A4BB-A8549526EF3D}"/>
    <dgm:cxn modelId="{6611B4BF-1834-4FA7-95A8-7DD3AFA1A7D7}" srcId="{C6E576EA-772D-4F17-976F-131ABCAE804E}" destId="{C09BD717-72BD-4093-BC50-5F88AFE61547}" srcOrd="1" destOrd="0" parTransId="{EB15B286-D903-4485-A635-1A0A3091A0AA}" sibTransId="{07AD0DF5-7801-41B1-999D-CFCFF9F7EDDA}"/>
    <dgm:cxn modelId="{932589D0-5C02-4593-90F2-DE54E63F0D55}" srcId="{176B62A1-19D6-481B-BB26-B02FCF4B58E3}" destId="{73DB6589-D5FB-475E-AC35-B3D290E6E61B}" srcOrd="0" destOrd="0" parTransId="{5A282C2B-86AE-4A3A-BA4A-1FBC024A4931}" sibTransId="{37346BC2-CE46-4FE9-AB88-C0C71983F156}"/>
    <dgm:cxn modelId="{860D8DDF-91A3-4281-B95D-BB7C47888BFD}" type="presOf" srcId="{37A5C1CA-724D-47CF-84FB-E03F7458582C}" destId="{C2C56E9B-726F-4B78-B8B8-8046A81D866B}" srcOrd="0" destOrd="2" presId="urn:microsoft.com/office/officeart/2005/8/layout/vList2"/>
    <dgm:cxn modelId="{26CB52E3-A25D-44F4-A8C6-694E05C1690E}" srcId="{73DB6589-D5FB-475E-AC35-B3D290E6E61B}" destId="{EDE3EEA9-40F9-4F72-9C0B-2C38BA26CB2D}" srcOrd="1" destOrd="0" parTransId="{A88DA0B3-67E5-4857-99BC-7E47B8F0C2A1}" sibTransId="{5655B4DB-480C-44E0-B4A6-999E924AEE16}"/>
    <dgm:cxn modelId="{3CA056E7-F236-4B58-872D-82B166C8625F}" type="presOf" srcId="{176B62A1-19D6-481B-BB26-B02FCF4B58E3}" destId="{98AE388D-64E0-450E-922C-6C64E043709A}" srcOrd="0" destOrd="0" presId="urn:microsoft.com/office/officeart/2005/8/layout/vList2"/>
    <dgm:cxn modelId="{18B189F6-EBCA-48BD-B168-7C89731BE72E}" type="presOf" srcId="{C6E576EA-772D-4F17-976F-131ABCAE804E}" destId="{DE733F8A-EA28-4D55-84FF-B4AEEDC06DFE}" srcOrd="0" destOrd="0" presId="urn:microsoft.com/office/officeart/2005/8/layout/vList2"/>
    <dgm:cxn modelId="{99AA65FC-CA1F-46ED-B11E-21C2A88B2CF5}" srcId="{C6E576EA-772D-4F17-976F-131ABCAE804E}" destId="{F74A59AF-78EA-4182-B7A6-6126BA79224E}" srcOrd="0" destOrd="0" parTransId="{467BF7E7-F104-42D0-9888-F75004D647B1}" sibTransId="{3DCE9E8A-EBBB-47C2-A9C1-572944FFA4DA}"/>
    <dgm:cxn modelId="{D305534A-548B-4BE9-B410-EA44846D9F14}" type="presParOf" srcId="{98AE388D-64E0-450E-922C-6C64E043709A}" destId="{952A8F4A-8297-4C40-B1E0-7DF08490B71A}" srcOrd="0" destOrd="0" presId="urn:microsoft.com/office/officeart/2005/8/layout/vList2"/>
    <dgm:cxn modelId="{BBCC3FB5-717F-4D8B-A395-E32DA8DEA60A}" type="presParOf" srcId="{98AE388D-64E0-450E-922C-6C64E043709A}" destId="{C2C56E9B-726F-4B78-B8B8-8046A81D866B}" srcOrd="1" destOrd="0" presId="urn:microsoft.com/office/officeart/2005/8/layout/vList2"/>
    <dgm:cxn modelId="{3DA7C9F6-3090-4DF1-9D04-E94A99FC9E14}" type="presParOf" srcId="{98AE388D-64E0-450E-922C-6C64E043709A}" destId="{DE733F8A-EA28-4D55-84FF-B4AEEDC06DFE}" srcOrd="2" destOrd="0" presId="urn:microsoft.com/office/officeart/2005/8/layout/vList2"/>
    <dgm:cxn modelId="{DD4DCA17-D4D3-4AFA-83FF-42A152F8B920}" type="presParOf" srcId="{98AE388D-64E0-450E-922C-6C64E043709A}" destId="{2384862E-A9A1-41F2-BA6D-E8AC1818778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31659D-0255-407A-89E0-D96893E3AC3C}" type="doc">
      <dgm:prSet loTypeId="urn:microsoft.com/office/officeart/2005/8/layout/hList1" loCatId="list" qsTypeId="urn:microsoft.com/office/officeart/2005/8/quickstyle/3d2" qsCatId="3D" csTypeId="urn:microsoft.com/office/officeart/2005/8/colors/colorful3" csCatId="colorful" phldr="1"/>
      <dgm:spPr/>
      <dgm:t>
        <a:bodyPr/>
        <a:lstStyle/>
        <a:p>
          <a:endParaRPr lang="en-IN"/>
        </a:p>
      </dgm:t>
    </dgm:pt>
    <dgm:pt modelId="{853CB4B5-D58F-4826-A14D-8DABD81F1D3D}">
      <dgm:prSet phldrT="[Text]" custT="1"/>
      <dgm:spPr/>
      <dgm:t>
        <a:bodyPr/>
        <a:lstStyle/>
        <a:p>
          <a:r>
            <a:rPr lang="en-US" sz="1400" dirty="0">
              <a:latin typeface="Times New Roman" panose="02020603050405020304" pitchFamily="18" charset="0"/>
              <a:cs typeface="Times New Roman" panose="02020603050405020304" pitchFamily="18" charset="0"/>
            </a:rPr>
            <a:t>BRIEF INTRODUCTION</a:t>
          </a:r>
          <a:endParaRPr lang="en-IN" sz="1400" dirty="0">
            <a:latin typeface="Times New Roman" panose="02020603050405020304" pitchFamily="18" charset="0"/>
            <a:cs typeface="Times New Roman" panose="02020603050405020304" pitchFamily="18" charset="0"/>
          </a:endParaRPr>
        </a:p>
      </dgm:t>
    </dgm:pt>
    <dgm:pt modelId="{8550C7F1-6D66-4F04-ACAD-89B2AE36492E}" type="parTrans" cxnId="{9EB4EE0C-1850-40A4-9CDB-7F43F68C9058}">
      <dgm:prSet/>
      <dgm:spPr/>
      <dgm:t>
        <a:bodyPr/>
        <a:lstStyle/>
        <a:p>
          <a:endParaRPr lang="en-IN"/>
        </a:p>
      </dgm:t>
    </dgm:pt>
    <dgm:pt modelId="{5EA07AF2-88A0-41DB-AF59-AED44BE15F09}" type="sibTrans" cxnId="{9EB4EE0C-1850-40A4-9CDB-7F43F68C9058}">
      <dgm:prSet/>
      <dgm:spPr/>
      <dgm:t>
        <a:bodyPr/>
        <a:lstStyle/>
        <a:p>
          <a:endParaRPr lang="en-IN"/>
        </a:p>
      </dgm:t>
    </dgm:pt>
    <dgm:pt modelId="{750E03B1-A9B6-4FB2-B787-B7465066A93D}">
      <dgm:prSet phldrT="[Text]" custT="1"/>
      <dgm:spPr/>
      <dgm:t>
        <a:bodyPr/>
        <a:lstStyle/>
        <a:p>
          <a:r>
            <a:rPr lang="en-US" sz="1400" dirty="0">
              <a:latin typeface="Times New Roman" panose="02020603050405020304" pitchFamily="18" charset="0"/>
              <a:cs typeface="Times New Roman" panose="02020603050405020304" pitchFamily="18" charset="0"/>
            </a:rPr>
            <a:t>FIELD OF PROJECT</a:t>
          </a:r>
        </a:p>
      </dgm:t>
    </dgm:pt>
    <dgm:pt modelId="{CFDC3D79-3F68-48A6-B423-404DF2EE4C35}" type="parTrans" cxnId="{BFB11605-E165-4C0F-812A-5CC627979A48}">
      <dgm:prSet/>
      <dgm:spPr/>
      <dgm:t>
        <a:bodyPr/>
        <a:lstStyle/>
        <a:p>
          <a:endParaRPr lang="en-IN"/>
        </a:p>
      </dgm:t>
    </dgm:pt>
    <dgm:pt modelId="{31E7345A-9A35-4A03-9900-AC9647BBC567}" type="sibTrans" cxnId="{BFB11605-E165-4C0F-812A-5CC627979A48}">
      <dgm:prSet/>
      <dgm:spPr/>
      <dgm:t>
        <a:bodyPr/>
        <a:lstStyle/>
        <a:p>
          <a:endParaRPr lang="en-IN"/>
        </a:p>
      </dgm:t>
    </dgm:pt>
    <dgm:pt modelId="{9676352E-CF66-42AC-A019-6E43255EB75F}">
      <dgm:prSet phldrT="[Text]" custT="1"/>
      <dgm:spPr/>
      <dgm:t>
        <a:bodyPr/>
        <a:lstStyle/>
        <a:p>
          <a:r>
            <a:rPr lang="en-US" sz="1400" dirty="0">
              <a:latin typeface="Times New Roman" panose="02020603050405020304" pitchFamily="18" charset="0"/>
              <a:cs typeface="Times New Roman" panose="02020603050405020304" pitchFamily="18" charset="0"/>
            </a:rPr>
            <a:t>SPECIALIZED FIELD</a:t>
          </a:r>
        </a:p>
      </dgm:t>
    </dgm:pt>
    <dgm:pt modelId="{8FD3CF91-E62A-4684-A197-E1D7D8807569}" type="parTrans" cxnId="{496965ED-82B0-4E9A-A8BD-94D2739CB230}">
      <dgm:prSet/>
      <dgm:spPr/>
      <dgm:t>
        <a:bodyPr/>
        <a:lstStyle/>
        <a:p>
          <a:endParaRPr lang="en-IN"/>
        </a:p>
      </dgm:t>
    </dgm:pt>
    <dgm:pt modelId="{6400125B-8BEE-4D52-9B3D-1459CDB881E1}" type="sibTrans" cxnId="{496965ED-82B0-4E9A-A8BD-94D2739CB230}">
      <dgm:prSet/>
      <dgm:spPr/>
      <dgm:t>
        <a:bodyPr/>
        <a:lstStyle/>
        <a:p>
          <a:endParaRPr lang="en-IN"/>
        </a:p>
      </dgm:t>
    </dgm:pt>
    <dgm:pt modelId="{32BCE561-3484-4921-A28A-0AB242C7F7E0}">
      <dgm:prSet phldrT="[Text]" custT="1"/>
      <dgm:spPr/>
      <dgm:t>
        <a:bodyPr/>
        <a:lstStyle/>
        <a:p>
          <a:r>
            <a:rPr lang="en-US" sz="1400" dirty="0">
              <a:latin typeface="Times New Roman" panose="02020603050405020304" pitchFamily="18" charset="0"/>
              <a:cs typeface="Times New Roman" panose="02020603050405020304" pitchFamily="18" charset="0"/>
            </a:rPr>
            <a:t>SPECIAL TECHNICAL TERMS</a:t>
          </a:r>
        </a:p>
      </dgm:t>
    </dgm:pt>
    <dgm:pt modelId="{477F4948-2F03-44C4-A6D1-7BE88E029E3B}" type="parTrans" cxnId="{5F6216C9-BFDE-4873-9930-63050A05695F}">
      <dgm:prSet/>
      <dgm:spPr/>
      <dgm:t>
        <a:bodyPr/>
        <a:lstStyle/>
        <a:p>
          <a:endParaRPr lang="en-IN"/>
        </a:p>
      </dgm:t>
    </dgm:pt>
    <dgm:pt modelId="{7CB27DB3-88F9-42F9-921E-EA1F34C26395}" type="sibTrans" cxnId="{5F6216C9-BFDE-4873-9930-63050A05695F}">
      <dgm:prSet/>
      <dgm:spPr/>
      <dgm:t>
        <a:bodyPr/>
        <a:lstStyle/>
        <a:p>
          <a:endParaRPr lang="en-IN"/>
        </a:p>
      </dgm:t>
    </dgm:pt>
    <dgm:pt modelId="{037B8AA2-577B-4D24-A118-FFAAB15F566B}">
      <dgm:prSet custT="1"/>
      <dgm:spPr/>
      <dgm:t>
        <a:bodyPr/>
        <a:lstStyle/>
        <a:p>
          <a:r>
            <a:rPr lang="en-US" sz="1400" b="0" i="0" dirty="0">
              <a:latin typeface="Times New Roman" panose="02020603050405020304" pitchFamily="18" charset="0"/>
              <a:cs typeface="Times New Roman" panose="02020603050405020304" pitchFamily="18" charset="0"/>
            </a:rPr>
            <a:t>The objective of our project is to develop a machine learning model that can accurately predict the scores of IPL matches.</a:t>
          </a:r>
          <a:endParaRPr lang="en-IN" sz="1400" dirty="0">
            <a:latin typeface="Times New Roman" panose="02020603050405020304" pitchFamily="18" charset="0"/>
            <a:cs typeface="Times New Roman" panose="02020603050405020304" pitchFamily="18" charset="0"/>
          </a:endParaRPr>
        </a:p>
      </dgm:t>
    </dgm:pt>
    <dgm:pt modelId="{37EB3FCA-CAE7-45C0-A0CB-8872AFACAB73}" type="parTrans" cxnId="{F35A987A-3BB5-4D19-B245-13D136B18312}">
      <dgm:prSet/>
      <dgm:spPr/>
      <dgm:t>
        <a:bodyPr/>
        <a:lstStyle/>
        <a:p>
          <a:endParaRPr lang="en-IN"/>
        </a:p>
      </dgm:t>
    </dgm:pt>
    <dgm:pt modelId="{386D1A1F-95C7-4998-BD95-B065F2A213D0}" type="sibTrans" cxnId="{F35A987A-3BB5-4D19-B245-13D136B18312}">
      <dgm:prSet/>
      <dgm:spPr/>
      <dgm:t>
        <a:bodyPr/>
        <a:lstStyle/>
        <a:p>
          <a:endParaRPr lang="en-IN"/>
        </a:p>
      </dgm:t>
    </dgm:pt>
    <dgm:pt modelId="{6291A5E1-70AD-4663-BBF7-69153B5B790D}">
      <dgm:prSet phldrT="[Text]" custT="1"/>
      <dgm:spPr/>
      <dgm:t>
        <a:bodyPr/>
        <a:lstStyle/>
        <a:p>
          <a:r>
            <a:rPr lang="en-US" sz="1400" dirty="0">
              <a:latin typeface="Times New Roman" panose="02020603050405020304" pitchFamily="18" charset="0"/>
              <a:cs typeface="Times New Roman" panose="02020603050405020304" pitchFamily="18" charset="0"/>
            </a:rPr>
            <a:t>TECHNOLOGY USED</a:t>
          </a:r>
        </a:p>
      </dgm:t>
    </dgm:pt>
    <dgm:pt modelId="{986FCE56-4EDA-4DE2-97F7-6D68F8FE6E62}" type="sibTrans" cxnId="{8B9CF17B-A0E0-45CE-BE74-205117108159}">
      <dgm:prSet/>
      <dgm:spPr/>
      <dgm:t>
        <a:bodyPr/>
        <a:lstStyle/>
        <a:p>
          <a:endParaRPr lang="en-IN"/>
        </a:p>
      </dgm:t>
    </dgm:pt>
    <dgm:pt modelId="{EA970BC0-F617-4941-847A-BF9ED6FB8173}" type="parTrans" cxnId="{8B9CF17B-A0E0-45CE-BE74-205117108159}">
      <dgm:prSet/>
      <dgm:spPr/>
      <dgm:t>
        <a:bodyPr/>
        <a:lstStyle/>
        <a:p>
          <a:endParaRPr lang="en-IN"/>
        </a:p>
      </dgm:t>
    </dgm:pt>
    <dgm:pt modelId="{7744AFEF-0F38-4FBF-A8F2-5630BF143781}">
      <dgm:prSet custT="1"/>
      <dgm:spPr/>
      <dgm:t>
        <a:bodyPr/>
        <a:lstStyle/>
        <a:p>
          <a:r>
            <a:rPr lang="en-US" sz="1400" b="0" i="0" dirty="0">
              <a:latin typeface="Times New Roman" panose="02020603050405020304" pitchFamily="18" charset="0"/>
              <a:cs typeface="Times New Roman" panose="02020603050405020304" pitchFamily="18" charset="0"/>
            </a:rPr>
            <a:t>The application of this model has the potential to enhance fan experience, assist teams in strategizing, and benefit individuals involved in betting and fantasy cricket.</a:t>
          </a:r>
          <a:endParaRPr lang="en-IN" sz="1400" dirty="0">
            <a:latin typeface="Times New Roman" panose="02020603050405020304" pitchFamily="18" charset="0"/>
            <a:cs typeface="Times New Roman" panose="02020603050405020304" pitchFamily="18" charset="0"/>
          </a:endParaRPr>
        </a:p>
      </dgm:t>
    </dgm:pt>
    <dgm:pt modelId="{77942CDF-5576-48A8-BFDC-78329740FE6D}" type="parTrans" cxnId="{6800B49E-3827-442D-9651-CA387C6EB09D}">
      <dgm:prSet/>
      <dgm:spPr/>
      <dgm:t>
        <a:bodyPr/>
        <a:lstStyle/>
        <a:p>
          <a:endParaRPr lang="en-IN"/>
        </a:p>
      </dgm:t>
    </dgm:pt>
    <dgm:pt modelId="{ED885AF0-A305-400A-A8C5-99FC1F5F8EA3}" type="sibTrans" cxnId="{6800B49E-3827-442D-9651-CA387C6EB09D}">
      <dgm:prSet/>
      <dgm:spPr/>
      <dgm:t>
        <a:bodyPr/>
        <a:lstStyle/>
        <a:p>
          <a:endParaRPr lang="en-IN"/>
        </a:p>
      </dgm:t>
    </dgm:pt>
    <dgm:pt modelId="{BED0DC64-1C29-41E9-B182-4A8BFFF8347D}">
      <dgm:prSet custT="1"/>
      <dgm:spPr/>
      <dgm:t>
        <a:bodyPr/>
        <a:lstStyle/>
        <a:p>
          <a:r>
            <a:rPr lang="en-IN" sz="1400" dirty="0">
              <a:latin typeface="Times New Roman" panose="02020603050405020304" pitchFamily="18" charset="0"/>
              <a:cs typeface="Times New Roman" panose="02020603050405020304" pitchFamily="18" charset="0"/>
            </a:rPr>
            <a:t>This project is implemented using python programming language along with various libraries such as pandas for  data preprocessing,  matplotlib and seaborn for data visualization, scikit learn for implementing machine learning algorithms.</a:t>
          </a:r>
        </a:p>
      </dgm:t>
    </dgm:pt>
    <dgm:pt modelId="{C490772F-AB6D-41CF-928F-45CEEFDF204A}" type="parTrans" cxnId="{9EFBC37F-DAA5-466A-91C9-77E7439A43F9}">
      <dgm:prSet/>
      <dgm:spPr/>
      <dgm:t>
        <a:bodyPr/>
        <a:lstStyle/>
        <a:p>
          <a:endParaRPr lang="en-IN"/>
        </a:p>
      </dgm:t>
    </dgm:pt>
    <dgm:pt modelId="{D386CF30-B760-4DE8-8EC3-A0548F1E5978}" type="sibTrans" cxnId="{9EFBC37F-DAA5-466A-91C9-77E7439A43F9}">
      <dgm:prSet/>
      <dgm:spPr/>
      <dgm:t>
        <a:bodyPr/>
        <a:lstStyle/>
        <a:p>
          <a:endParaRPr lang="en-IN"/>
        </a:p>
      </dgm:t>
    </dgm:pt>
    <dgm:pt modelId="{77867708-43E9-4E48-90D4-AD0951574F7E}">
      <dgm:prSet custT="1"/>
      <dgm:spPr/>
      <dgm:t>
        <a:bodyPr/>
        <a:lstStyle/>
        <a:p>
          <a:r>
            <a:rPr lang="en-IN" sz="1400" dirty="0">
              <a:latin typeface="Times New Roman" panose="02020603050405020304" pitchFamily="18" charset="0"/>
              <a:cs typeface="Times New Roman" panose="02020603050405020304" pitchFamily="18" charset="0"/>
            </a:rPr>
            <a:t>The project lies in the domain of sports analytics. It gives the prediction and probabilities of score and winning chances of IPL cricket matches.</a:t>
          </a:r>
        </a:p>
      </dgm:t>
    </dgm:pt>
    <dgm:pt modelId="{F437DBB6-07F0-4B0B-B381-FF9973E047F8}" type="parTrans" cxnId="{FFCE9119-572D-402C-B336-FB9D11678FA4}">
      <dgm:prSet/>
      <dgm:spPr/>
      <dgm:t>
        <a:bodyPr/>
        <a:lstStyle/>
        <a:p>
          <a:endParaRPr lang="en-IN"/>
        </a:p>
      </dgm:t>
    </dgm:pt>
    <dgm:pt modelId="{7230FEC5-B743-42DE-9E70-E842153B4834}" type="sibTrans" cxnId="{FFCE9119-572D-402C-B336-FB9D11678FA4}">
      <dgm:prSet/>
      <dgm:spPr/>
      <dgm:t>
        <a:bodyPr/>
        <a:lstStyle/>
        <a:p>
          <a:endParaRPr lang="en-IN"/>
        </a:p>
      </dgm:t>
    </dgm:pt>
    <dgm:pt modelId="{498FDE51-70EE-46EF-8295-C2286B82D1CC}">
      <dgm:prSet custT="1"/>
      <dgm:spPr/>
      <dgm:t>
        <a:bodyPr/>
        <a:lstStyle/>
        <a:p>
          <a:r>
            <a:rPr lang="en-IN" sz="1400" dirty="0">
              <a:latin typeface="Times New Roman" panose="02020603050405020304" pitchFamily="18" charset="0"/>
              <a:cs typeface="Times New Roman" panose="02020603050405020304" pitchFamily="18" charset="0"/>
            </a:rPr>
            <a:t>The model specializes in sport analytics.</a:t>
          </a:r>
        </a:p>
      </dgm:t>
    </dgm:pt>
    <dgm:pt modelId="{7CAC6542-7FE8-4A7D-9A2D-4D7E1BB82C5B}" type="parTrans" cxnId="{C1883447-DBF9-43C9-8CC6-5FE649903E96}">
      <dgm:prSet/>
      <dgm:spPr/>
      <dgm:t>
        <a:bodyPr/>
        <a:lstStyle/>
        <a:p>
          <a:endParaRPr lang="en-IN"/>
        </a:p>
      </dgm:t>
    </dgm:pt>
    <dgm:pt modelId="{8AC44351-EF21-443A-B07D-54358C0D05E2}" type="sibTrans" cxnId="{C1883447-DBF9-43C9-8CC6-5FE649903E96}">
      <dgm:prSet/>
      <dgm:spPr/>
      <dgm:t>
        <a:bodyPr/>
        <a:lstStyle/>
        <a:p>
          <a:endParaRPr lang="en-IN"/>
        </a:p>
      </dgm:t>
    </dgm:pt>
    <dgm:pt modelId="{E499F1D8-AC3D-4445-9C10-D10AE2DC6C19}">
      <dgm:prSet custT="1"/>
      <dgm:spPr/>
      <dgm:t>
        <a:bodyPr/>
        <a:lstStyle/>
        <a:p>
          <a:r>
            <a:rPr lang="en-IN" sz="1400" dirty="0">
              <a:latin typeface="Times New Roman" panose="02020603050405020304" pitchFamily="18" charset="0"/>
              <a:cs typeface="Times New Roman" panose="02020603050405020304" pitchFamily="18" charset="0"/>
            </a:rPr>
            <a:t>This model has </a:t>
          </a:r>
          <a:r>
            <a:rPr lang="en-US" sz="1400" b="0" i="0" dirty="0">
              <a:latin typeface="Times New Roman" panose="02020603050405020304" pitchFamily="18" charset="0"/>
              <a:cs typeface="Times New Roman" panose="02020603050405020304" pitchFamily="18" charset="0"/>
            </a:rPr>
            <a:t>potential to enhance fan experience, assist teams in strategizing, and benefit individuals involved in betting and fantasy cricket.</a:t>
          </a:r>
          <a:endParaRPr lang="en-IN" sz="1400" dirty="0">
            <a:latin typeface="Times New Roman" panose="02020603050405020304" pitchFamily="18" charset="0"/>
            <a:cs typeface="Times New Roman" panose="02020603050405020304" pitchFamily="18" charset="0"/>
          </a:endParaRPr>
        </a:p>
      </dgm:t>
    </dgm:pt>
    <dgm:pt modelId="{C1B1B7CD-E7E1-404A-85AE-5E9F83B30C95}" type="parTrans" cxnId="{C2519C88-AE78-4624-83CC-C729571D2AC5}">
      <dgm:prSet/>
      <dgm:spPr/>
      <dgm:t>
        <a:bodyPr/>
        <a:lstStyle/>
        <a:p>
          <a:endParaRPr lang="en-IN"/>
        </a:p>
      </dgm:t>
    </dgm:pt>
    <dgm:pt modelId="{AA687B0F-A22D-4C94-99D5-1E247F45A4BA}" type="sibTrans" cxnId="{C2519C88-AE78-4624-83CC-C729571D2AC5}">
      <dgm:prSet/>
      <dgm:spPr/>
      <dgm:t>
        <a:bodyPr/>
        <a:lstStyle/>
        <a:p>
          <a:endParaRPr lang="en-IN"/>
        </a:p>
      </dgm:t>
    </dgm:pt>
    <dgm:pt modelId="{816AC700-8929-4D86-B632-2DEB90ABF2CF}">
      <dgm:prSet custT="1"/>
      <dgm:spPr/>
      <dgm:t>
        <a:bodyPr/>
        <a:lstStyle/>
        <a:p>
          <a:r>
            <a:rPr lang="en-IN" sz="1400" dirty="0">
              <a:latin typeface="Times New Roman" panose="02020603050405020304" pitchFamily="18" charset="0"/>
              <a:cs typeface="Times New Roman" panose="02020603050405020304" pitchFamily="18" charset="0"/>
            </a:rPr>
            <a:t>Technical terms related to this project include sports analytics, machine learning algorithms, data preprocessing, data visualization, feature extraction.</a:t>
          </a:r>
        </a:p>
      </dgm:t>
    </dgm:pt>
    <dgm:pt modelId="{383EBE4E-CEE8-44CC-979B-E589DA6C9E34}" type="parTrans" cxnId="{FEC8A2DA-EFA1-47CC-9BFE-34108F983782}">
      <dgm:prSet/>
      <dgm:spPr/>
      <dgm:t>
        <a:bodyPr/>
        <a:lstStyle/>
        <a:p>
          <a:endParaRPr lang="en-IN"/>
        </a:p>
      </dgm:t>
    </dgm:pt>
    <dgm:pt modelId="{4BA25245-340E-484C-AED0-926814A8B0B8}" type="sibTrans" cxnId="{FEC8A2DA-EFA1-47CC-9BFE-34108F983782}">
      <dgm:prSet/>
      <dgm:spPr/>
      <dgm:t>
        <a:bodyPr/>
        <a:lstStyle/>
        <a:p>
          <a:endParaRPr lang="en-IN"/>
        </a:p>
      </dgm:t>
    </dgm:pt>
    <dgm:pt modelId="{187CFC4D-A642-48AD-9CFA-9C5FF2682AF0}" type="pres">
      <dgm:prSet presAssocID="{0631659D-0255-407A-89E0-D96893E3AC3C}" presName="Name0" presStyleCnt="0">
        <dgm:presLayoutVars>
          <dgm:dir/>
          <dgm:animLvl val="lvl"/>
          <dgm:resizeHandles val="exact"/>
        </dgm:presLayoutVars>
      </dgm:prSet>
      <dgm:spPr/>
    </dgm:pt>
    <dgm:pt modelId="{F46ED4B8-5430-4396-85E1-1350894F8272}" type="pres">
      <dgm:prSet presAssocID="{853CB4B5-D58F-4826-A14D-8DABD81F1D3D}" presName="composite" presStyleCnt="0"/>
      <dgm:spPr/>
    </dgm:pt>
    <dgm:pt modelId="{FA258075-0148-4636-84C2-7127A788A92F}" type="pres">
      <dgm:prSet presAssocID="{853CB4B5-D58F-4826-A14D-8DABD81F1D3D}" presName="parTx" presStyleLbl="alignNode1" presStyleIdx="0" presStyleCnt="5">
        <dgm:presLayoutVars>
          <dgm:chMax val="0"/>
          <dgm:chPref val="0"/>
          <dgm:bulletEnabled val="1"/>
        </dgm:presLayoutVars>
      </dgm:prSet>
      <dgm:spPr/>
    </dgm:pt>
    <dgm:pt modelId="{DD1F43DA-54CB-437F-A2D4-6E3C45DAFF75}" type="pres">
      <dgm:prSet presAssocID="{853CB4B5-D58F-4826-A14D-8DABD81F1D3D}" presName="desTx" presStyleLbl="alignAccFollowNode1" presStyleIdx="0" presStyleCnt="5">
        <dgm:presLayoutVars>
          <dgm:bulletEnabled val="1"/>
        </dgm:presLayoutVars>
      </dgm:prSet>
      <dgm:spPr/>
    </dgm:pt>
    <dgm:pt modelId="{71365058-EC4F-44A2-B536-38726F0F3319}" type="pres">
      <dgm:prSet presAssocID="{5EA07AF2-88A0-41DB-AF59-AED44BE15F09}" presName="space" presStyleCnt="0"/>
      <dgm:spPr/>
    </dgm:pt>
    <dgm:pt modelId="{B46DED28-3FC1-46F6-B35A-C98CD0651505}" type="pres">
      <dgm:prSet presAssocID="{6291A5E1-70AD-4663-BBF7-69153B5B790D}" presName="composite" presStyleCnt="0"/>
      <dgm:spPr/>
    </dgm:pt>
    <dgm:pt modelId="{605DC30C-E51D-427A-BA31-71F05E1E9B42}" type="pres">
      <dgm:prSet presAssocID="{6291A5E1-70AD-4663-BBF7-69153B5B790D}" presName="parTx" presStyleLbl="alignNode1" presStyleIdx="1" presStyleCnt="5">
        <dgm:presLayoutVars>
          <dgm:chMax val="0"/>
          <dgm:chPref val="0"/>
          <dgm:bulletEnabled val="1"/>
        </dgm:presLayoutVars>
      </dgm:prSet>
      <dgm:spPr/>
    </dgm:pt>
    <dgm:pt modelId="{AC89C03F-E595-4CCE-BDE0-64F593E99D1B}" type="pres">
      <dgm:prSet presAssocID="{6291A5E1-70AD-4663-BBF7-69153B5B790D}" presName="desTx" presStyleLbl="alignAccFollowNode1" presStyleIdx="1" presStyleCnt="5" custLinFactNeighborX="2130" custLinFactNeighborY="-313">
        <dgm:presLayoutVars>
          <dgm:bulletEnabled val="1"/>
        </dgm:presLayoutVars>
      </dgm:prSet>
      <dgm:spPr/>
    </dgm:pt>
    <dgm:pt modelId="{ED450027-F932-40F6-8854-44044268E18B}" type="pres">
      <dgm:prSet presAssocID="{986FCE56-4EDA-4DE2-97F7-6D68F8FE6E62}" presName="space" presStyleCnt="0"/>
      <dgm:spPr/>
    </dgm:pt>
    <dgm:pt modelId="{CEE177A7-D0A2-48C9-9EDF-F3D1D7B11B6A}" type="pres">
      <dgm:prSet presAssocID="{750E03B1-A9B6-4FB2-B787-B7465066A93D}" presName="composite" presStyleCnt="0"/>
      <dgm:spPr/>
    </dgm:pt>
    <dgm:pt modelId="{3E26A8BB-CE2D-42A4-82B0-1CC786FD201F}" type="pres">
      <dgm:prSet presAssocID="{750E03B1-A9B6-4FB2-B787-B7465066A93D}" presName="parTx" presStyleLbl="alignNode1" presStyleIdx="2" presStyleCnt="5">
        <dgm:presLayoutVars>
          <dgm:chMax val="0"/>
          <dgm:chPref val="0"/>
          <dgm:bulletEnabled val="1"/>
        </dgm:presLayoutVars>
      </dgm:prSet>
      <dgm:spPr/>
    </dgm:pt>
    <dgm:pt modelId="{AA8D8A5F-3DE9-4CFC-A2EF-EEE6A30AB333}" type="pres">
      <dgm:prSet presAssocID="{750E03B1-A9B6-4FB2-B787-B7465066A93D}" presName="desTx" presStyleLbl="alignAccFollowNode1" presStyleIdx="2" presStyleCnt="5">
        <dgm:presLayoutVars>
          <dgm:bulletEnabled val="1"/>
        </dgm:presLayoutVars>
      </dgm:prSet>
      <dgm:spPr/>
    </dgm:pt>
    <dgm:pt modelId="{38A9B0BA-41A6-493D-8A66-6B6A67A3BBD4}" type="pres">
      <dgm:prSet presAssocID="{31E7345A-9A35-4A03-9900-AC9647BBC567}" presName="space" presStyleCnt="0"/>
      <dgm:spPr/>
    </dgm:pt>
    <dgm:pt modelId="{06FC3D76-0CD6-433D-A5E9-2B0C2E73995E}" type="pres">
      <dgm:prSet presAssocID="{9676352E-CF66-42AC-A019-6E43255EB75F}" presName="composite" presStyleCnt="0"/>
      <dgm:spPr/>
    </dgm:pt>
    <dgm:pt modelId="{8563953D-8E5E-44B5-A943-534202546E68}" type="pres">
      <dgm:prSet presAssocID="{9676352E-CF66-42AC-A019-6E43255EB75F}" presName="parTx" presStyleLbl="alignNode1" presStyleIdx="3" presStyleCnt="5">
        <dgm:presLayoutVars>
          <dgm:chMax val="0"/>
          <dgm:chPref val="0"/>
          <dgm:bulletEnabled val="1"/>
        </dgm:presLayoutVars>
      </dgm:prSet>
      <dgm:spPr/>
    </dgm:pt>
    <dgm:pt modelId="{1C7DB31F-E83B-450B-8645-F7AA380F6A68}" type="pres">
      <dgm:prSet presAssocID="{9676352E-CF66-42AC-A019-6E43255EB75F}" presName="desTx" presStyleLbl="alignAccFollowNode1" presStyleIdx="3" presStyleCnt="5" custLinFactNeighborY="-313">
        <dgm:presLayoutVars>
          <dgm:bulletEnabled val="1"/>
        </dgm:presLayoutVars>
      </dgm:prSet>
      <dgm:spPr/>
    </dgm:pt>
    <dgm:pt modelId="{ED524427-F319-4AD8-A9AD-F454587F6F1E}" type="pres">
      <dgm:prSet presAssocID="{6400125B-8BEE-4D52-9B3D-1459CDB881E1}" presName="space" presStyleCnt="0"/>
      <dgm:spPr/>
    </dgm:pt>
    <dgm:pt modelId="{3B4F0DA9-C288-4DC2-86D5-1372FD4AD168}" type="pres">
      <dgm:prSet presAssocID="{32BCE561-3484-4921-A28A-0AB242C7F7E0}" presName="composite" presStyleCnt="0"/>
      <dgm:spPr/>
    </dgm:pt>
    <dgm:pt modelId="{1AC512EF-CCBA-4C1C-BB1C-E8B90DC35CBF}" type="pres">
      <dgm:prSet presAssocID="{32BCE561-3484-4921-A28A-0AB242C7F7E0}" presName="parTx" presStyleLbl="alignNode1" presStyleIdx="4" presStyleCnt="5">
        <dgm:presLayoutVars>
          <dgm:chMax val="0"/>
          <dgm:chPref val="0"/>
          <dgm:bulletEnabled val="1"/>
        </dgm:presLayoutVars>
      </dgm:prSet>
      <dgm:spPr/>
    </dgm:pt>
    <dgm:pt modelId="{C5894F12-A751-4281-A5CC-9B14A0B85D71}" type="pres">
      <dgm:prSet presAssocID="{32BCE561-3484-4921-A28A-0AB242C7F7E0}" presName="desTx" presStyleLbl="alignAccFollowNode1" presStyleIdx="4" presStyleCnt="5">
        <dgm:presLayoutVars>
          <dgm:bulletEnabled val="1"/>
        </dgm:presLayoutVars>
      </dgm:prSet>
      <dgm:spPr/>
    </dgm:pt>
  </dgm:ptLst>
  <dgm:cxnLst>
    <dgm:cxn modelId="{BFB11605-E165-4C0F-812A-5CC627979A48}" srcId="{0631659D-0255-407A-89E0-D96893E3AC3C}" destId="{750E03B1-A9B6-4FB2-B787-B7465066A93D}" srcOrd="2" destOrd="0" parTransId="{CFDC3D79-3F68-48A6-B423-404DF2EE4C35}" sibTransId="{31E7345A-9A35-4A03-9900-AC9647BBC567}"/>
    <dgm:cxn modelId="{9EB4EE0C-1850-40A4-9CDB-7F43F68C9058}" srcId="{0631659D-0255-407A-89E0-D96893E3AC3C}" destId="{853CB4B5-D58F-4826-A14D-8DABD81F1D3D}" srcOrd="0" destOrd="0" parTransId="{8550C7F1-6D66-4F04-ACAD-89B2AE36492E}" sibTransId="{5EA07AF2-88A0-41DB-AF59-AED44BE15F09}"/>
    <dgm:cxn modelId="{FFCE9119-572D-402C-B336-FB9D11678FA4}" srcId="{750E03B1-A9B6-4FB2-B787-B7465066A93D}" destId="{77867708-43E9-4E48-90D4-AD0951574F7E}" srcOrd="0" destOrd="0" parTransId="{F437DBB6-07F0-4B0B-B381-FF9973E047F8}" sibTransId="{7230FEC5-B743-42DE-9E70-E842153B4834}"/>
    <dgm:cxn modelId="{21382D2F-BAD2-455B-973E-E5E4AC9D8796}" type="presOf" srcId="{853CB4B5-D58F-4826-A14D-8DABD81F1D3D}" destId="{FA258075-0148-4636-84C2-7127A788A92F}" srcOrd="0" destOrd="0" presId="urn:microsoft.com/office/officeart/2005/8/layout/hList1"/>
    <dgm:cxn modelId="{D0FA353D-25C1-4D54-A2AD-3C94AAD6B7C4}" type="presOf" srcId="{750E03B1-A9B6-4FB2-B787-B7465066A93D}" destId="{3E26A8BB-CE2D-42A4-82B0-1CC786FD201F}" srcOrd="0" destOrd="0" presId="urn:microsoft.com/office/officeart/2005/8/layout/hList1"/>
    <dgm:cxn modelId="{D6C09E61-8E3D-4380-BB96-E31E46502A6A}" type="presOf" srcId="{0631659D-0255-407A-89E0-D96893E3AC3C}" destId="{187CFC4D-A642-48AD-9CFA-9C5FF2682AF0}" srcOrd="0" destOrd="0" presId="urn:microsoft.com/office/officeart/2005/8/layout/hList1"/>
    <dgm:cxn modelId="{C1883447-DBF9-43C9-8CC6-5FE649903E96}" srcId="{9676352E-CF66-42AC-A019-6E43255EB75F}" destId="{498FDE51-70EE-46EF-8295-C2286B82D1CC}" srcOrd="0" destOrd="0" parTransId="{7CAC6542-7FE8-4A7D-9A2D-4D7E1BB82C5B}" sibTransId="{8AC44351-EF21-443A-B07D-54358C0D05E2}"/>
    <dgm:cxn modelId="{3CC48577-0802-4D48-B904-B9448CECE37F}" type="presOf" srcId="{498FDE51-70EE-46EF-8295-C2286B82D1CC}" destId="{1C7DB31F-E83B-450B-8645-F7AA380F6A68}" srcOrd="0" destOrd="0" presId="urn:microsoft.com/office/officeart/2005/8/layout/hList1"/>
    <dgm:cxn modelId="{F35A987A-3BB5-4D19-B245-13D136B18312}" srcId="{853CB4B5-D58F-4826-A14D-8DABD81F1D3D}" destId="{037B8AA2-577B-4D24-A118-FFAAB15F566B}" srcOrd="0" destOrd="0" parTransId="{37EB3FCA-CAE7-45C0-A0CB-8872AFACAB73}" sibTransId="{386D1A1F-95C7-4998-BD95-B065F2A213D0}"/>
    <dgm:cxn modelId="{8B9CF17B-A0E0-45CE-BE74-205117108159}" srcId="{0631659D-0255-407A-89E0-D96893E3AC3C}" destId="{6291A5E1-70AD-4663-BBF7-69153B5B790D}" srcOrd="1" destOrd="0" parTransId="{EA970BC0-F617-4941-847A-BF9ED6FB8173}" sibTransId="{986FCE56-4EDA-4DE2-97F7-6D68F8FE6E62}"/>
    <dgm:cxn modelId="{9EFBC37F-DAA5-466A-91C9-77E7439A43F9}" srcId="{6291A5E1-70AD-4663-BBF7-69153B5B790D}" destId="{BED0DC64-1C29-41E9-B182-4A8BFFF8347D}" srcOrd="0" destOrd="0" parTransId="{C490772F-AB6D-41CF-928F-45CEEFDF204A}" sibTransId="{D386CF30-B760-4DE8-8EC3-A0548F1E5978}"/>
    <dgm:cxn modelId="{C2519C88-AE78-4624-83CC-C729571D2AC5}" srcId="{9676352E-CF66-42AC-A019-6E43255EB75F}" destId="{E499F1D8-AC3D-4445-9C10-D10AE2DC6C19}" srcOrd="1" destOrd="0" parTransId="{C1B1B7CD-E7E1-404A-85AE-5E9F83B30C95}" sibTransId="{AA687B0F-A22D-4C94-99D5-1E247F45A4BA}"/>
    <dgm:cxn modelId="{A9963E8D-D392-4213-9F06-D182F48E418E}" type="presOf" srcId="{BED0DC64-1C29-41E9-B182-4A8BFFF8347D}" destId="{AC89C03F-E595-4CCE-BDE0-64F593E99D1B}" srcOrd="0" destOrd="0" presId="urn:microsoft.com/office/officeart/2005/8/layout/hList1"/>
    <dgm:cxn modelId="{6800B49E-3827-442D-9651-CA387C6EB09D}" srcId="{853CB4B5-D58F-4826-A14D-8DABD81F1D3D}" destId="{7744AFEF-0F38-4FBF-A8F2-5630BF143781}" srcOrd="1" destOrd="0" parTransId="{77942CDF-5576-48A8-BFDC-78329740FE6D}" sibTransId="{ED885AF0-A305-400A-A8C5-99FC1F5F8EA3}"/>
    <dgm:cxn modelId="{D3C757AE-64BE-4D7E-B51A-7713D51AB159}" type="presOf" srcId="{7744AFEF-0F38-4FBF-A8F2-5630BF143781}" destId="{DD1F43DA-54CB-437F-A2D4-6E3C45DAFF75}" srcOrd="0" destOrd="1" presId="urn:microsoft.com/office/officeart/2005/8/layout/hList1"/>
    <dgm:cxn modelId="{5F6216C9-BFDE-4873-9930-63050A05695F}" srcId="{0631659D-0255-407A-89E0-D96893E3AC3C}" destId="{32BCE561-3484-4921-A28A-0AB242C7F7E0}" srcOrd="4" destOrd="0" parTransId="{477F4948-2F03-44C4-A6D1-7BE88E029E3B}" sibTransId="{7CB27DB3-88F9-42F9-921E-EA1F34C26395}"/>
    <dgm:cxn modelId="{CA6D69CC-C502-4155-AA4C-6203BF8EEA63}" type="presOf" srcId="{816AC700-8929-4D86-B632-2DEB90ABF2CF}" destId="{C5894F12-A751-4281-A5CC-9B14A0B85D71}" srcOrd="0" destOrd="0" presId="urn:microsoft.com/office/officeart/2005/8/layout/hList1"/>
    <dgm:cxn modelId="{6F48BCD3-6629-4437-B57B-7B661946A2D8}" type="presOf" srcId="{E499F1D8-AC3D-4445-9C10-D10AE2DC6C19}" destId="{1C7DB31F-E83B-450B-8645-F7AA380F6A68}" srcOrd="0" destOrd="1" presId="urn:microsoft.com/office/officeart/2005/8/layout/hList1"/>
    <dgm:cxn modelId="{E41A0AD8-EC6D-41B7-96B8-9AEB77DF8C14}" type="presOf" srcId="{037B8AA2-577B-4D24-A118-FFAAB15F566B}" destId="{DD1F43DA-54CB-437F-A2D4-6E3C45DAFF75}" srcOrd="0" destOrd="0" presId="urn:microsoft.com/office/officeart/2005/8/layout/hList1"/>
    <dgm:cxn modelId="{FEC8A2DA-EFA1-47CC-9BFE-34108F983782}" srcId="{32BCE561-3484-4921-A28A-0AB242C7F7E0}" destId="{816AC700-8929-4D86-B632-2DEB90ABF2CF}" srcOrd="0" destOrd="0" parTransId="{383EBE4E-CEE8-44CC-979B-E589DA6C9E34}" sibTransId="{4BA25245-340E-484C-AED0-926814A8B0B8}"/>
    <dgm:cxn modelId="{D56418DE-EA1C-449C-B183-8EEE4CB7B46A}" type="presOf" srcId="{77867708-43E9-4E48-90D4-AD0951574F7E}" destId="{AA8D8A5F-3DE9-4CFC-A2EF-EEE6A30AB333}" srcOrd="0" destOrd="0" presId="urn:microsoft.com/office/officeart/2005/8/layout/hList1"/>
    <dgm:cxn modelId="{5A71F5EC-E765-49CB-8CF1-9CF8B7232BFC}" type="presOf" srcId="{6291A5E1-70AD-4663-BBF7-69153B5B790D}" destId="{605DC30C-E51D-427A-BA31-71F05E1E9B42}" srcOrd="0" destOrd="0" presId="urn:microsoft.com/office/officeart/2005/8/layout/hList1"/>
    <dgm:cxn modelId="{496965ED-82B0-4E9A-A8BD-94D2739CB230}" srcId="{0631659D-0255-407A-89E0-D96893E3AC3C}" destId="{9676352E-CF66-42AC-A019-6E43255EB75F}" srcOrd="3" destOrd="0" parTransId="{8FD3CF91-E62A-4684-A197-E1D7D8807569}" sibTransId="{6400125B-8BEE-4D52-9B3D-1459CDB881E1}"/>
    <dgm:cxn modelId="{8CDDF3F7-DF52-4572-B1BB-5B632434E56D}" type="presOf" srcId="{32BCE561-3484-4921-A28A-0AB242C7F7E0}" destId="{1AC512EF-CCBA-4C1C-BB1C-E8B90DC35CBF}" srcOrd="0" destOrd="0" presId="urn:microsoft.com/office/officeart/2005/8/layout/hList1"/>
    <dgm:cxn modelId="{461D2EFA-6541-46C5-ACDB-CAA89FBEDB66}" type="presOf" srcId="{9676352E-CF66-42AC-A019-6E43255EB75F}" destId="{8563953D-8E5E-44B5-A943-534202546E68}" srcOrd="0" destOrd="0" presId="urn:microsoft.com/office/officeart/2005/8/layout/hList1"/>
    <dgm:cxn modelId="{ECA42851-6B9A-45FA-B26C-000E1386E6CD}" type="presParOf" srcId="{187CFC4D-A642-48AD-9CFA-9C5FF2682AF0}" destId="{F46ED4B8-5430-4396-85E1-1350894F8272}" srcOrd="0" destOrd="0" presId="urn:microsoft.com/office/officeart/2005/8/layout/hList1"/>
    <dgm:cxn modelId="{0E879539-5A53-49ED-B7CA-50EE56322F6C}" type="presParOf" srcId="{F46ED4B8-5430-4396-85E1-1350894F8272}" destId="{FA258075-0148-4636-84C2-7127A788A92F}" srcOrd="0" destOrd="0" presId="urn:microsoft.com/office/officeart/2005/8/layout/hList1"/>
    <dgm:cxn modelId="{5647153E-65B5-46A5-BC43-299FD919F7F7}" type="presParOf" srcId="{F46ED4B8-5430-4396-85E1-1350894F8272}" destId="{DD1F43DA-54CB-437F-A2D4-6E3C45DAFF75}" srcOrd="1" destOrd="0" presId="urn:microsoft.com/office/officeart/2005/8/layout/hList1"/>
    <dgm:cxn modelId="{56BE1DAA-AB29-409F-94A2-3089955D87AC}" type="presParOf" srcId="{187CFC4D-A642-48AD-9CFA-9C5FF2682AF0}" destId="{71365058-EC4F-44A2-B536-38726F0F3319}" srcOrd="1" destOrd="0" presId="urn:microsoft.com/office/officeart/2005/8/layout/hList1"/>
    <dgm:cxn modelId="{ECBCBA6C-A591-49CC-9F2F-BC457770A19A}" type="presParOf" srcId="{187CFC4D-A642-48AD-9CFA-9C5FF2682AF0}" destId="{B46DED28-3FC1-46F6-B35A-C98CD0651505}" srcOrd="2" destOrd="0" presId="urn:microsoft.com/office/officeart/2005/8/layout/hList1"/>
    <dgm:cxn modelId="{81F084F3-C8F5-45AD-ABBE-5349DE683DA3}" type="presParOf" srcId="{B46DED28-3FC1-46F6-B35A-C98CD0651505}" destId="{605DC30C-E51D-427A-BA31-71F05E1E9B42}" srcOrd="0" destOrd="0" presId="urn:microsoft.com/office/officeart/2005/8/layout/hList1"/>
    <dgm:cxn modelId="{BE660DA3-51A2-4CB8-A9BE-24C516F3854C}" type="presParOf" srcId="{B46DED28-3FC1-46F6-B35A-C98CD0651505}" destId="{AC89C03F-E595-4CCE-BDE0-64F593E99D1B}" srcOrd="1" destOrd="0" presId="urn:microsoft.com/office/officeart/2005/8/layout/hList1"/>
    <dgm:cxn modelId="{A2BD634B-380E-43DB-9569-2C7801584C4C}" type="presParOf" srcId="{187CFC4D-A642-48AD-9CFA-9C5FF2682AF0}" destId="{ED450027-F932-40F6-8854-44044268E18B}" srcOrd="3" destOrd="0" presId="urn:microsoft.com/office/officeart/2005/8/layout/hList1"/>
    <dgm:cxn modelId="{0E96091D-CBD8-409F-B559-23E187AE3296}" type="presParOf" srcId="{187CFC4D-A642-48AD-9CFA-9C5FF2682AF0}" destId="{CEE177A7-D0A2-48C9-9EDF-F3D1D7B11B6A}" srcOrd="4" destOrd="0" presId="urn:microsoft.com/office/officeart/2005/8/layout/hList1"/>
    <dgm:cxn modelId="{19C87FC5-E969-4278-92B2-EB5F20DE8591}" type="presParOf" srcId="{CEE177A7-D0A2-48C9-9EDF-F3D1D7B11B6A}" destId="{3E26A8BB-CE2D-42A4-82B0-1CC786FD201F}" srcOrd="0" destOrd="0" presId="urn:microsoft.com/office/officeart/2005/8/layout/hList1"/>
    <dgm:cxn modelId="{1A3969BC-0881-444E-9F41-4A3891E3342F}" type="presParOf" srcId="{CEE177A7-D0A2-48C9-9EDF-F3D1D7B11B6A}" destId="{AA8D8A5F-3DE9-4CFC-A2EF-EEE6A30AB333}" srcOrd="1" destOrd="0" presId="urn:microsoft.com/office/officeart/2005/8/layout/hList1"/>
    <dgm:cxn modelId="{BA678895-E7FC-4557-836F-176092662404}" type="presParOf" srcId="{187CFC4D-A642-48AD-9CFA-9C5FF2682AF0}" destId="{38A9B0BA-41A6-493D-8A66-6B6A67A3BBD4}" srcOrd="5" destOrd="0" presId="urn:microsoft.com/office/officeart/2005/8/layout/hList1"/>
    <dgm:cxn modelId="{77D42E1D-037A-4AC8-977B-E0B45CD1668F}" type="presParOf" srcId="{187CFC4D-A642-48AD-9CFA-9C5FF2682AF0}" destId="{06FC3D76-0CD6-433D-A5E9-2B0C2E73995E}" srcOrd="6" destOrd="0" presId="urn:microsoft.com/office/officeart/2005/8/layout/hList1"/>
    <dgm:cxn modelId="{362333B3-3EED-4438-B8F2-77153F97DDCC}" type="presParOf" srcId="{06FC3D76-0CD6-433D-A5E9-2B0C2E73995E}" destId="{8563953D-8E5E-44B5-A943-534202546E68}" srcOrd="0" destOrd="0" presId="urn:microsoft.com/office/officeart/2005/8/layout/hList1"/>
    <dgm:cxn modelId="{F25A3F13-2704-4722-8CE1-47FC4742760B}" type="presParOf" srcId="{06FC3D76-0CD6-433D-A5E9-2B0C2E73995E}" destId="{1C7DB31F-E83B-450B-8645-F7AA380F6A68}" srcOrd="1" destOrd="0" presId="urn:microsoft.com/office/officeart/2005/8/layout/hList1"/>
    <dgm:cxn modelId="{A0336065-9C22-4488-B099-69C673D81ED0}" type="presParOf" srcId="{187CFC4D-A642-48AD-9CFA-9C5FF2682AF0}" destId="{ED524427-F319-4AD8-A9AD-F454587F6F1E}" srcOrd="7" destOrd="0" presId="urn:microsoft.com/office/officeart/2005/8/layout/hList1"/>
    <dgm:cxn modelId="{BE7F648E-7B88-4E82-A3E9-984B623107F5}" type="presParOf" srcId="{187CFC4D-A642-48AD-9CFA-9C5FF2682AF0}" destId="{3B4F0DA9-C288-4DC2-86D5-1372FD4AD168}" srcOrd="8" destOrd="0" presId="urn:microsoft.com/office/officeart/2005/8/layout/hList1"/>
    <dgm:cxn modelId="{C8D2A542-7DE3-40F7-9075-44236F27D90D}" type="presParOf" srcId="{3B4F0DA9-C288-4DC2-86D5-1372FD4AD168}" destId="{1AC512EF-CCBA-4C1C-BB1C-E8B90DC35CBF}" srcOrd="0" destOrd="0" presId="urn:microsoft.com/office/officeart/2005/8/layout/hList1"/>
    <dgm:cxn modelId="{B2A09E2D-44AE-4784-8DA3-3D519B3E300A}" type="presParOf" srcId="{3B4F0DA9-C288-4DC2-86D5-1372FD4AD168}" destId="{C5894F12-A751-4281-A5CC-9B14A0B85D7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446154-3DE6-49F9-8987-867474E505FF}"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IN"/>
        </a:p>
      </dgm:t>
    </dgm:pt>
    <dgm:pt modelId="{94A1B2FE-E6A9-43BF-93B0-25BDF55315CC}">
      <dgm:prSet phldrT="[Text]" custT="1"/>
      <dgm:spPr/>
      <dgm:t>
        <a:bodyPr/>
        <a:lstStyle/>
        <a:p>
          <a:r>
            <a:rPr lang="en-US" sz="1600" b="0" i="0" dirty="0">
              <a:latin typeface="Times New Roman" panose="02020603050405020304" pitchFamily="18" charset="0"/>
              <a:cs typeface="Times New Roman" panose="02020603050405020304" pitchFamily="18" charset="0"/>
            </a:rPr>
            <a:t>The Indian Premier League (IPL) is a popular and competitive Twenty20 cricket league, with the goal of accurately predicting match scores. Predicting the final score of an IPL match is a complex task due to the dynamic nature of the game, diverse skill sets of players, and external factors like pitch conditions, weather, and team dynamics. Traditional methods of prediction often fail to capture the nuanced factors that influence match outcomes. To address this, advanced machine learning techniques are needed to unravel patterns and trends hidden within vast amounts of IPL data and make accurate predictions. </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dgm:t>
    </dgm:pt>
    <dgm:pt modelId="{3FC1CEE3-ACCD-4471-BEA1-660F08249B75}" type="parTrans" cxnId="{923CC48B-B427-4BE6-820A-5C61EDC67295}">
      <dgm:prSet/>
      <dgm:spPr/>
      <dgm:t>
        <a:bodyPr/>
        <a:lstStyle/>
        <a:p>
          <a:endParaRPr lang="en-IN"/>
        </a:p>
      </dgm:t>
    </dgm:pt>
    <dgm:pt modelId="{B785B336-0023-45E3-A7A2-ED5E3737C709}" type="sibTrans" cxnId="{923CC48B-B427-4BE6-820A-5C61EDC67295}">
      <dgm:prSet/>
      <dgm:spPr/>
      <dgm:t>
        <a:bodyPr/>
        <a:lstStyle/>
        <a:p>
          <a:endParaRPr lang="en-IN"/>
        </a:p>
      </dgm:t>
    </dgm:pt>
    <dgm:pt modelId="{4B79FB84-5C31-4350-B7FC-04CFC49CA2D9}">
      <dgm:prSet phldrT="[Text]" custT="1"/>
      <dgm:spPr/>
      <dgm:t>
        <a:bodyPr/>
        <a:lstStyle/>
        <a:p>
          <a:r>
            <a:rPr lang="en-US" sz="1600" b="0" i="0" dirty="0">
              <a:latin typeface="Times New Roman" panose="02020603050405020304" pitchFamily="18" charset="0"/>
              <a:cs typeface="Times New Roman" panose="02020603050405020304" pitchFamily="18" charset="0"/>
            </a:rPr>
            <a:t>The model will consider factors such as historical team performance, player statistics, venue characteristics, and match-specific attributes to generate reliable predictions. The successful development of this model will benefit cricket teams, media houses, broadcasters, fans, and betting enthusiasts by providing insights into optimal batting strategies, player selections, and game plans.</a:t>
          </a:r>
          <a:endParaRPr lang="en-IN" sz="1600" dirty="0">
            <a:latin typeface="Times New Roman" panose="02020603050405020304" pitchFamily="18" charset="0"/>
            <a:cs typeface="Times New Roman" panose="02020603050405020304" pitchFamily="18" charset="0"/>
          </a:endParaRPr>
        </a:p>
      </dgm:t>
    </dgm:pt>
    <dgm:pt modelId="{491C37A4-5C1E-4285-8B12-1DD01B7ACAE8}" type="parTrans" cxnId="{C3CC6F68-B520-4A85-9234-E2D5F620A481}">
      <dgm:prSet/>
      <dgm:spPr/>
      <dgm:t>
        <a:bodyPr/>
        <a:lstStyle/>
        <a:p>
          <a:endParaRPr lang="en-IN"/>
        </a:p>
      </dgm:t>
    </dgm:pt>
    <dgm:pt modelId="{35AFCEF0-A5CF-4973-9FE4-D833BF62B2D9}" type="sibTrans" cxnId="{C3CC6F68-B520-4A85-9234-E2D5F620A481}">
      <dgm:prSet/>
      <dgm:spPr/>
      <dgm:t>
        <a:bodyPr/>
        <a:lstStyle/>
        <a:p>
          <a:endParaRPr lang="en-IN"/>
        </a:p>
      </dgm:t>
    </dgm:pt>
    <dgm:pt modelId="{C8D26502-2DF8-4F67-8943-77730C129579}" type="pres">
      <dgm:prSet presAssocID="{57446154-3DE6-49F9-8987-867474E505FF}" presName="linear" presStyleCnt="0">
        <dgm:presLayoutVars>
          <dgm:animLvl val="lvl"/>
          <dgm:resizeHandles val="exact"/>
        </dgm:presLayoutVars>
      </dgm:prSet>
      <dgm:spPr/>
    </dgm:pt>
    <dgm:pt modelId="{E2F97716-BF05-4F30-8D42-D50D8CBAD01D}" type="pres">
      <dgm:prSet presAssocID="{94A1B2FE-E6A9-43BF-93B0-25BDF55315CC}" presName="parentText" presStyleLbl="node1" presStyleIdx="0" presStyleCnt="2" custScaleY="167401" custLinFactY="-39972" custLinFactNeighborY="-100000">
        <dgm:presLayoutVars>
          <dgm:chMax val="0"/>
          <dgm:bulletEnabled val="1"/>
        </dgm:presLayoutVars>
      </dgm:prSet>
      <dgm:spPr/>
    </dgm:pt>
    <dgm:pt modelId="{EA4C0522-407E-4763-BDCE-28288A86A928}" type="pres">
      <dgm:prSet presAssocID="{B785B336-0023-45E3-A7A2-ED5E3737C709}" presName="spacer" presStyleCnt="0"/>
      <dgm:spPr/>
    </dgm:pt>
    <dgm:pt modelId="{6CD491B3-E8D1-454B-A6E4-E4887FC395EA}" type="pres">
      <dgm:prSet presAssocID="{4B79FB84-5C31-4350-B7FC-04CFC49CA2D9}" presName="parentText" presStyleLbl="node1" presStyleIdx="1" presStyleCnt="2" custScaleY="169478">
        <dgm:presLayoutVars>
          <dgm:chMax val="0"/>
          <dgm:bulletEnabled val="1"/>
        </dgm:presLayoutVars>
      </dgm:prSet>
      <dgm:spPr/>
    </dgm:pt>
  </dgm:ptLst>
  <dgm:cxnLst>
    <dgm:cxn modelId="{C3CC6F68-B520-4A85-9234-E2D5F620A481}" srcId="{57446154-3DE6-49F9-8987-867474E505FF}" destId="{4B79FB84-5C31-4350-B7FC-04CFC49CA2D9}" srcOrd="1" destOrd="0" parTransId="{491C37A4-5C1E-4285-8B12-1DD01B7ACAE8}" sibTransId="{35AFCEF0-A5CF-4973-9FE4-D833BF62B2D9}"/>
    <dgm:cxn modelId="{923CC48B-B427-4BE6-820A-5C61EDC67295}" srcId="{57446154-3DE6-49F9-8987-867474E505FF}" destId="{94A1B2FE-E6A9-43BF-93B0-25BDF55315CC}" srcOrd="0" destOrd="0" parTransId="{3FC1CEE3-ACCD-4471-BEA1-660F08249B75}" sibTransId="{B785B336-0023-45E3-A7A2-ED5E3737C709}"/>
    <dgm:cxn modelId="{17D950BE-D902-4754-AA14-D0DA5CD578B6}" type="presOf" srcId="{57446154-3DE6-49F9-8987-867474E505FF}" destId="{C8D26502-2DF8-4F67-8943-77730C129579}" srcOrd="0" destOrd="0" presId="urn:microsoft.com/office/officeart/2005/8/layout/vList2"/>
    <dgm:cxn modelId="{6B0BEFD7-2550-480D-8A05-667235F09314}" type="presOf" srcId="{4B79FB84-5C31-4350-B7FC-04CFC49CA2D9}" destId="{6CD491B3-E8D1-454B-A6E4-E4887FC395EA}" srcOrd="0" destOrd="0" presId="urn:microsoft.com/office/officeart/2005/8/layout/vList2"/>
    <dgm:cxn modelId="{C16A1ED8-560B-407A-A09A-62C2FDDE5D64}" type="presOf" srcId="{94A1B2FE-E6A9-43BF-93B0-25BDF55315CC}" destId="{E2F97716-BF05-4F30-8D42-D50D8CBAD01D}" srcOrd="0" destOrd="0" presId="urn:microsoft.com/office/officeart/2005/8/layout/vList2"/>
    <dgm:cxn modelId="{ACC45AF1-89E7-4BC3-B79D-E1DEF125EB6E}" type="presParOf" srcId="{C8D26502-2DF8-4F67-8943-77730C129579}" destId="{E2F97716-BF05-4F30-8D42-D50D8CBAD01D}" srcOrd="0" destOrd="0" presId="urn:microsoft.com/office/officeart/2005/8/layout/vList2"/>
    <dgm:cxn modelId="{CC22E437-5665-4F50-B1AD-CEC5667950EE}" type="presParOf" srcId="{C8D26502-2DF8-4F67-8943-77730C129579}" destId="{EA4C0522-407E-4763-BDCE-28288A86A928}" srcOrd="1" destOrd="0" presId="urn:microsoft.com/office/officeart/2005/8/layout/vList2"/>
    <dgm:cxn modelId="{1662904E-8EF9-4178-9D15-0CB3BFCA30B6}" type="presParOf" srcId="{C8D26502-2DF8-4F67-8943-77730C129579}" destId="{6CD491B3-E8D1-454B-A6E4-E4887FC395E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31659D-0255-407A-89E0-D96893E3AC3C}" type="doc">
      <dgm:prSet loTypeId="urn:microsoft.com/office/officeart/2005/8/layout/hList1" loCatId="list" qsTypeId="urn:microsoft.com/office/officeart/2005/8/quickstyle/3d2" qsCatId="3D" csTypeId="urn:microsoft.com/office/officeart/2005/8/colors/colorful3" csCatId="colorful" phldr="1"/>
      <dgm:spPr/>
      <dgm:t>
        <a:bodyPr/>
        <a:lstStyle/>
        <a:p>
          <a:endParaRPr lang="en-IN"/>
        </a:p>
      </dgm:t>
    </dgm:pt>
    <dgm:pt modelId="{853CB4B5-D58F-4826-A14D-8DABD81F1D3D}">
      <dgm:prSet phldrT="[Text]" custT="1"/>
      <dgm:spPr/>
      <dgm:t>
        <a:bodyPr/>
        <a:lstStyle/>
        <a:p>
          <a:r>
            <a:rPr lang="en-IN" sz="1400" dirty="0">
              <a:latin typeface="Times New Roman" panose="02020603050405020304" pitchFamily="18" charset="0"/>
              <a:cs typeface="Times New Roman" panose="02020603050405020304" pitchFamily="18" charset="0"/>
            </a:rPr>
            <a:t>ACCURATE SCORE PREDICTION</a:t>
          </a:r>
        </a:p>
      </dgm:t>
    </dgm:pt>
    <dgm:pt modelId="{8550C7F1-6D66-4F04-ACAD-89B2AE36492E}" type="parTrans" cxnId="{9EB4EE0C-1850-40A4-9CDB-7F43F68C9058}">
      <dgm:prSet/>
      <dgm:spPr/>
      <dgm:t>
        <a:bodyPr/>
        <a:lstStyle/>
        <a:p>
          <a:endParaRPr lang="en-IN"/>
        </a:p>
      </dgm:t>
    </dgm:pt>
    <dgm:pt modelId="{5EA07AF2-88A0-41DB-AF59-AED44BE15F09}" type="sibTrans" cxnId="{9EB4EE0C-1850-40A4-9CDB-7F43F68C9058}">
      <dgm:prSet/>
      <dgm:spPr/>
      <dgm:t>
        <a:bodyPr/>
        <a:lstStyle/>
        <a:p>
          <a:endParaRPr lang="en-IN"/>
        </a:p>
      </dgm:t>
    </dgm:pt>
    <dgm:pt modelId="{9676352E-CF66-42AC-A019-6E43255EB75F}">
      <dgm:prSet phldrT="[Text]" custT="1"/>
      <dgm:spPr/>
      <dgm:t>
        <a:bodyPr/>
        <a:lstStyle/>
        <a:p>
          <a:r>
            <a:rPr lang="en-US" sz="1400" dirty="0">
              <a:latin typeface="Times New Roman" panose="02020603050405020304" pitchFamily="18" charset="0"/>
              <a:cs typeface="Times New Roman" panose="02020603050405020304" pitchFamily="18" charset="0"/>
            </a:rPr>
            <a:t>SUPPORT BETTING &amp; FANTASY CRICKET</a:t>
          </a:r>
        </a:p>
      </dgm:t>
    </dgm:pt>
    <dgm:pt modelId="{8FD3CF91-E62A-4684-A197-E1D7D8807569}" type="parTrans" cxnId="{496965ED-82B0-4E9A-A8BD-94D2739CB230}">
      <dgm:prSet/>
      <dgm:spPr/>
      <dgm:t>
        <a:bodyPr/>
        <a:lstStyle/>
        <a:p>
          <a:endParaRPr lang="en-IN"/>
        </a:p>
      </dgm:t>
    </dgm:pt>
    <dgm:pt modelId="{6400125B-8BEE-4D52-9B3D-1459CDB881E1}" type="sibTrans" cxnId="{496965ED-82B0-4E9A-A8BD-94D2739CB230}">
      <dgm:prSet/>
      <dgm:spPr/>
      <dgm:t>
        <a:bodyPr/>
        <a:lstStyle/>
        <a:p>
          <a:endParaRPr lang="en-IN"/>
        </a:p>
      </dgm:t>
    </dgm:pt>
    <dgm:pt modelId="{6291A5E1-70AD-4663-BBF7-69153B5B790D}">
      <dgm:prSet phldrT="[Text]" custT="1"/>
      <dgm:spPr/>
      <dgm:t>
        <a:bodyPr/>
        <a:lstStyle/>
        <a:p>
          <a:r>
            <a:rPr lang="en-US" sz="1400" dirty="0">
              <a:latin typeface="Times New Roman" panose="02020603050405020304" pitchFamily="18" charset="0"/>
              <a:cs typeface="Times New Roman" panose="02020603050405020304" pitchFamily="18" charset="0"/>
            </a:rPr>
            <a:t>ENHANCE FAN EXPERIENCE</a:t>
          </a:r>
        </a:p>
      </dgm:t>
    </dgm:pt>
    <dgm:pt modelId="{986FCE56-4EDA-4DE2-97F7-6D68F8FE6E62}" type="sibTrans" cxnId="{8B9CF17B-A0E0-45CE-BE74-205117108159}">
      <dgm:prSet/>
      <dgm:spPr/>
      <dgm:t>
        <a:bodyPr/>
        <a:lstStyle/>
        <a:p>
          <a:endParaRPr lang="en-IN"/>
        </a:p>
      </dgm:t>
    </dgm:pt>
    <dgm:pt modelId="{EA970BC0-F617-4941-847A-BF9ED6FB8173}" type="parTrans" cxnId="{8B9CF17B-A0E0-45CE-BE74-205117108159}">
      <dgm:prSet/>
      <dgm:spPr/>
      <dgm:t>
        <a:bodyPr/>
        <a:lstStyle/>
        <a:p>
          <a:endParaRPr lang="en-IN"/>
        </a:p>
      </dgm:t>
    </dgm:pt>
    <dgm:pt modelId="{7744AFEF-0F38-4FBF-A8F2-5630BF143781}">
      <dgm:prSet custT="1"/>
      <dgm:spPr/>
      <dgm:t>
        <a:bodyPr/>
        <a:lstStyle/>
        <a:p>
          <a:r>
            <a:rPr lang="en-US" sz="1400" b="0" i="0" dirty="0">
              <a:latin typeface="Times New Roman" panose="02020603050405020304" pitchFamily="18" charset="0"/>
              <a:cs typeface="Times New Roman" panose="02020603050405020304" pitchFamily="18" charset="0"/>
            </a:rPr>
            <a:t>Build a predictive model that can accurately forecast the scores of IPL matches, considering various factors such as team performance, player statistics, venue conditions, and historical data.</a:t>
          </a:r>
          <a:endParaRPr lang="en-IN" sz="1400" dirty="0">
            <a:latin typeface="Times New Roman" panose="02020603050405020304" pitchFamily="18" charset="0"/>
            <a:cs typeface="Times New Roman" panose="02020603050405020304" pitchFamily="18" charset="0"/>
          </a:endParaRPr>
        </a:p>
      </dgm:t>
    </dgm:pt>
    <dgm:pt modelId="{77942CDF-5576-48A8-BFDC-78329740FE6D}" type="parTrans" cxnId="{6800B49E-3827-442D-9651-CA387C6EB09D}">
      <dgm:prSet/>
      <dgm:spPr/>
      <dgm:t>
        <a:bodyPr/>
        <a:lstStyle/>
        <a:p>
          <a:endParaRPr lang="en-IN"/>
        </a:p>
      </dgm:t>
    </dgm:pt>
    <dgm:pt modelId="{ED885AF0-A305-400A-A8C5-99FC1F5F8EA3}" type="sibTrans" cxnId="{6800B49E-3827-442D-9651-CA387C6EB09D}">
      <dgm:prSet/>
      <dgm:spPr/>
      <dgm:t>
        <a:bodyPr/>
        <a:lstStyle/>
        <a:p>
          <a:endParaRPr lang="en-IN"/>
        </a:p>
      </dgm:t>
    </dgm:pt>
    <dgm:pt modelId="{BED0DC64-1C29-41E9-B182-4A8BFFF8347D}">
      <dgm:prSet custT="1"/>
      <dgm:spPr/>
      <dgm:t>
        <a:bodyPr/>
        <a:lstStyle/>
        <a:p>
          <a:r>
            <a:rPr lang="en-US" sz="1400" b="0" i="0" dirty="0">
              <a:latin typeface="Times New Roman" panose="02020603050405020304" pitchFamily="18" charset="0"/>
              <a:cs typeface="Times New Roman" panose="02020603050405020304" pitchFamily="18" charset="0"/>
            </a:rPr>
            <a:t>Provide fans with an additional layer of excitement and engagement during IPL matches by offering score predictions that add anticipation and interest to their viewing experience.</a:t>
          </a:r>
          <a:endParaRPr lang="en-IN" sz="1400" dirty="0">
            <a:latin typeface="Times New Roman" panose="02020603050405020304" pitchFamily="18" charset="0"/>
            <a:cs typeface="Times New Roman" panose="02020603050405020304" pitchFamily="18" charset="0"/>
          </a:endParaRPr>
        </a:p>
      </dgm:t>
    </dgm:pt>
    <dgm:pt modelId="{C490772F-AB6D-41CF-928F-45CEEFDF204A}" type="parTrans" cxnId="{9EFBC37F-DAA5-466A-91C9-77E7439A43F9}">
      <dgm:prSet/>
      <dgm:spPr/>
      <dgm:t>
        <a:bodyPr/>
        <a:lstStyle/>
        <a:p>
          <a:endParaRPr lang="en-IN"/>
        </a:p>
      </dgm:t>
    </dgm:pt>
    <dgm:pt modelId="{D386CF30-B760-4DE8-8EC3-A0548F1E5978}" type="sibTrans" cxnId="{9EFBC37F-DAA5-466A-91C9-77E7439A43F9}">
      <dgm:prSet/>
      <dgm:spPr/>
      <dgm:t>
        <a:bodyPr/>
        <a:lstStyle/>
        <a:p>
          <a:endParaRPr lang="en-IN"/>
        </a:p>
      </dgm:t>
    </dgm:pt>
    <dgm:pt modelId="{77867708-43E9-4E48-90D4-AD0951574F7E}">
      <dgm:prSet custT="1"/>
      <dgm:spPr/>
      <dgm:t>
        <a:bodyPr/>
        <a:lstStyle/>
        <a:p>
          <a:r>
            <a:rPr lang="en-IN" sz="1400" dirty="0">
              <a:latin typeface="Times New Roman" panose="02020603050405020304" pitchFamily="18" charset="0"/>
              <a:cs typeface="Times New Roman" panose="02020603050405020304" pitchFamily="18" charset="0"/>
            </a:rPr>
            <a:t>ASSIST TEAM STRATEGY</a:t>
          </a:r>
        </a:p>
      </dgm:t>
    </dgm:pt>
    <dgm:pt modelId="{F437DBB6-07F0-4B0B-B381-FF9973E047F8}" type="parTrans" cxnId="{FFCE9119-572D-402C-B336-FB9D11678FA4}">
      <dgm:prSet/>
      <dgm:spPr/>
      <dgm:t>
        <a:bodyPr/>
        <a:lstStyle/>
        <a:p>
          <a:endParaRPr lang="en-IN"/>
        </a:p>
      </dgm:t>
    </dgm:pt>
    <dgm:pt modelId="{7230FEC5-B743-42DE-9E70-E842153B4834}" type="sibTrans" cxnId="{FFCE9119-572D-402C-B336-FB9D11678FA4}">
      <dgm:prSet/>
      <dgm:spPr/>
      <dgm:t>
        <a:bodyPr/>
        <a:lstStyle/>
        <a:p>
          <a:endParaRPr lang="en-IN"/>
        </a:p>
      </dgm:t>
    </dgm:pt>
    <dgm:pt modelId="{D130EEF7-0578-42FE-99F4-BDDA6509EC26}">
      <dgm:prSet/>
      <dgm:spPr/>
      <dgm:t>
        <a:bodyPr/>
        <a:lstStyle/>
        <a:p>
          <a:r>
            <a:rPr lang="en-US" b="0" i="0">
              <a:latin typeface="Times New Roman" panose="02020603050405020304" pitchFamily="18" charset="0"/>
              <a:cs typeface="Times New Roman" panose="02020603050405020304" pitchFamily="18" charset="0"/>
            </a:rPr>
            <a:t>Help IPL teams in strategizing by providing score predictions that can inform decisions related to setting target scores, selecting batting lineups, and optimizing field placements.</a:t>
          </a:r>
          <a:endParaRPr lang="en-IN">
            <a:latin typeface="Times New Roman" panose="02020603050405020304" pitchFamily="18" charset="0"/>
            <a:cs typeface="Times New Roman" panose="02020603050405020304" pitchFamily="18" charset="0"/>
          </a:endParaRPr>
        </a:p>
      </dgm:t>
    </dgm:pt>
    <dgm:pt modelId="{AC889D08-39C4-4DDB-8A3A-CAA461C9FDAD}" type="parTrans" cxnId="{33A26455-20DC-4C1A-9361-F89CB2885534}">
      <dgm:prSet/>
      <dgm:spPr/>
      <dgm:t>
        <a:bodyPr/>
        <a:lstStyle/>
        <a:p>
          <a:endParaRPr lang="en-IN"/>
        </a:p>
      </dgm:t>
    </dgm:pt>
    <dgm:pt modelId="{3B614C6B-3ECB-4EBC-A866-BBDD1ED592CA}" type="sibTrans" cxnId="{33A26455-20DC-4C1A-9361-F89CB2885534}">
      <dgm:prSet/>
      <dgm:spPr/>
      <dgm:t>
        <a:bodyPr/>
        <a:lstStyle/>
        <a:p>
          <a:endParaRPr lang="en-IN"/>
        </a:p>
      </dgm:t>
    </dgm:pt>
    <dgm:pt modelId="{C02326E3-DF40-4ED0-AD9D-93D991DD2880}">
      <dgm:prSet custT="1"/>
      <dgm:spPr/>
      <dgm:t>
        <a:bodyPr/>
        <a:lstStyle/>
        <a:p>
          <a:r>
            <a:rPr lang="en-US" b="0" i="0" dirty="0">
              <a:latin typeface="Times New Roman" panose="02020603050405020304" pitchFamily="18" charset="0"/>
              <a:cs typeface="Times New Roman" panose="02020603050405020304" pitchFamily="18" charset="0"/>
            </a:rPr>
            <a:t>Offer valuable insights to individuals involved in betting and fantasy cricket, enabling them to make more informed decisions and improve their chances of success.</a:t>
          </a:r>
          <a:r>
            <a:rPr lang="en-IN" sz="14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dgm:t>
    </dgm:pt>
    <dgm:pt modelId="{E88F5BC3-5E20-422C-AF71-8E4D4AAA6D1E}" type="parTrans" cxnId="{FB66410E-1B7B-434F-B3B8-B43F86C52A86}">
      <dgm:prSet/>
      <dgm:spPr/>
      <dgm:t>
        <a:bodyPr/>
        <a:lstStyle/>
        <a:p>
          <a:endParaRPr lang="en-IN"/>
        </a:p>
      </dgm:t>
    </dgm:pt>
    <dgm:pt modelId="{34E66D06-707A-47DD-BEBE-8F4CCCEC6A86}" type="sibTrans" cxnId="{FB66410E-1B7B-434F-B3B8-B43F86C52A86}">
      <dgm:prSet/>
      <dgm:spPr/>
      <dgm:t>
        <a:bodyPr/>
        <a:lstStyle/>
        <a:p>
          <a:endParaRPr lang="en-IN"/>
        </a:p>
      </dgm:t>
    </dgm:pt>
    <dgm:pt modelId="{187CFC4D-A642-48AD-9CFA-9C5FF2682AF0}" type="pres">
      <dgm:prSet presAssocID="{0631659D-0255-407A-89E0-D96893E3AC3C}" presName="Name0" presStyleCnt="0">
        <dgm:presLayoutVars>
          <dgm:dir/>
          <dgm:animLvl val="lvl"/>
          <dgm:resizeHandles val="exact"/>
        </dgm:presLayoutVars>
      </dgm:prSet>
      <dgm:spPr/>
    </dgm:pt>
    <dgm:pt modelId="{F46ED4B8-5430-4396-85E1-1350894F8272}" type="pres">
      <dgm:prSet presAssocID="{853CB4B5-D58F-4826-A14D-8DABD81F1D3D}" presName="composite" presStyleCnt="0"/>
      <dgm:spPr/>
    </dgm:pt>
    <dgm:pt modelId="{FA258075-0148-4636-84C2-7127A788A92F}" type="pres">
      <dgm:prSet presAssocID="{853CB4B5-D58F-4826-A14D-8DABD81F1D3D}" presName="parTx" presStyleLbl="alignNode1" presStyleIdx="0" presStyleCnt="4">
        <dgm:presLayoutVars>
          <dgm:chMax val="0"/>
          <dgm:chPref val="0"/>
          <dgm:bulletEnabled val="1"/>
        </dgm:presLayoutVars>
      </dgm:prSet>
      <dgm:spPr/>
    </dgm:pt>
    <dgm:pt modelId="{DD1F43DA-54CB-437F-A2D4-6E3C45DAFF75}" type="pres">
      <dgm:prSet presAssocID="{853CB4B5-D58F-4826-A14D-8DABD81F1D3D}" presName="desTx" presStyleLbl="alignAccFollowNode1" presStyleIdx="0" presStyleCnt="4">
        <dgm:presLayoutVars>
          <dgm:bulletEnabled val="1"/>
        </dgm:presLayoutVars>
      </dgm:prSet>
      <dgm:spPr/>
    </dgm:pt>
    <dgm:pt modelId="{71365058-EC4F-44A2-B536-38726F0F3319}" type="pres">
      <dgm:prSet presAssocID="{5EA07AF2-88A0-41DB-AF59-AED44BE15F09}" presName="space" presStyleCnt="0"/>
      <dgm:spPr/>
    </dgm:pt>
    <dgm:pt modelId="{B46DED28-3FC1-46F6-B35A-C98CD0651505}" type="pres">
      <dgm:prSet presAssocID="{6291A5E1-70AD-4663-BBF7-69153B5B790D}" presName="composite" presStyleCnt="0"/>
      <dgm:spPr/>
    </dgm:pt>
    <dgm:pt modelId="{605DC30C-E51D-427A-BA31-71F05E1E9B42}" type="pres">
      <dgm:prSet presAssocID="{6291A5E1-70AD-4663-BBF7-69153B5B790D}" presName="parTx" presStyleLbl="alignNode1" presStyleIdx="1" presStyleCnt="4" custScaleX="97336">
        <dgm:presLayoutVars>
          <dgm:chMax val="0"/>
          <dgm:chPref val="0"/>
          <dgm:bulletEnabled val="1"/>
        </dgm:presLayoutVars>
      </dgm:prSet>
      <dgm:spPr/>
    </dgm:pt>
    <dgm:pt modelId="{AC89C03F-E595-4CCE-BDE0-64F593E99D1B}" type="pres">
      <dgm:prSet presAssocID="{6291A5E1-70AD-4663-BBF7-69153B5B790D}" presName="desTx" presStyleLbl="alignAccFollowNode1" presStyleIdx="1" presStyleCnt="4" custScaleX="97313" custLinFactNeighborX="2130" custLinFactNeighborY="-313">
        <dgm:presLayoutVars>
          <dgm:bulletEnabled val="1"/>
        </dgm:presLayoutVars>
      </dgm:prSet>
      <dgm:spPr/>
    </dgm:pt>
    <dgm:pt modelId="{ED450027-F932-40F6-8854-44044268E18B}" type="pres">
      <dgm:prSet presAssocID="{986FCE56-4EDA-4DE2-97F7-6D68F8FE6E62}" presName="space" presStyleCnt="0"/>
      <dgm:spPr/>
    </dgm:pt>
    <dgm:pt modelId="{228E146F-165E-4DA0-BDCC-0E4A41F5AFFC}" type="pres">
      <dgm:prSet presAssocID="{77867708-43E9-4E48-90D4-AD0951574F7E}" presName="composite" presStyleCnt="0"/>
      <dgm:spPr/>
    </dgm:pt>
    <dgm:pt modelId="{27614667-AB5E-427A-9C6E-D08A11BE6CAD}" type="pres">
      <dgm:prSet presAssocID="{77867708-43E9-4E48-90D4-AD0951574F7E}" presName="parTx" presStyleLbl="alignNode1" presStyleIdx="2" presStyleCnt="4">
        <dgm:presLayoutVars>
          <dgm:chMax val="0"/>
          <dgm:chPref val="0"/>
          <dgm:bulletEnabled val="1"/>
        </dgm:presLayoutVars>
      </dgm:prSet>
      <dgm:spPr/>
    </dgm:pt>
    <dgm:pt modelId="{61E2B1A9-72D1-4C9A-A1EC-8160532D2DA4}" type="pres">
      <dgm:prSet presAssocID="{77867708-43E9-4E48-90D4-AD0951574F7E}" presName="desTx" presStyleLbl="alignAccFollowNode1" presStyleIdx="2" presStyleCnt="4">
        <dgm:presLayoutVars>
          <dgm:bulletEnabled val="1"/>
        </dgm:presLayoutVars>
      </dgm:prSet>
      <dgm:spPr/>
    </dgm:pt>
    <dgm:pt modelId="{087B00D1-2FB2-45B5-B6BD-130D30893B02}" type="pres">
      <dgm:prSet presAssocID="{7230FEC5-B743-42DE-9E70-E842153B4834}" presName="space" presStyleCnt="0"/>
      <dgm:spPr/>
    </dgm:pt>
    <dgm:pt modelId="{06FC3D76-0CD6-433D-A5E9-2B0C2E73995E}" type="pres">
      <dgm:prSet presAssocID="{9676352E-CF66-42AC-A019-6E43255EB75F}" presName="composite" presStyleCnt="0"/>
      <dgm:spPr/>
    </dgm:pt>
    <dgm:pt modelId="{8563953D-8E5E-44B5-A943-534202546E68}" type="pres">
      <dgm:prSet presAssocID="{9676352E-CF66-42AC-A019-6E43255EB75F}" presName="parTx" presStyleLbl="alignNode1" presStyleIdx="3" presStyleCnt="4">
        <dgm:presLayoutVars>
          <dgm:chMax val="0"/>
          <dgm:chPref val="0"/>
          <dgm:bulletEnabled val="1"/>
        </dgm:presLayoutVars>
      </dgm:prSet>
      <dgm:spPr/>
    </dgm:pt>
    <dgm:pt modelId="{1C7DB31F-E83B-450B-8645-F7AA380F6A68}" type="pres">
      <dgm:prSet presAssocID="{9676352E-CF66-42AC-A019-6E43255EB75F}" presName="desTx" presStyleLbl="alignAccFollowNode1" presStyleIdx="3" presStyleCnt="4" custScaleY="100683" custLinFactNeighborY="-313">
        <dgm:presLayoutVars>
          <dgm:bulletEnabled val="1"/>
        </dgm:presLayoutVars>
      </dgm:prSet>
      <dgm:spPr/>
    </dgm:pt>
  </dgm:ptLst>
  <dgm:cxnLst>
    <dgm:cxn modelId="{9EB4EE0C-1850-40A4-9CDB-7F43F68C9058}" srcId="{0631659D-0255-407A-89E0-D96893E3AC3C}" destId="{853CB4B5-D58F-4826-A14D-8DABD81F1D3D}" srcOrd="0" destOrd="0" parTransId="{8550C7F1-6D66-4F04-ACAD-89B2AE36492E}" sibTransId="{5EA07AF2-88A0-41DB-AF59-AED44BE15F09}"/>
    <dgm:cxn modelId="{FB66410E-1B7B-434F-B3B8-B43F86C52A86}" srcId="{9676352E-CF66-42AC-A019-6E43255EB75F}" destId="{C02326E3-DF40-4ED0-AD9D-93D991DD2880}" srcOrd="0" destOrd="0" parTransId="{E88F5BC3-5E20-422C-AF71-8E4D4AAA6D1E}" sibTransId="{34E66D06-707A-47DD-BEBE-8F4CCCEC6A86}"/>
    <dgm:cxn modelId="{FFCE9119-572D-402C-B336-FB9D11678FA4}" srcId="{0631659D-0255-407A-89E0-D96893E3AC3C}" destId="{77867708-43E9-4E48-90D4-AD0951574F7E}" srcOrd="2" destOrd="0" parTransId="{F437DBB6-07F0-4B0B-B381-FF9973E047F8}" sibTransId="{7230FEC5-B743-42DE-9E70-E842153B4834}"/>
    <dgm:cxn modelId="{21382D2F-BAD2-455B-973E-E5E4AC9D8796}" type="presOf" srcId="{853CB4B5-D58F-4826-A14D-8DABD81F1D3D}" destId="{FA258075-0148-4636-84C2-7127A788A92F}" srcOrd="0" destOrd="0" presId="urn:microsoft.com/office/officeart/2005/8/layout/hList1"/>
    <dgm:cxn modelId="{D6C09E61-8E3D-4380-BB96-E31E46502A6A}" type="presOf" srcId="{0631659D-0255-407A-89E0-D96893E3AC3C}" destId="{187CFC4D-A642-48AD-9CFA-9C5FF2682AF0}" srcOrd="0" destOrd="0" presId="urn:microsoft.com/office/officeart/2005/8/layout/hList1"/>
    <dgm:cxn modelId="{ED74AC4C-A92A-4578-8771-3410D5158C53}" type="presOf" srcId="{D130EEF7-0578-42FE-99F4-BDDA6509EC26}" destId="{61E2B1A9-72D1-4C9A-A1EC-8160532D2DA4}" srcOrd="0" destOrd="0" presId="urn:microsoft.com/office/officeart/2005/8/layout/hList1"/>
    <dgm:cxn modelId="{33A26455-20DC-4C1A-9361-F89CB2885534}" srcId="{77867708-43E9-4E48-90D4-AD0951574F7E}" destId="{D130EEF7-0578-42FE-99F4-BDDA6509EC26}" srcOrd="0" destOrd="0" parTransId="{AC889D08-39C4-4DDB-8A3A-CAA461C9FDAD}" sibTransId="{3B614C6B-3ECB-4EBC-A866-BBDD1ED592CA}"/>
    <dgm:cxn modelId="{8B9CF17B-A0E0-45CE-BE74-205117108159}" srcId="{0631659D-0255-407A-89E0-D96893E3AC3C}" destId="{6291A5E1-70AD-4663-BBF7-69153B5B790D}" srcOrd="1" destOrd="0" parTransId="{EA970BC0-F617-4941-847A-BF9ED6FB8173}" sibTransId="{986FCE56-4EDA-4DE2-97F7-6D68F8FE6E62}"/>
    <dgm:cxn modelId="{9EFBC37F-DAA5-466A-91C9-77E7439A43F9}" srcId="{6291A5E1-70AD-4663-BBF7-69153B5B790D}" destId="{BED0DC64-1C29-41E9-B182-4A8BFFF8347D}" srcOrd="0" destOrd="0" parTransId="{C490772F-AB6D-41CF-928F-45CEEFDF204A}" sibTransId="{D386CF30-B760-4DE8-8EC3-A0548F1E5978}"/>
    <dgm:cxn modelId="{A9963E8D-D392-4213-9F06-D182F48E418E}" type="presOf" srcId="{BED0DC64-1C29-41E9-B182-4A8BFFF8347D}" destId="{AC89C03F-E595-4CCE-BDE0-64F593E99D1B}" srcOrd="0" destOrd="0" presId="urn:microsoft.com/office/officeart/2005/8/layout/hList1"/>
    <dgm:cxn modelId="{6800B49E-3827-442D-9651-CA387C6EB09D}" srcId="{853CB4B5-D58F-4826-A14D-8DABD81F1D3D}" destId="{7744AFEF-0F38-4FBF-A8F2-5630BF143781}" srcOrd="0" destOrd="0" parTransId="{77942CDF-5576-48A8-BFDC-78329740FE6D}" sibTransId="{ED885AF0-A305-400A-A8C5-99FC1F5F8EA3}"/>
    <dgm:cxn modelId="{78C711A3-FDDE-47E8-A450-27F3CFEB1292}" type="presOf" srcId="{77867708-43E9-4E48-90D4-AD0951574F7E}" destId="{27614667-AB5E-427A-9C6E-D08A11BE6CAD}" srcOrd="0" destOrd="0" presId="urn:microsoft.com/office/officeart/2005/8/layout/hList1"/>
    <dgm:cxn modelId="{B1866FAE-D999-445A-813A-7C4A60A0308B}" type="presOf" srcId="{C02326E3-DF40-4ED0-AD9D-93D991DD2880}" destId="{1C7DB31F-E83B-450B-8645-F7AA380F6A68}" srcOrd="0" destOrd="0" presId="urn:microsoft.com/office/officeart/2005/8/layout/hList1"/>
    <dgm:cxn modelId="{D3C757AE-64BE-4D7E-B51A-7713D51AB159}" type="presOf" srcId="{7744AFEF-0F38-4FBF-A8F2-5630BF143781}" destId="{DD1F43DA-54CB-437F-A2D4-6E3C45DAFF75}" srcOrd="0" destOrd="0" presId="urn:microsoft.com/office/officeart/2005/8/layout/hList1"/>
    <dgm:cxn modelId="{5A71F5EC-E765-49CB-8CF1-9CF8B7232BFC}" type="presOf" srcId="{6291A5E1-70AD-4663-BBF7-69153B5B790D}" destId="{605DC30C-E51D-427A-BA31-71F05E1E9B42}" srcOrd="0" destOrd="0" presId="urn:microsoft.com/office/officeart/2005/8/layout/hList1"/>
    <dgm:cxn modelId="{496965ED-82B0-4E9A-A8BD-94D2739CB230}" srcId="{0631659D-0255-407A-89E0-D96893E3AC3C}" destId="{9676352E-CF66-42AC-A019-6E43255EB75F}" srcOrd="3" destOrd="0" parTransId="{8FD3CF91-E62A-4684-A197-E1D7D8807569}" sibTransId="{6400125B-8BEE-4D52-9B3D-1459CDB881E1}"/>
    <dgm:cxn modelId="{461D2EFA-6541-46C5-ACDB-CAA89FBEDB66}" type="presOf" srcId="{9676352E-CF66-42AC-A019-6E43255EB75F}" destId="{8563953D-8E5E-44B5-A943-534202546E68}" srcOrd="0" destOrd="0" presId="urn:microsoft.com/office/officeart/2005/8/layout/hList1"/>
    <dgm:cxn modelId="{ECA42851-6B9A-45FA-B26C-000E1386E6CD}" type="presParOf" srcId="{187CFC4D-A642-48AD-9CFA-9C5FF2682AF0}" destId="{F46ED4B8-5430-4396-85E1-1350894F8272}" srcOrd="0" destOrd="0" presId="urn:microsoft.com/office/officeart/2005/8/layout/hList1"/>
    <dgm:cxn modelId="{0E879539-5A53-49ED-B7CA-50EE56322F6C}" type="presParOf" srcId="{F46ED4B8-5430-4396-85E1-1350894F8272}" destId="{FA258075-0148-4636-84C2-7127A788A92F}" srcOrd="0" destOrd="0" presId="urn:microsoft.com/office/officeart/2005/8/layout/hList1"/>
    <dgm:cxn modelId="{5647153E-65B5-46A5-BC43-299FD919F7F7}" type="presParOf" srcId="{F46ED4B8-5430-4396-85E1-1350894F8272}" destId="{DD1F43DA-54CB-437F-A2D4-6E3C45DAFF75}" srcOrd="1" destOrd="0" presId="urn:microsoft.com/office/officeart/2005/8/layout/hList1"/>
    <dgm:cxn modelId="{56BE1DAA-AB29-409F-94A2-3089955D87AC}" type="presParOf" srcId="{187CFC4D-A642-48AD-9CFA-9C5FF2682AF0}" destId="{71365058-EC4F-44A2-B536-38726F0F3319}" srcOrd="1" destOrd="0" presId="urn:microsoft.com/office/officeart/2005/8/layout/hList1"/>
    <dgm:cxn modelId="{ECBCBA6C-A591-49CC-9F2F-BC457770A19A}" type="presParOf" srcId="{187CFC4D-A642-48AD-9CFA-9C5FF2682AF0}" destId="{B46DED28-3FC1-46F6-B35A-C98CD0651505}" srcOrd="2" destOrd="0" presId="urn:microsoft.com/office/officeart/2005/8/layout/hList1"/>
    <dgm:cxn modelId="{81F084F3-C8F5-45AD-ABBE-5349DE683DA3}" type="presParOf" srcId="{B46DED28-3FC1-46F6-B35A-C98CD0651505}" destId="{605DC30C-E51D-427A-BA31-71F05E1E9B42}" srcOrd="0" destOrd="0" presId="urn:microsoft.com/office/officeart/2005/8/layout/hList1"/>
    <dgm:cxn modelId="{BE660DA3-51A2-4CB8-A9BE-24C516F3854C}" type="presParOf" srcId="{B46DED28-3FC1-46F6-B35A-C98CD0651505}" destId="{AC89C03F-E595-4CCE-BDE0-64F593E99D1B}" srcOrd="1" destOrd="0" presId="urn:microsoft.com/office/officeart/2005/8/layout/hList1"/>
    <dgm:cxn modelId="{A2BD634B-380E-43DB-9569-2C7801584C4C}" type="presParOf" srcId="{187CFC4D-A642-48AD-9CFA-9C5FF2682AF0}" destId="{ED450027-F932-40F6-8854-44044268E18B}" srcOrd="3" destOrd="0" presId="urn:microsoft.com/office/officeart/2005/8/layout/hList1"/>
    <dgm:cxn modelId="{9B3B0710-0062-46B6-A9A3-682D80D2CF6B}" type="presParOf" srcId="{187CFC4D-A642-48AD-9CFA-9C5FF2682AF0}" destId="{228E146F-165E-4DA0-BDCC-0E4A41F5AFFC}" srcOrd="4" destOrd="0" presId="urn:microsoft.com/office/officeart/2005/8/layout/hList1"/>
    <dgm:cxn modelId="{E039B0E8-E832-4540-B029-C890A8FF3204}" type="presParOf" srcId="{228E146F-165E-4DA0-BDCC-0E4A41F5AFFC}" destId="{27614667-AB5E-427A-9C6E-D08A11BE6CAD}" srcOrd="0" destOrd="0" presId="urn:microsoft.com/office/officeart/2005/8/layout/hList1"/>
    <dgm:cxn modelId="{F81BE758-DA50-491D-94D4-300D59C9E035}" type="presParOf" srcId="{228E146F-165E-4DA0-BDCC-0E4A41F5AFFC}" destId="{61E2B1A9-72D1-4C9A-A1EC-8160532D2DA4}" srcOrd="1" destOrd="0" presId="urn:microsoft.com/office/officeart/2005/8/layout/hList1"/>
    <dgm:cxn modelId="{C080E486-2DF8-4CA6-BE20-E0F228BFCD68}" type="presParOf" srcId="{187CFC4D-A642-48AD-9CFA-9C5FF2682AF0}" destId="{087B00D1-2FB2-45B5-B6BD-130D30893B02}" srcOrd="5" destOrd="0" presId="urn:microsoft.com/office/officeart/2005/8/layout/hList1"/>
    <dgm:cxn modelId="{77D42E1D-037A-4AC8-977B-E0B45CD1668F}" type="presParOf" srcId="{187CFC4D-A642-48AD-9CFA-9C5FF2682AF0}" destId="{06FC3D76-0CD6-433D-A5E9-2B0C2E73995E}" srcOrd="6" destOrd="0" presId="urn:microsoft.com/office/officeart/2005/8/layout/hList1"/>
    <dgm:cxn modelId="{362333B3-3EED-4438-B8F2-77153F97DDCC}" type="presParOf" srcId="{06FC3D76-0CD6-433D-A5E9-2B0C2E73995E}" destId="{8563953D-8E5E-44B5-A943-534202546E68}" srcOrd="0" destOrd="0" presId="urn:microsoft.com/office/officeart/2005/8/layout/hList1"/>
    <dgm:cxn modelId="{F25A3F13-2704-4722-8CE1-47FC4742760B}" type="presParOf" srcId="{06FC3D76-0CD6-433D-A5E9-2B0C2E73995E}" destId="{1C7DB31F-E83B-450B-8645-F7AA380F6A6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14C264-D033-4A9A-B7A0-11730DB5AE88}" type="doc">
      <dgm:prSet loTypeId="urn:diagrams.loki3.com/BracketList" loCatId="list" qsTypeId="urn:microsoft.com/office/officeart/2005/8/quickstyle/3d2" qsCatId="3D" csTypeId="urn:microsoft.com/office/officeart/2005/8/colors/colorful3" csCatId="colorful" phldr="1"/>
      <dgm:spPr/>
      <dgm:t>
        <a:bodyPr/>
        <a:lstStyle/>
        <a:p>
          <a:endParaRPr lang="en-IN"/>
        </a:p>
      </dgm:t>
    </dgm:pt>
    <dgm:pt modelId="{F17BA794-DB1B-4D09-9AC9-376A786726C6}">
      <dgm:prSet phldrT="[Text]" custT="1"/>
      <dgm:spPr/>
      <dgm:t>
        <a:bodyPr/>
        <a:lstStyle/>
        <a:p>
          <a:pPr algn="ctr"/>
          <a:r>
            <a:rPr lang="en-IN" sz="4800" b="1" dirty="0">
              <a:latin typeface="Times New Roman" panose="02020603050405020304" pitchFamily="18" charset="0"/>
              <a:cs typeface="Times New Roman" panose="02020603050405020304" pitchFamily="18" charset="0"/>
            </a:rPr>
            <a:t>2018</a:t>
          </a:r>
        </a:p>
      </dgm:t>
    </dgm:pt>
    <dgm:pt modelId="{4FB77428-952E-47DD-8FE3-041BE4ED7C78}" type="parTrans" cxnId="{8B8FC634-5C83-42ED-84EB-8345353D3B57}">
      <dgm:prSet/>
      <dgm:spPr/>
      <dgm:t>
        <a:bodyPr/>
        <a:lstStyle/>
        <a:p>
          <a:endParaRPr lang="en-IN"/>
        </a:p>
      </dgm:t>
    </dgm:pt>
    <dgm:pt modelId="{661F219A-9B4F-404C-861D-EB24AAD849D5}" type="sibTrans" cxnId="{8B8FC634-5C83-42ED-84EB-8345353D3B57}">
      <dgm:prSet/>
      <dgm:spPr/>
      <dgm:t>
        <a:bodyPr/>
        <a:lstStyle/>
        <a:p>
          <a:endParaRPr lang="en-IN"/>
        </a:p>
      </dgm:t>
    </dgm:pt>
    <dgm:pt modelId="{BC87558E-46E0-4858-9E42-3BB56B992093}">
      <dgm:prSet phldrT="[Text]" custT="1"/>
      <dgm:spPr/>
      <dgm:t>
        <a:bodyPr/>
        <a:lstStyle/>
        <a:p>
          <a:r>
            <a:rPr lang="en-US" sz="1200" dirty="0">
              <a:latin typeface="Times New Roman" panose="02020603050405020304" pitchFamily="18" charset="0"/>
              <a:cs typeface="Times New Roman" panose="02020603050405020304" pitchFamily="18" charset="0"/>
            </a:rPr>
            <a:t>Sharma, A., &amp; Saini, R. (2018). presented an approach for IPL score prediction using multiple machine learning algorithms such as decision </a:t>
          </a:r>
          <a:r>
            <a:rPr lang="en-US" sz="1200" b="1" dirty="0">
              <a:latin typeface="Times New Roman" panose="02020603050405020304" pitchFamily="18" charset="0"/>
              <a:cs typeface="Times New Roman" panose="02020603050405020304" pitchFamily="18" charset="0"/>
            </a:rPr>
            <a:t>trees</a:t>
          </a:r>
          <a:r>
            <a:rPr lang="en-US" sz="1200" dirty="0">
              <a:latin typeface="Times New Roman" panose="02020603050405020304" pitchFamily="18" charset="0"/>
              <a:cs typeface="Times New Roman" panose="02020603050405020304" pitchFamily="18" charset="0"/>
            </a:rPr>
            <a:t>, random forests, and support vector machines (SVM). The authors compared the performance of these algorithms and evaluate their accuracy in predicting the scores of IPL </a:t>
          </a:r>
          <a:r>
            <a:rPr lang="en-IN" sz="1200" dirty="0">
              <a:latin typeface="Times New Roman" panose="02020603050405020304" pitchFamily="18" charset="0"/>
              <a:cs typeface="Times New Roman" panose="02020603050405020304" pitchFamily="18" charset="0"/>
            </a:rPr>
            <a:t>matches</a:t>
          </a:r>
        </a:p>
      </dgm:t>
    </dgm:pt>
    <dgm:pt modelId="{419C2B95-14DE-4C16-9533-663EAA75FC82}" type="parTrans" cxnId="{01BC2AB6-78D5-4B00-B6D1-FD7B79962F4C}">
      <dgm:prSet/>
      <dgm:spPr/>
      <dgm:t>
        <a:bodyPr/>
        <a:lstStyle/>
        <a:p>
          <a:endParaRPr lang="en-IN"/>
        </a:p>
      </dgm:t>
    </dgm:pt>
    <dgm:pt modelId="{B2E17F8D-12DD-47CC-8842-08D257AEB645}" type="sibTrans" cxnId="{01BC2AB6-78D5-4B00-B6D1-FD7B79962F4C}">
      <dgm:prSet/>
      <dgm:spPr/>
      <dgm:t>
        <a:bodyPr/>
        <a:lstStyle/>
        <a:p>
          <a:endParaRPr lang="en-IN"/>
        </a:p>
      </dgm:t>
    </dgm:pt>
    <dgm:pt modelId="{003B7587-1496-48F2-95CC-FEADB23F3D7C}">
      <dgm:prSet phldrT="[Text]" custT="1"/>
      <dgm:spPr/>
      <dgm:t>
        <a:bodyPr/>
        <a:lstStyle/>
        <a:p>
          <a:pPr algn="ctr"/>
          <a:r>
            <a:rPr lang="en-IN" sz="4800" b="1" dirty="0">
              <a:latin typeface="Times New Roman" panose="02020603050405020304" pitchFamily="18" charset="0"/>
              <a:cs typeface="Times New Roman" panose="02020603050405020304" pitchFamily="18" charset="0"/>
            </a:rPr>
            <a:t>2019</a:t>
          </a:r>
        </a:p>
      </dgm:t>
    </dgm:pt>
    <dgm:pt modelId="{B725AC65-9477-491F-8D68-61FEED40F056}" type="parTrans" cxnId="{650C655B-BBBD-40E0-B103-60951D3D1C25}">
      <dgm:prSet/>
      <dgm:spPr/>
      <dgm:t>
        <a:bodyPr/>
        <a:lstStyle/>
        <a:p>
          <a:endParaRPr lang="en-IN"/>
        </a:p>
      </dgm:t>
    </dgm:pt>
    <dgm:pt modelId="{F2C58EB9-41CB-4F48-A78C-8D273CEA8D5F}" type="sibTrans" cxnId="{650C655B-BBBD-40E0-B103-60951D3D1C25}">
      <dgm:prSet/>
      <dgm:spPr/>
      <dgm:t>
        <a:bodyPr/>
        <a:lstStyle/>
        <a:p>
          <a:endParaRPr lang="en-IN"/>
        </a:p>
      </dgm:t>
    </dgm:pt>
    <dgm:pt modelId="{ACC5278D-A1C6-4A28-965B-30C0BCDB5269}">
      <dgm:prSet phldrT="[Text]" custT="1"/>
      <dgm:spPr/>
      <dgm:t>
        <a:bodyPr/>
        <a:lstStyle/>
        <a:p>
          <a:r>
            <a:rPr lang="en-US" sz="1200" dirty="0">
              <a:latin typeface="Times New Roman" panose="02020603050405020304" pitchFamily="18" charset="0"/>
              <a:cs typeface="Times New Roman" panose="02020603050405020304" pitchFamily="18" charset="0"/>
            </a:rPr>
            <a:t>Kulkarni, P., &amp; Gokhale, A. (2019) presented an ensemble learning approach that combines multiple machine learning algorithms for IPL score prediction. The authors experiment with various classifiers, including k-nearest neighbors (KNN), SVM, and logistic regression. They evaluate the performance of the ensemble model and compare it with individual algorithms. </a:t>
          </a:r>
          <a:endParaRPr lang="en-IN" sz="1200" dirty="0">
            <a:latin typeface="Times New Roman" panose="02020603050405020304" pitchFamily="18" charset="0"/>
            <a:cs typeface="Times New Roman" panose="02020603050405020304" pitchFamily="18" charset="0"/>
          </a:endParaRPr>
        </a:p>
      </dgm:t>
    </dgm:pt>
    <dgm:pt modelId="{8D7208D6-27C2-4525-B26D-72565E8E72C8}" type="parTrans" cxnId="{1D473772-640F-4313-BF05-1B696864B179}">
      <dgm:prSet/>
      <dgm:spPr/>
      <dgm:t>
        <a:bodyPr/>
        <a:lstStyle/>
        <a:p>
          <a:endParaRPr lang="en-IN"/>
        </a:p>
      </dgm:t>
    </dgm:pt>
    <dgm:pt modelId="{DBA5DC59-3CAC-4C3C-A00A-1E1F9C722BB5}" type="sibTrans" cxnId="{1D473772-640F-4313-BF05-1B696864B179}">
      <dgm:prSet/>
      <dgm:spPr/>
      <dgm:t>
        <a:bodyPr/>
        <a:lstStyle/>
        <a:p>
          <a:endParaRPr lang="en-IN"/>
        </a:p>
      </dgm:t>
    </dgm:pt>
    <dgm:pt modelId="{3E76552F-4216-4353-839B-BF795F7046E8}">
      <dgm:prSet phldrT="[Text]" custT="1"/>
      <dgm:spPr/>
      <dgm:t>
        <a:bodyPr/>
        <a:lstStyle/>
        <a:p>
          <a:r>
            <a:rPr lang="en-US" sz="1200" dirty="0">
              <a:latin typeface="Times New Roman" panose="02020603050405020304" pitchFamily="18" charset="0"/>
              <a:cs typeface="Times New Roman" panose="02020603050405020304" pitchFamily="18" charset="0"/>
            </a:rPr>
            <a:t>Jaiswal, A., &amp; Singh, S. (2021). explores the application of the </a:t>
          </a:r>
          <a:r>
            <a:rPr lang="en-US" sz="1200" dirty="0" err="1">
              <a:latin typeface="Times New Roman" panose="02020603050405020304" pitchFamily="18" charset="0"/>
              <a:cs typeface="Times New Roman" panose="02020603050405020304" pitchFamily="18" charset="0"/>
            </a:rPr>
            <a:t>XGBoost</a:t>
          </a:r>
          <a:r>
            <a:rPr lang="en-US" sz="1200" dirty="0">
              <a:latin typeface="Times New Roman" panose="02020603050405020304" pitchFamily="18" charset="0"/>
              <a:cs typeface="Times New Roman" panose="02020603050405020304" pitchFamily="18" charset="0"/>
            </a:rPr>
            <a:t> algorithm, a gradient boosting technique, for IPL score prediction. The authors describe the feature selection process and evaluate the performance of the </a:t>
          </a:r>
          <a:r>
            <a:rPr lang="en-US" sz="1200" dirty="0" err="1">
              <a:latin typeface="Times New Roman" panose="02020603050405020304" pitchFamily="18" charset="0"/>
              <a:cs typeface="Times New Roman" panose="02020603050405020304" pitchFamily="18" charset="0"/>
            </a:rPr>
            <a:t>XGBoost</a:t>
          </a:r>
          <a:r>
            <a:rPr lang="en-US" sz="1200" dirty="0">
              <a:latin typeface="Times New Roman" panose="02020603050405020304" pitchFamily="18" charset="0"/>
              <a:cs typeface="Times New Roman" panose="02020603050405020304" pitchFamily="18" charset="0"/>
            </a:rPr>
            <a:t> model. They also compare its results with other machine learning algorithms. </a:t>
          </a:r>
          <a:endParaRPr lang="en-IN" sz="1200" dirty="0">
            <a:latin typeface="Times New Roman" panose="02020603050405020304" pitchFamily="18" charset="0"/>
            <a:cs typeface="Times New Roman" panose="02020603050405020304" pitchFamily="18" charset="0"/>
          </a:endParaRPr>
        </a:p>
      </dgm:t>
    </dgm:pt>
    <dgm:pt modelId="{055B75C4-A48F-4413-B243-CCEB48A7BA71}" type="sibTrans" cxnId="{E80A20D1-7831-4D5E-AA81-0BBFCFBFCB0E}">
      <dgm:prSet/>
      <dgm:spPr/>
      <dgm:t>
        <a:bodyPr/>
        <a:lstStyle/>
        <a:p>
          <a:endParaRPr lang="en-IN"/>
        </a:p>
      </dgm:t>
    </dgm:pt>
    <dgm:pt modelId="{8AEBC831-A4C3-4BC1-81C1-36765737A772}" type="parTrans" cxnId="{E80A20D1-7831-4D5E-AA81-0BBFCFBFCB0E}">
      <dgm:prSet/>
      <dgm:spPr/>
      <dgm:t>
        <a:bodyPr/>
        <a:lstStyle/>
        <a:p>
          <a:endParaRPr lang="en-IN"/>
        </a:p>
      </dgm:t>
    </dgm:pt>
    <dgm:pt modelId="{3523ADB6-7353-4BC2-9D03-43D14959E4A5}">
      <dgm:prSet phldrT="[Text]" custT="1"/>
      <dgm:spPr/>
      <dgm:t>
        <a:bodyPr/>
        <a:lstStyle/>
        <a:p>
          <a:pPr algn="ctr"/>
          <a:r>
            <a:rPr lang="en-IN" sz="4800" b="1" dirty="0">
              <a:latin typeface="Times New Roman" panose="02020603050405020304" pitchFamily="18" charset="0"/>
              <a:cs typeface="Times New Roman" panose="02020603050405020304" pitchFamily="18" charset="0"/>
            </a:rPr>
            <a:t>2020</a:t>
          </a:r>
        </a:p>
      </dgm:t>
    </dgm:pt>
    <dgm:pt modelId="{65C7B5F0-A1CD-4B5D-AD84-4E5585B9E9C6}" type="parTrans" cxnId="{CF81D3F5-82CB-4E4C-AE43-BBF373E2C7B0}">
      <dgm:prSet/>
      <dgm:spPr/>
      <dgm:t>
        <a:bodyPr/>
        <a:lstStyle/>
        <a:p>
          <a:endParaRPr lang="en-IN"/>
        </a:p>
      </dgm:t>
    </dgm:pt>
    <dgm:pt modelId="{F78B30C6-0ABC-4B34-BA14-9ABB65312787}" type="sibTrans" cxnId="{CF81D3F5-82CB-4E4C-AE43-BBF373E2C7B0}">
      <dgm:prSet/>
      <dgm:spPr/>
      <dgm:t>
        <a:bodyPr/>
        <a:lstStyle/>
        <a:p>
          <a:endParaRPr lang="en-IN"/>
        </a:p>
      </dgm:t>
    </dgm:pt>
    <dgm:pt modelId="{CC505EB6-122D-4D84-9ECB-CBB6729FD44C}">
      <dgm:prSet phldrT="[Text]" custT="1"/>
      <dgm:spPr/>
      <dgm:t>
        <a:bodyPr/>
        <a:lstStyle/>
        <a:p>
          <a:r>
            <a:rPr lang="en-US" sz="1200" dirty="0">
              <a:latin typeface="Times New Roman" panose="02020603050405020304" pitchFamily="18" charset="0"/>
              <a:cs typeface="Times New Roman" panose="02020603050405020304" pitchFamily="18" charset="0"/>
            </a:rPr>
            <a:t>Singh, H., &amp; Grover, A. (2020) presented a research focuses on the combination of long short-term memory (LSTM) and random forest regression for IPL score prediction. The authors propose a hybrid model that leverages the sequence modeling capabilities of LSTM and the ensemble learning approach of random forests. The performance of the proposed model is evaluated and compared with other techniques. </a:t>
          </a:r>
          <a:endParaRPr lang="en-IN" sz="1200" dirty="0">
            <a:latin typeface="Times New Roman" panose="02020603050405020304" pitchFamily="18" charset="0"/>
            <a:cs typeface="Times New Roman" panose="02020603050405020304" pitchFamily="18" charset="0"/>
          </a:endParaRPr>
        </a:p>
      </dgm:t>
    </dgm:pt>
    <dgm:pt modelId="{11B5A34B-B1CB-4A9B-89E2-BA81F3635387}" type="parTrans" cxnId="{C8157BA8-7A83-48CF-9413-9784464F768A}">
      <dgm:prSet/>
      <dgm:spPr/>
      <dgm:t>
        <a:bodyPr/>
        <a:lstStyle/>
        <a:p>
          <a:endParaRPr lang="en-IN"/>
        </a:p>
      </dgm:t>
    </dgm:pt>
    <dgm:pt modelId="{F4DD52B7-341B-45C1-AEDC-3F1B8EFD90D3}" type="sibTrans" cxnId="{C8157BA8-7A83-48CF-9413-9784464F768A}">
      <dgm:prSet/>
      <dgm:spPr/>
      <dgm:t>
        <a:bodyPr/>
        <a:lstStyle/>
        <a:p>
          <a:endParaRPr lang="en-IN"/>
        </a:p>
      </dgm:t>
    </dgm:pt>
    <dgm:pt modelId="{16FAF929-6CF5-4D7D-B795-ABEE67B838A7}">
      <dgm:prSet phldrT="[Text]" custT="1"/>
      <dgm:spPr/>
      <dgm:t>
        <a:bodyPr/>
        <a:lstStyle/>
        <a:p>
          <a:pPr algn="ctr"/>
          <a:r>
            <a:rPr lang="en-IN" sz="4800" b="1" dirty="0">
              <a:latin typeface="Times New Roman" panose="02020603050405020304" pitchFamily="18" charset="0"/>
              <a:cs typeface="Times New Roman" panose="02020603050405020304" pitchFamily="18" charset="0"/>
            </a:rPr>
            <a:t>2021</a:t>
          </a:r>
        </a:p>
      </dgm:t>
    </dgm:pt>
    <dgm:pt modelId="{C417E1D8-9376-44A4-9EFC-0465C747B117}" type="parTrans" cxnId="{FF380FDE-5A70-4EA7-9410-2E8FC2CC2CCD}">
      <dgm:prSet/>
      <dgm:spPr/>
      <dgm:t>
        <a:bodyPr/>
        <a:lstStyle/>
        <a:p>
          <a:endParaRPr lang="en-IN"/>
        </a:p>
      </dgm:t>
    </dgm:pt>
    <dgm:pt modelId="{1D19ADCB-E69D-42D3-BA58-8FCC1878B946}" type="sibTrans" cxnId="{FF380FDE-5A70-4EA7-9410-2E8FC2CC2CCD}">
      <dgm:prSet/>
      <dgm:spPr/>
      <dgm:t>
        <a:bodyPr/>
        <a:lstStyle/>
        <a:p>
          <a:endParaRPr lang="en-IN"/>
        </a:p>
      </dgm:t>
    </dgm:pt>
    <dgm:pt modelId="{9DCFD722-EFBD-48E4-AED6-5A9BA6D6D3CA}" type="pres">
      <dgm:prSet presAssocID="{E514C264-D033-4A9A-B7A0-11730DB5AE88}" presName="Name0" presStyleCnt="0">
        <dgm:presLayoutVars>
          <dgm:dir/>
          <dgm:animLvl val="lvl"/>
          <dgm:resizeHandles val="exact"/>
        </dgm:presLayoutVars>
      </dgm:prSet>
      <dgm:spPr/>
    </dgm:pt>
    <dgm:pt modelId="{8E883E55-DF2A-436C-A2D7-6CC1961171CE}" type="pres">
      <dgm:prSet presAssocID="{F17BA794-DB1B-4D09-9AC9-376A786726C6}" presName="linNode" presStyleCnt="0"/>
      <dgm:spPr/>
    </dgm:pt>
    <dgm:pt modelId="{7A807177-EA0E-4EFD-86CC-1CCFCABCC374}" type="pres">
      <dgm:prSet presAssocID="{F17BA794-DB1B-4D09-9AC9-376A786726C6}" presName="parTx" presStyleLbl="revTx" presStyleIdx="0" presStyleCnt="4">
        <dgm:presLayoutVars>
          <dgm:chMax val="1"/>
          <dgm:bulletEnabled val="1"/>
        </dgm:presLayoutVars>
      </dgm:prSet>
      <dgm:spPr/>
    </dgm:pt>
    <dgm:pt modelId="{F84AA7EA-D433-4925-B69B-B2834DC92C40}" type="pres">
      <dgm:prSet presAssocID="{F17BA794-DB1B-4D09-9AC9-376A786726C6}" presName="bracket" presStyleLbl="parChTrans1D1" presStyleIdx="0" presStyleCnt="4"/>
      <dgm:spPr/>
    </dgm:pt>
    <dgm:pt modelId="{D73F0791-2029-4BD1-91B8-73750D512E4C}" type="pres">
      <dgm:prSet presAssocID="{F17BA794-DB1B-4D09-9AC9-376A786726C6}" presName="spH" presStyleCnt="0"/>
      <dgm:spPr/>
    </dgm:pt>
    <dgm:pt modelId="{27991401-1E7D-40CF-B24C-2B23A6D35C1A}" type="pres">
      <dgm:prSet presAssocID="{F17BA794-DB1B-4D09-9AC9-376A786726C6}" presName="desTx" presStyleLbl="node1" presStyleIdx="0" presStyleCnt="4">
        <dgm:presLayoutVars>
          <dgm:bulletEnabled val="1"/>
        </dgm:presLayoutVars>
      </dgm:prSet>
      <dgm:spPr/>
    </dgm:pt>
    <dgm:pt modelId="{F0609B40-FCEB-449A-B1CD-BBF0B0155C24}" type="pres">
      <dgm:prSet presAssocID="{661F219A-9B4F-404C-861D-EB24AAD849D5}" presName="spV" presStyleCnt="0"/>
      <dgm:spPr/>
    </dgm:pt>
    <dgm:pt modelId="{2A539E27-8A9A-4B19-952F-46D0F71225A0}" type="pres">
      <dgm:prSet presAssocID="{003B7587-1496-48F2-95CC-FEADB23F3D7C}" presName="linNode" presStyleCnt="0"/>
      <dgm:spPr/>
    </dgm:pt>
    <dgm:pt modelId="{8D44B74C-7040-408F-9C7A-54D254D042AD}" type="pres">
      <dgm:prSet presAssocID="{003B7587-1496-48F2-95CC-FEADB23F3D7C}" presName="parTx" presStyleLbl="revTx" presStyleIdx="1" presStyleCnt="4">
        <dgm:presLayoutVars>
          <dgm:chMax val="1"/>
          <dgm:bulletEnabled val="1"/>
        </dgm:presLayoutVars>
      </dgm:prSet>
      <dgm:spPr/>
    </dgm:pt>
    <dgm:pt modelId="{2233EE77-CA72-4BB6-932A-0E50808E3776}" type="pres">
      <dgm:prSet presAssocID="{003B7587-1496-48F2-95CC-FEADB23F3D7C}" presName="bracket" presStyleLbl="parChTrans1D1" presStyleIdx="1" presStyleCnt="4"/>
      <dgm:spPr/>
    </dgm:pt>
    <dgm:pt modelId="{1BA71AB2-78FA-428F-85C1-5D7A2D66D8FA}" type="pres">
      <dgm:prSet presAssocID="{003B7587-1496-48F2-95CC-FEADB23F3D7C}" presName="spH" presStyleCnt="0"/>
      <dgm:spPr/>
    </dgm:pt>
    <dgm:pt modelId="{BA615FB5-1AAE-4F60-9354-4A1A5A9D2C12}" type="pres">
      <dgm:prSet presAssocID="{003B7587-1496-48F2-95CC-FEADB23F3D7C}" presName="desTx" presStyleLbl="node1" presStyleIdx="1" presStyleCnt="4" custLinFactNeighborX="1" custLinFactNeighborY="-3553">
        <dgm:presLayoutVars>
          <dgm:bulletEnabled val="1"/>
        </dgm:presLayoutVars>
      </dgm:prSet>
      <dgm:spPr/>
    </dgm:pt>
    <dgm:pt modelId="{855FF652-538A-4781-BAA6-F85C0C9F9D41}" type="pres">
      <dgm:prSet presAssocID="{F2C58EB9-41CB-4F48-A78C-8D273CEA8D5F}" presName="spV" presStyleCnt="0"/>
      <dgm:spPr/>
    </dgm:pt>
    <dgm:pt modelId="{0E4F0D92-9DCE-47F8-BDDF-1159114DCE0A}" type="pres">
      <dgm:prSet presAssocID="{3523ADB6-7353-4BC2-9D03-43D14959E4A5}" presName="linNode" presStyleCnt="0"/>
      <dgm:spPr/>
    </dgm:pt>
    <dgm:pt modelId="{A859A405-D93B-43EE-8ED2-6052DAA1442A}" type="pres">
      <dgm:prSet presAssocID="{3523ADB6-7353-4BC2-9D03-43D14959E4A5}" presName="parTx" presStyleLbl="revTx" presStyleIdx="2" presStyleCnt="4">
        <dgm:presLayoutVars>
          <dgm:chMax val="1"/>
          <dgm:bulletEnabled val="1"/>
        </dgm:presLayoutVars>
      </dgm:prSet>
      <dgm:spPr/>
    </dgm:pt>
    <dgm:pt modelId="{E13AC0F7-6B94-40EB-998F-D73537AB64AE}" type="pres">
      <dgm:prSet presAssocID="{3523ADB6-7353-4BC2-9D03-43D14959E4A5}" presName="bracket" presStyleLbl="parChTrans1D1" presStyleIdx="2" presStyleCnt="4"/>
      <dgm:spPr/>
    </dgm:pt>
    <dgm:pt modelId="{FA616429-126A-4E88-89D4-9E29247A5FA8}" type="pres">
      <dgm:prSet presAssocID="{3523ADB6-7353-4BC2-9D03-43D14959E4A5}" presName="spH" presStyleCnt="0"/>
      <dgm:spPr/>
    </dgm:pt>
    <dgm:pt modelId="{16F83EC9-3251-4F16-B12F-E4AF0A9E687F}" type="pres">
      <dgm:prSet presAssocID="{3523ADB6-7353-4BC2-9D03-43D14959E4A5}" presName="desTx" presStyleLbl="node1" presStyleIdx="2" presStyleCnt="4">
        <dgm:presLayoutVars>
          <dgm:bulletEnabled val="1"/>
        </dgm:presLayoutVars>
      </dgm:prSet>
      <dgm:spPr/>
    </dgm:pt>
    <dgm:pt modelId="{F6C3A30E-0DD9-4F5C-9872-6DEF7ADC676B}" type="pres">
      <dgm:prSet presAssocID="{F78B30C6-0ABC-4B34-BA14-9ABB65312787}" presName="spV" presStyleCnt="0"/>
      <dgm:spPr/>
    </dgm:pt>
    <dgm:pt modelId="{BD67E4ED-7BB3-45B8-A27A-C84966E9A985}" type="pres">
      <dgm:prSet presAssocID="{16FAF929-6CF5-4D7D-B795-ABEE67B838A7}" presName="linNode" presStyleCnt="0"/>
      <dgm:spPr/>
    </dgm:pt>
    <dgm:pt modelId="{C9058625-E5A1-434B-9EEE-473F233DBD05}" type="pres">
      <dgm:prSet presAssocID="{16FAF929-6CF5-4D7D-B795-ABEE67B838A7}" presName="parTx" presStyleLbl="revTx" presStyleIdx="3" presStyleCnt="4">
        <dgm:presLayoutVars>
          <dgm:chMax val="1"/>
          <dgm:bulletEnabled val="1"/>
        </dgm:presLayoutVars>
      </dgm:prSet>
      <dgm:spPr/>
    </dgm:pt>
    <dgm:pt modelId="{69EAB8F8-EFF0-403C-93FB-902EE98BF7B8}" type="pres">
      <dgm:prSet presAssocID="{16FAF929-6CF5-4D7D-B795-ABEE67B838A7}" presName="bracket" presStyleLbl="parChTrans1D1" presStyleIdx="3" presStyleCnt="4"/>
      <dgm:spPr/>
    </dgm:pt>
    <dgm:pt modelId="{9FCB0B95-09F7-499E-8F45-7038805804A3}" type="pres">
      <dgm:prSet presAssocID="{16FAF929-6CF5-4D7D-B795-ABEE67B838A7}" presName="spH" presStyleCnt="0"/>
      <dgm:spPr/>
    </dgm:pt>
    <dgm:pt modelId="{9F05C2A6-E389-41C9-AD9E-87A6E915D6DD}" type="pres">
      <dgm:prSet presAssocID="{16FAF929-6CF5-4D7D-B795-ABEE67B838A7}" presName="desTx" presStyleLbl="node1" presStyleIdx="3" presStyleCnt="4" custLinFactNeighborX="1">
        <dgm:presLayoutVars>
          <dgm:bulletEnabled val="1"/>
        </dgm:presLayoutVars>
      </dgm:prSet>
      <dgm:spPr/>
    </dgm:pt>
  </dgm:ptLst>
  <dgm:cxnLst>
    <dgm:cxn modelId="{71252333-83DA-41AD-97B8-B34871EC4066}" type="presOf" srcId="{E514C264-D033-4A9A-B7A0-11730DB5AE88}" destId="{9DCFD722-EFBD-48E4-AED6-5A9BA6D6D3CA}" srcOrd="0" destOrd="0" presId="urn:diagrams.loki3.com/BracketList"/>
    <dgm:cxn modelId="{8B8FC634-5C83-42ED-84EB-8345353D3B57}" srcId="{E514C264-D033-4A9A-B7A0-11730DB5AE88}" destId="{F17BA794-DB1B-4D09-9AC9-376A786726C6}" srcOrd="0" destOrd="0" parTransId="{4FB77428-952E-47DD-8FE3-041BE4ED7C78}" sibTransId="{661F219A-9B4F-404C-861D-EB24AAD849D5}"/>
    <dgm:cxn modelId="{38812F40-8C2B-4650-92BD-458270A9EFBF}" type="presOf" srcId="{3E76552F-4216-4353-839B-BF795F7046E8}" destId="{9F05C2A6-E389-41C9-AD9E-87A6E915D6DD}" srcOrd="0" destOrd="0" presId="urn:diagrams.loki3.com/BracketList"/>
    <dgm:cxn modelId="{650C655B-BBBD-40E0-B103-60951D3D1C25}" srcId="{E514C264-D033-4A9A-B7A0-11730DB5AE88}" destId="{003B7587-1496-48F2-95CC-FEADB23F3D7C}" srcOrd="1" destOrd="0" parTransId="{B725AC65-9477-491F-8D68-61FEED40F056}" sibTransId="{F2C58EB9-41CB-4F48-A78C-8D273CEA8D5F}"/>
    <dgm:cxn modelId="{1D473772-640F-4313-BF05-1B696864B179}" srcId="{003B7587-1496-48F2-95CC-FEADB23F3D7C}" destId="{ACC5278D-A1C6-4A28-965B-30C0BCDB5269}" srcOrd="0" destOrd="0" parTransId="{8D7208D6-27C2-4525-B26D-72565E8E72C8}" sibTransId="{DBA5DC59-3CAC-4C3C-A00A-1E1F9C722BB5}"/>
    <dgm:cxn modelId="{A0817457-FFB1-45B4-BDA8-936FC992C45C}" type="presOf" srcId="{F17BA794-DB1B-4D09-9AC9-376A786726C6}" destId="{7A807177-EA0E-4EFD-86CC-1CCFCABCC374}" srcOrd="0" destOrd="0" presId="urn:diagrams.loki3.com/BracketList"/>
    <dgm:cxn modelId="{AAE96D80-388B-4E5A-B9FB-E781889B7E39}" type="presOf" srcId="{3523ADB6-7353-4BC2-9D03-43D14959E4A5}" destId="{A859A405-D93B-43EE-8ED2-6052DAA1442A}" srcOrd="0" destOrd="0" presId="urn:diagrams.loki3.com/BracketList"/>
    <dgm:cxn modelId="{3AAA6689-3DBE-4FEB-B969-C50584CF6E63}" type="presOf" srcId="{CC505EB6-122D-4D84-9ECB-CBB6729FD44C}" destId="{16F83EC9-3251-4F16-B12F-E4AF0A9E687F}" srcOrd="0" destOrd="0" presId="urn:diagrams.loki3.com/BracketList"/>
    <dgm:cxn modelId="{B08EA98B-B835-47E6-9E30-AA70C075EB91}" type="presOf" srcId="{16FAF929-6CF5-4D7D-B795-ABEE67B838A7}" destId="{C9058625-E5A1-434B-9EEE-473F233DBD05}" srcOrd="0" destOrd="0" presId="urn:diagrams.loki3.com/BracketList"/>
    <dgm:cxn modelId="{8ED39097-2AAC-48D5-97C6-B4DA5EEC8E88}" type="presOf" srcId="{BC87558E-46E0-4858-9E42-3BB56B992093}" destId="{27991401-1E7D-40CF-B24C-2B23A6D35C1A}" srcOrd="0" destOrd="0" presId="urn:diagrams.loki3.com/BracketList"/>
    <dgm:cxn modelId="{A7ABA399-62B9-4FAC-960C-A30444625201}" type="presOf" srcId="{ACC5278D-A1C6-4A28-965B-30C0BCDB5269}" destId="{BA615FB5-1AAE-4F60-9354-4A1A5A9D2C12}" srcOrd="0" destOrd="0" presId="urn:diagrams.loki3.com/BracketList"/>
    <dgm:cxn modelId="{C8157BA8-7A83-48CF-9413-9784464F768A}" srcId="{3523ADB6-7353-4BC2-9D03-43D14959E4A5}" destId="{CC505EB6-122D-4D84-9ECB-CBB6729FD44C}" srcOrd="0" destOrd="0" parTransId="{11B5A34B-B1CB-4A9B-89E2-BA81F3635387}" sibTransId="{F4DD52B7-341B-45C1-AEDC-3F1B8EFD90D3}"/>
    <dgm:cxn modelId="{01BC2AB6-78D5-4B00-B6D1-FD7B79962F4C}" srcId="{F17BA794-DB1B-4D09-9AC9-376A786726C6}" destId="{BC87558E-46E0-4858-9E42-3BB56B992093}" srcOrd="0" destOrd="0" parTransId="{419C2B95-14DE-4C16-9533-663EAA75FC82}" sibTransId="{B2E17F8D-12DD-47CC-8842-08D257AEB645}"/>
    <dgm:cxn modelId="{E80A20D1-7831-4D5E-AA81-0BBFCFBFCB0E}" srcId="{16FAF929-6CF5-4D7D-B795-ABEE67B838A7}" destId="{3E76552F-4216-4353-839B-BF795F7046E8}" srcOrd="0" destOrd="0" parTransId="{8AEBC831-A4C3-4BC1-81C1-36765737A772}" sibTransId="{055B75C4-A48F-4413-B243-CCEB48A7BA71}"/>
    <dgm:cxn modelId="{FF380FDE-5A70-4EA7-9410-2E8FC2CC2CCD}" srcId="{E514C264-D033-4A9A-B7A0-11730DB5AE88}" destId="{16FAF929-6CF5-4D7D-B795-ABEE67B838A7}" srcOrd="3" destOrd="0" parTransId="{C417E1D8-9376-44A4-9EFC-0465C747B117}" sibTransId="{1D19ADCB-E69D-42D3-BA58-8FCC1878B946}"/>
    <dgm:cxn modelId="{B38722E5-FD93-4781-B22E-33385A6F1B62}" type="presOf" srcId="{003B7587-1496-48F2-95CC-FEADB23F3D7C}" destId="{8D44B74C-7040-408F-9C7A-54D254D042AD}" srcOrd="0" destOrd="0" presId="urn:diagrams.loki3.com/BracketList"/>
    <dgm:cxn modelId="{CF81D3F5-82CB-4E4C-AE43-BBF373E2C7B0}" srcId="{E514C264-D033-4A9A-B7A0-11730DB5AE88}" destId="{3523ADB6-7353-4BC2-9D03-43D14959E4A5}" srcOrd="2" destOrd="0" parTransId="{65C7B5F0-A1CD-4B5D-AD84-4E5585B9E9C6}" sibTransId="{F78B30C6-0ABC-4B34-BA14-9ABB65312787}"/>
    <dgm:cxn modelId="{808EC7B9-17E0-4369-B8E4-86EB32529660}" type="presParOf" srcId="{9DCFD722-EFBD-48E4-AED6-5A9BA6D6D3CA}" destId="{8E883E55-DF2A-436C-A2D7-6CC1961171CE}" srcOrd="0" destOrd="0" presId="urn:diagrams.loki3.com/BracketList"/>
    <dgm:cxn modelId="{485B80BB-9EBC-4942-BBB1-2C6F80A06594}" type="presParOf" srcId="{8E883E55-DF2A-436C-A2D7-6CC1961171CE}" destId="{7A807177-EA0E-4EFD-86CC-1CCFCABCC374}" srcOrd="0" destOrd="0" presId="urn:diagrams.loki3.com/BracketList"/>
    <dgm:cxn modelId="{4A92ADFC-5F74-49D3-A382-99EA8EF8C69B}" type="presParOf" srcId="{8E883E55-DF2A-436C-A2D7-6CC1961171CE}" destId="{F84AA7EA-D433-4925-B69B-B2834DC92C40}" srcOrd="1" destOrd="0" presId="urn:diagrams.loki3.com/BracketList"/>
    <dgm:cxn modelId="{E48B7905-134A-4295-8E30-82AB4238BB29}" type="presParOf" srcId="{8E883E55-DF2A-436C-A2D7-6CC1961171CE}" destId="{D73F0791-2029-4BD1-91B8-73750D512E4C}" srcOrd="2" destOrd="0" presId="urn:diagrams.loki3.com/BracketList"/>
    <dgm:cxn modelId="{93204F7F-A4B7-4F9E-96B5-F9D7739AC865}" type="presParOf" srcId="{8E883E55-DF2A-436C-A2D7-6CC1961171CE}" destId="{27991401-1E7D-40CF-B24C-2B23A6D35C1A}" srcOrd="3" destOrd="0" presId="urn:diagrams.loki3.com/BracketList"/>
    <dgm:cxn modelId="{834CC8CD-0641-4785-A206-D938CB36705F}" type="presParOf" srcId="{9DCFD722-EFBD-48E4-AED6-5A9BA6D6D3CA}" destId="{F0609B40-FCEB-449A-B1CD-BBF0B0155C24}" srcOrd="1" destOrd="0" presId="urn:diagrams.loki3.com/BracketList"/>
    <dgm:cxn modelId="{89ACD11B-4C0B-48C1-B661-4968ADD90435}" type="presParOf" srcId="{9DCFD722-EFBD-48E4-AED6-5A9BA6D6D3CA}" destId="{2A539E27-8A9A-4B19-952F-46D0F71225A0}" srcOrd="2" destOrd="0" presId="urn:diagrams.loki3.com/BracketList"/>
    <dgm:cxn modelId="{377344F5-5D64-4691-9D0A-E416F161AA14}" type="presParOf" srcId="{2A539E27-8A9A-4B19-952F-46D0F71225A0}" destId="{8D44B74C-7040-408F-9C7A-54D254D042AD}" srcOrd="0" destOrd="0" presId="urn:diagrams.loki3.com/BracketList"/>
    <dgm:cxn modelId="{F188FEFB-8B70-481D-BDF3-A0D70F659648}" type="presParOf" srcId="{2A539E27-8A9A-4B19-952F-46D0F71225A0}" destId="{2233EE77-CA72-4BB6-932A-0E50808E3776}" srcOrd="1" destOrd="0" presId="urn:diagrams.loki3.com/BracketList"/>
    <dgm:cxn modelId="{A540D9B0-F6D5-4C26-9854-7E87FF58564A}" type="presParOf" srcId="{2A539E27-8A9A-4B19-952F-46D0F71225A0}" destId="{1BA71AB2-78FA-428F-85C1-5D7A2D66D8FA}" srcOrd="2" destOrd="0" presId="urn:diagrams.loki3.com/BracketList"/>
    <dgm:cxn modelId="{A36CA008-F993-49A5-93FF-0FA56CEA6E9D}" type="presParOf" srcId="{2A539E27-8A9A-4B19-952F-46D0F71225A0}" destId="{BA615FB5-1AAE-4F60-9354-4A1A5A9D2C12}" srcOrd="3" destOrd="0" presId="urn:diagrams.loki3.com/BracketList"/>
    <dgm:cxn modelId="{C4E81812-FEBE-475A-890B-FA31620EFEF5}" type="presParOf" srcId="{9DCFD722-EFBD-48E4-AED6-5A9BA6D6D3CA}" destId="{855FF652-538A-4781-BAA6-F85C0C9F9D41}" srcOrd="3" destOrd="0" presId="urn:diagrams.loki3.com/BracketList"/>
    <dgm:cxn modelId="{3294C8E1-D15F-47B4-8BBB-7917B8BF8032}" type="presParOf" srcId="{9DCFD722-EFBD-48E4-AED6-5A9BA6D6D3CA}" destId="{0E4F0D92-9DCE-47F8-BDDF-1159114DCE0A}" srcOrd="4" destOrd="0" presId="urn:diagrams.loki3.com/BracketList"/>
    <dgm:cxn modelId="{EDC63FD1-3ACE-4096-BAB9-5A3495023A1A}" type="presParOf" srcId="{0E4F0D92-9DCE-47F8-BDDF-1159114DCE0A}" destId="{A859A405-D93B-43EE-8ED2-6052DAA1442A}" srcOrd="0" destOrd="0" presId="urn:diagrams.loki3.com/BracketList"/>
    <dgm:cxn modelId="{0DC7614C-B207-453E-9477-54EA391D4C68}" type="presParOf" srcId="{0E4F0D92-9DCE-47F8-BDDF-1159114DCE0A}" destId="{E13AC0F7-6B94-40EB-998F-D73537AB64AE}" srcOrd="1" destOrd="0" presId="urn:diagrams.loki3.com/BracketList"/>
    <dgm:cxn modelId="{F0F17ABD-2DE8-47C4-B499-D2C028BF4FBE}" type="presParOf" srcId="{0E4F0D92-9DCE-47F8-BDDF-1159114DCE0A}" destId="{FA616429-126A-4E88-89D4-9E29247A5FA8}" srcOrd="2" destOrd="0" presId="urn:diagrams.loki3.com/BracketList"/>
    <dgm:cxn modelId="{272422E4-09E6-4EEE-A7E0-558D8A501AD7}" type="presParOf" srcId="{0E4F0D92-9DCE-47F8-BDDF-1159114DCE0A}" destId="{16F83EC9-3251-4F16-B12F-E4AF0A9E687F}" srcOrd="3" destOrd="0" presId="urn:diagrams.loki3.com/BracketList"/>
    <dgm:cxn modelId="{800E468E-0436-4175-ACD1-883E69ABDE23}" type="presParOf" srcId="{9DCFD722-EFBD-48E4-AED6-5A9BA6D6D3CA}" destId="{F6C3A30E-0DD9-4F5C-9872-6DEF7ADC676B}" srcOrd="5" destOrd="0" presId="urn:diagrams.loki3.com/BracketList"/>
    <dgm:cxn modelId="{FDFA1912-E3F5-4E3D-AC28-81BAF7AA7FA6}" type="presParOf" srcId="{9DCFD722-EFBD-48E4-AED6-5A9BA6D6D3CA}" destId="{BD67E4ED-7BB3-45B8-A27A-C84966E9A985}" srcOrd="6" destOrd="0" presId="urn:diagrams.loki3.com/BracketList"/>
    <dgm:cxn modelId="{52F0576C-14CB-4BB0-ACFB-617142D6B488}" type="presParOf" srcId="{BD67E4ED-7BB3-45B8-A27A-C84966E9A985}" destId="{C9058625-E5A1-434B-9EEE-473F233DBD05}" srcOrd="0" destOrd="0" presId="urn:diagrams.loki3.com/BracketList"/>
    <dgm:cxn modelId="{ADAEF51C-29E5-4B7D-B988-2E773B9CD54A}" type="presParOf" srcId="{BD67E4ED-7BB3-45B8-A27A-C84966E9A985}" destId="{69EAB8F8-EFF0-403C-93FB-902EE98BF7B8}" srcOrd="1" destOrd="0" presId="urn:diagrams.loki3.com/BracketList"/>
    <dgm:cxn modelId="{D288D3D3-602B-44AA-AE67-644F6C2F754C}" type="presParOf" srcId="{BD67E4ED-7BB3-45B8-A27A-C84966E9A985}" destId="{9FCB0B95-09F7-499E-8F45-7038805804A3}" srcOrd="2" destOrd="0" presId="urn:diagrams.loki3.com/BracketList"/>
    <dgm:cxn modelId="{8DCDC414-ED3B-426E-B916-0FF22F8847AE}" type="presParOf" srcId="{BD67E4ED-7BB3-45B8-A27A-C84966E9A985}" destId="{9F05C2A6-E389-41C9-AD9E-87A6E915D6DD}"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82E371-3EAA-49C3-84D3-05C773B9AD55}" type="doc">
      <dgm:prSet loTypeId="urn:microsoft.com/office/officeart/2008/layout/HorizontalMultiLevelHierarchy" loCatId="hierarchy" qsTypeId="urn:microsoft.com/office/officeart/2005/8/quickstyle/3d2" qsCatId="3D" csTypeId="urn:microsoft.com/office/officeart/2005/8/colors/colorful4" csCatId="colorful" phldr="1"/>
      <dgm:spPr/>
      <dgm:t>
        <a:bodyPr/>
        <a:lstStyle/>
        <a:p>
          <a:endParaRPr lang="en-IN"/>
        </a:p>
      </dgm:t>
    </dgm:pt>
    <dgm:pt modelId="{9D56D0CA-A88A-42D1-91E8-3D316F991AE2}">
      <dgm:prSet phldrT="[Text]" custT="1"/>
      <dgm:spPr/>
      <dgm:t>
        <a:bodyPr/>
        <a:lstStyle/>
        <a:p>
          <a:r>
            <a:rPr lang="en-IN" sz="1200">
              <a:latin typeface="Times New Roman" panose="02020603050405020304" pitchFamily="18" charset="0"/>
              <a:cs typeface="Times New Roman" panose="02020603050405020304" pitchFamily="18" charset="0"/>
            </a:rPr>
            <a:t>IST INNINGS SCORE PREDICTION</a:t>
          </a:r>
          <a:endParaRPr lang="en-IN" sz="1200" dirty="0">
            <a:latin typeface="Times New Roman" panose="02020603050405020304" pitchFamily="18" charset="0"/>
            <a:cs typeface="Times New Roman" panose="02020603050405020304" pitchFamily="18" charset="0"/>
          </a:endParaRPr>
        </a:p>
      </dgm:t>
    </dgm:pt>
    <dgm:pt modelId="{AE46FCA1-D229-42AE-B8D3-7D0A62A9432F}" type="parTrans" cxnId="{6CBDCCB6-1F03-4C9A-980A-A4542FE48BA0}">
      <dgm:prSet/>
      <dgm:spPr/>
      <dgm:t>
        <a:bodyPr/>
        <a:lstStyle/>
        <a:p>
          <a:endParaRPr lang="en-IN"/>
        </a:p>
      </dgm:t>
    </dgm:pt>
    <dgm:pt modelId="{4FF866D4-5854-45E7-815D-3761BB8BE8EF}" type="sibTrans" cxnId="{6CBDCCB6-1F03-4C9A-980A-A4542FE48BA0}">
      <dgm:prSet/>
      <dgm:spPr/>
      <dgm:t>
        <a:bodyPr/>
        <a:lstStyle/>
        <a:p>
          <a:endParaRPr lang="en-IN"/>
        </a:p>
      </dgm:t>
    </dgm:pt>
    <dgm:pt modelId="{0E026522-8862-4221-A92A-3D77EECFFECB}">
      <dgm:prSet phldrT="[Text]" custT="1"/>
      <dgm:spPr/>
      <dgm:t>
        <a:bodyPr/>
        <a:lstStyle/>
        <a:p>
          <a:r>
            <a:rPr lang="en-IN" sz="1200">
              <a:latin typeface="Times New Roman" panose="02020603050405020304" pitchFamily="18" charset="0"/>
              <a:cs typeface="Times New Roman" panose="02020603050405020304" pitchFamily="18" charset="0"/>
            </a:rPr>
            <a:t>Linear Regression</a:t>
          </a:r>
          <a:endParaRPr lang="en-IN" sz="1200" dirty="0">
            <a:latin typeface="Times New Roman" panose="02020603050405020304" pitchFamily="18" charset="0"/>
            <a:cs typeface="Times New Roman" panose="02020603050405020304" pitchFamily="18" charset="0"/>
          </a:endParaRPr>
        </a:p>
      </dgm:t>
    </dgm:pt>
    <dgm:pt modelId="{FF6ADD71-F6E3-4A70-9F55-55D3AB1F14EF}" type="parTrans" cxnId="{3524648E-398B-4475-B15F-2FC206B07145}">
      <dgm:prSet/>
      <dgm:spPr/>
      <dgm:t>
        <a:bodyPr/>
        <a:lstStyle/>
        <a:p>
          <a:endParaRPr lang="en-IN"/>
        </a:p>
      </dgm:t>
    </dgm:pt>
    <dgm:pt modelId="{92568F13-7483-4588-A62B-37A4777F3A40}" type="sibTrans" cxnId="{3524648E-398B-4475-B15F-2FC206B07145}">
      <dgm:prSet/>
      <dgm:spPr/>
      <dgm:t>
        <a:bodyPr/>
        <a:lstStyle/>
        <a:p>
          <a:endParaRPr lang="en-IN"/>
        </a:p>
      </dgm:t>
    </dgm:pt>
    <dgm:pt modelId="{68472710-959A-4C99-9EBC-233D4EEBFBFF}">
      <dgm:prSet phldrT="[Text]" custT="1"/>
      <dgm:spPr/>
      <dgm:t>
        <a:bodyPr/>
        <a:lstStyle/>
        <a:p>
          <a:r>
            <a:rPr lang="en-IN" sz="1200">
              <a:latin typeface="Times New Roman" panose="02020603050405020304" pitchFamily="18" charset="0"/>
              <a:cs typeface="Times New Roman" panose="02020603050405020304" pitchFamily="18" charset="0"/>
            </a:rPr>
            <a:t>Ridge Regression</a:t>
          </a:r>
          <a:endParaRPr lang="en-IN" sz="1200" dirty="0">
            <a:latin typeface="Times New Roman" panose="02020603050405020304" pitchFamily="18" charset="0"/>
            <a:cs typeface="Times New Roman" panose="02020603050405020304" pitchFamily="18" charset="0"/>
          </a:endParaRPr>
        </a:p>
      </dgm:t>
    </dgm:pt>
    <dgm:pt modelId="{BE910948-8F5B-41B9-B199-9CFDC1907B77}" type="parTrans" cxnId="{1331E1C4-9A5A-48A7-B8D8-FBC5E3679DAD}">
      <dgm:prSet/>
      <dgm:spPr/>
      <dgm:t>
        <a:bodyPr/>
        <a:lstStyle/>
        <a:p>
          <a:endParaRPr lang="en-IN"/>
        </a:p>
      </dgm:t>
    </dgm:pt>
    <dgm:pt modelId="{E248E281-5AAD-4E3C-89CB-D44DF98636B3}" type="sibTrans" cxnId="{1331E1C4-9A5A-48A7-B8D8-FBC5E3679DAD}">
      <dgm:prSet/>
      <dgm:spPr/>
      <dgm:t>
        <a:bodyPr/>
        <a:lstStyle/>
        <a:p>
          <a:endParaRPr lang="en-IN"/>
        </a:p>
      </dgm:t>
    </dgm:pt>
    <dgm:pt modelId="{6BDCB6FE-C93F-4AA6-B8EB-E50772F37B39}">
      <dgm:prSet phldrT="[Text]" custT="1"/>
      <dgm:spPr/>
      <dgm:t>
        <a:bodyPr/>
        <a:lstStyle/>
        <a:p>
          <a:r>
            <a:rPr lang="en-IN" sz="1200" dirty="0">
              <a:latin typeface="Times New Roman" panose="02020603050405020304" pitchFamily="18" charset="0"/>
              <a:cs typeface="Times New Roman" panose="02020603050405020304" pitchFamily="18" charset="0"/>
            </a:rPr>
            <a:t>Lasso Regression</a:t>
          </a:r>
        </a:p>
      </dgm:t>
    </dgm:pt>
    <dgm:pt modelId="{B69C6E72-0887-4396-ADC7-B8B68FB5A72A}" type="parTrans" cxnId="{18C741D0-3D40-4401-9D17-F1B3D018817C}">
      <dgm:prSet/>
      <dgm:spPr/>
      <dgm:t>
        <a:bodyPr/>
        <a:lstStyle/>
        <a:p>
          <a:endParaRPr lang="en-IN"/>
        </a:p>
      </dgm:t>
    </dgm:pt>
    <dgm:pt modelId="{886DB83C-2B28-4AC2-B4ED-80D926154742}" type="sibTrans" cxnId="{18C741D0-3D40-4401-9D17-F1B3D018817C}">
      <dgm:prSet/>
      <dgm:spPr/>
      <dgm:t>
        <a:bodyPr/>
        <a:lstStyle/>
        <a:p>
          <a:endParaRPr lang="en-IN"/>
        </a:p>
      </dgm:t>
    </dgm:pt>
    <dgm:pt modelId="{220F960B-EE1C-47AD-865B-CACA0D1AD029}" type="pres">
      <dgm:prSet presAssocID="{8482E371-3EAA-49C3-84D3-05C773B9AD55}" presName="Name0" presStyleCnt="0">
        <dgm:presLayoutVars>
          <dgm:chPref val="1"/>
          <dgm:dir/>
          <dgm:animOne val="branch"/>
          <dgm:animLvl val="lvl"/>
          <dgm:resizeHandles val="exact"/>
        </dgm:presLayoutVars>
      </dgm:prSet>
      <dgm:spPr/>
    </dgm:pt>
    <dgm:pt modelId="{713CFC59-4AE9-47EC-952A-533FE8D73DEB}" type="pres">
      <dgm:prSet presAssocID="{9D56D0CA-A88A-42D1-91E8-3D316F991AE2}" presName="root1" presStyleCnt="0"/>
      <dgm:spPr/>
    </dgm:pt>
    <dgm:pt modelId="{F2F258B0-1809-4DCE-80CF-474B83737B5D}" type="pres">
      <dgm:prSet presAssocID="{9D56D0CA-A88A-42D1-91E8-3D316F991AE2}" presName="LevelOneTextNode" presStyleLbl="node0" presStyleIdx="0" presStyleCnt="1" custLinFactNeighborX="0">
        <dgm:presLayoutVars>
          <dgm:chPref val="3"/>
        </dgm:presLayoutVars>
      </dgm:prSet>
      <dgm:spPr/>
    </dgm:pt>
    <dgm:pt modelId="{FECC06F6-8171-46FA-8A14-3762853BFF89}" type="pres">
      <dgm:prSet presAssocID="{9D56D0CA-A88A-42D1-91E8-3D316F991AE2}" presName="level2hierChild" presStyleCnt="0"/>
      <dgm:spPr/>
    </dgm:pt>
    <dgm:pt modelId="{840AC27F-FE85-44F3-B187-151E672AA408}" type="pres">
      <dgm:prSet presAssocID="{FF6ADD71-F6E3-4A70-9F55-55D3AB1F14EF}" presName="conn2-1" presStyleLbl="parChTrans1D2" presStyleIdx="0" presStyleCnt="3"/>
      <dgm:spPr/>
    </dgm:pt>
    <dgm:pt modelId="{E735E964-358B-4A43-89D6-257DBD00DA00}" type="pres">
      <dgm:prSet presAssocID="{FF6ADD71-F6E3-4A70-9F55-55D3AB1F14EF}" presName="connTx" presStyleLbl="parChTrans1D2" presStyleIdx="0" presStyleCnt="3"/>
      <dgm:spPr/>
    </dgm:pt>
    <dgm:pt modelId="{47AC453E-BDA1-4BBB-A309-BCCC8719DE11}" type="pres">
      <dgm:prSet presAssocID="{0E026522-8862-4221-A92A-3D77EECFFECB}" presName="root2" presStyleCnt="0"/>
      <dgm:spPr/>
    </dgm:pt>
    <dgm:pt modelId="{23977308-C468-494D-B7F9-D0183C11817E}" type="pres">
      <dgm:prSet presAssocID="{0E026522-8862-4221-A92A-3D77EECFFECB}" presName="LevelTwoTextNode" presStyleLbl="node2" presStyleIdx="0" presStyleCnt="3" custLinFactNeighborX="0">
        <dgm:presLayoutVars>
          <dgm:chPref val="3"/>
        </dgm:presLayoutVars>
      </dgm:prSet>
      <dgm:spPr/>
    </dgm:pt>
    <dgm:pt modelId="{F6F8C576-E28F-453C-8464-B48C24E753A0}" type="pres">
      <dgm:prSet presAssocID="{0E026522-8862-4221-A92A-3D77EECFFECB}" presName="level3hierChild" presStyleCnt="0"/>
      <dgm:spPr/>
    </dgm:pt>
    <dgm:pt modelId="{FAD3A8FA-2DC0-42B7-932A-06532FA43F9D}" type="pres">
      <dgm:prSet presAssocID="{BE910948-8F5B-41B9-B199-9CFDC1907B77}" presName="conn2-1" presStyleLbl="parChTrans1D2" presStyleIdx="1" presStyleCnt="3"/>
      <dgm:spPr/>
    </dgm:pt>
    <dgm:pt modelId="{6993869B-4C2F-4E3D-8D17-DAC669F39462}" type="pres">
      <dgm:prSet presAssocID="{BE910948-8F5B-41B9-B199-9CFDC1907B77}" presName="connTx" presStyleLbl="parChTrans1D2" presStyleIdx="1" presStyleCnt="3"/>
      <dgm:spPr/>
    </dgm:pt>
    <dgm:pt modelId="{53283E32-19D6-4A13-B357-91835BF59D9A}" type="pres">
      <dgm:prSet presAssocID="{68472710-959A-4C99-9EBC-233D4EEBFBFF}" presName="root2" presStyleCnt="0"/>
      <dgm:spPr/>
    </dgm:pt>
    <dgm:pt modelId="{59E0CFF5-A3D0-4B64-B317-12CAA09D09F4}" type="pres">
      <dgm:prSet presAssocID="{68472710-959A-4C99-9EBC-233D4EEBFBFF}" presName="LevelTwoTextNode" presStyleLbl="node2" presStyleIdx="1" presStyleCnt="3" custLinFactNeighborX="0">
        <dgm:presLayoutVars>
          <dgm:chPref val="3"/>
        </dgm:presLayoutVars>
      </dgm:prSet>
      <dgm:spPr/>
    </dgm:pt>
    <dgm:pt modelId="{46F7B7AA-50B5-48D2-BB95-D64C05A3AF3B}" type="pres">
      <dgm:prSet presAssocID="{68472710-959A-4C99-9EBC-233D4EEBFBFF}" presName="level3hierChild" presStyleCnt="0"/>
      <dgm:spPr/>
    </dgm:pt>
    <dgm:pt modelId="{E3120022-A93E-4E74-8BDD-3E85D9DD6C8F}" type="pres">
      <dgm:prSet presAssocID="{B69C6E72-0887-4396-ADC7-B8B68FB5A72A}" presName="conn2-1" presStyleLbl="parChTrans1D2" presStyleIdx="2" presStyleCnt="3"/>
      <dgm:spPr/>
    </dgm:pt>
    <dgm:pt modelId="{2FB6DD2A-8572-414C-AEE2-E7785F5F6026}" type="pres">
      <dgm:prSet presAssocID="{B69C6E72-0887-4396-ADC7-B8B68FB5A72A}" presName="connTx" presStyleLbl="parChTrans1D2" presStyleIdx="2" presStyleCnt="3"/>
      <dgm:spPr/>
    </dgm:pt>
    <dgm:pt modelId="{95079C06-7E89-4D01-A036-170A4931409C}" type="pres">
      <dgm:prSet presAssocID="{6BDCB6FE-C93F-4AA6-B8EB-E50772F37B39}" presName="root2" presStyleCnt="0"/>
      <dgm:spPr/>
    </dgm:pt>
    <dgm:pt modelId="{BA599B4E-5178-4239-9FAA-4B681331D299}" type="pres">
      <dgm:prSet presAssocID="{6BDCB6FE-C93F-4AA6-B8EB-E50772F37B39}" presName="LevelTwoTextNode" presStyleLbl="node2" presStyleIdx="2" presStyleCnt="3" custLinFactNeighborX="0">
        <dgm:presLayoutVars>
          <dgm:chPref val="3"/>
        </dgm:presLayoutVars>
      </dgm:prSet>
      <dgm:spPr/>
    </dgm:pt>
    <dgm:pt modelId="{028863FC-C6CB-420C-8003-C1DBA9AC7CFF}" type="pres">
      <dgm:prSet presAssocID="{6BDCB6FE-C93F-4AA6-B8EB-E50772F37B39}" presName="level3hierChild" presStyleCnt="0"/>
      <dgm:spPr/>
    </dgm:pt>
  </dgm:ptLst>
  <dgm:cxnLst>
    <dgm:cxn modelId="{8F3E1B01-A7F5-4DA9-AE52-80F01703FF94}" type="presOf" srcId="{0E026522-8862-4221-A92A-3D77EECFFECB}" destId="{23977308-C468-494D-B7F9-D0183C11817E}" srcOrd="0" destOrd="0" presId="urn:microsoft.com/office/officeart/2008/layout/HorizontalMultiLevelHierarchy"/>
    <dgm:cxn modelId="{2DAD3404-5601-4785-ACFB-00CC46196D63}" type="presOf" srcId="{BE910948-8F5B-41B9-B199-9CFDC1907B77}" destId="{FAD3A8FA-2DC0-42B7-932A-06532FA43F9D}" srcOrd="0" destOrd="0" presId="urn:microsoft.com/office/officeart/2008/layout/HorizontalMultiLevelHierarchy"/>
    <dgm:cxn modelId="{00943D24-15FA-4B0B-B91B-AEEFCC766919}" type="presOf" srcId="{9D56D0CA-A88A-42D1-91E8-3D316F991AE2}" destId="{F2F258B0-1809-4DCE-80CF-474B83737B5D}" srcOrd="0" destOrd="0" presId="urn:microsoft.com/office/officeart/2008/layout/HorizontalMultiLevelHierarchy"/>
    <dgm:cxn modelId="{72E8653F-1A20-4AB7-B0B4-38525877757A}" type="presOf" srcId="{6BDCB6FE-C93F-4AA6-B8EB-E50772F37B39}" destId="{BA599B4E-5178-4239-9FAA-4B681331D299}" srcOrd="0" destOrd="0" presId="urn:microsoft.com/office/officeart/2008/layout/HorizontalMultiLevelHierarchy"/>
    <dgm:cxn modelId="{47C0F761-AB0E-4528-BF37-A39D292088C9}" type="presOf" srcId="{B69C6E72-0887-4396-ADC7-B8B68FB5A72A}" destId="{E3120022-A93E-4E74-8BDD-3E85D9DD6C8F}" srcOrd="0" destOrd="0" presId="urn:microsoft.com/office/officeart/2008/layout/HorizontalMultiLevelHierarchy"/>
    <dgm:cxn modelId="{B594A646-1288-417A-8025-01776FAC072C}" type="presOf" srcId="{B69C6E72-0887-4396-ADC7-B8B68FB5A72A}" destId="{2FB6DD2A-8572-414C-AEE2-E7785F5F6026}" srcOrd="1" destOrd="0" presId="urn:microsoft.com/office/officeart/2008/layout/HorizontalMultiLevelHierarchy"/>
    <dgm:cxn modelId="{92589578-F784-4888-96DA-AA6940E77551}" type="presOf" srcId="{8482E371-3EAA-49C3-84D3-05C773B9AD55}" destId="{220F960B-EE1C-47AD-865B-CACA0D1AD029}" srcOrd="0" destOrd="0" presId="urn:microsoft.com/office/officeart/2008/layout/HorizontalMultiLevelHierarchy"/>
    <dgm:cxn modelId="{B6FDE580-F3B8-49BF-8FAA-2C7C580D9F70}" type="presOf" srcId="{68472710-959A-4C99-9EBC-233D4EEBFBFF}" destId="{59E0CFF5-A3D0-4B64-B317-12CAA09D09F4}" srcOrd="0" destOrd="0" presId="urn:microsoft.com/office/officeart/2008/layout/HorizontalMultiLevelHierarchy"/>
    <dgm:cxn modelId="{3524648E-398B-4475-B15F-2FC206B07145}" srcId="{9D56D0CA-A88A-42D1-91E8-3D316F991AE2}" destId="{0E026522-8862-4221-A92A-3D77EECFFECB}" srcOrd="0" destOrd="0" parTransId="{FF6ADD71-F6E3-4A70-9F55-55D3AB1F14EF}" sibTransId="{92568F13-7483-4588-A62B-37A4777F3A40}"/>
    <dgm:cxn modelId="{6CBDCCB6-1F03-4C9A-980A-A4542FE48BA0}" srcId="{8482E371-3EAA-49C3-84D3-05C773B9AD55}" destId="{9D56D0CA-A88A-42D1-91E8-3D316F991AE2}" srcOrd="0" destOrd="0" parTransId="{AE46FCA1-D229-42AE-B8D3-7D0A62A9432F}" sibTransId="{4FF866D4-5854-45E7-815D-3761BB8BE8EF}"/>
    <dgm:cxn modelId="{1331E1C4-9A5A-48A7-B8D8-FBC5E3679DAD}" srcId="{9D56D0CA-A88A-42D1-91E8-3D316F991AE2}" destId="{68472710-959A-4C99-9EBC-233D4EEBFBFF}" srcOrd="1" destOrd="0" parTransId="{BE910948-8F5B-41B9-B199-9CFDC1907B77}" sibTransId="{E248E281-5AAD-4E3C-89CB-D44DF98636B3}"/>
    <dgm:cxn modelId="{C5E2B7CF-DF5C-4BED-9D78-3911F8786E62}" type="presOf" srcId="{FF6ADD71-F6E3-4A70-9F55-55D3AB1F14EF}" destId="{E735E964-358B-4A43-89D6-257DBD00DA00}" srcOrd="1" destOrd="0" presId="urn:microsoft.com/office/officeart/2008/layout/HorizontalMultiLevelHierarchy"/>
    <dgm:cxn modelId="{18C741D0-3D40-4401-9D17-F1B3D018817C}" srcId="{9D56D0CA-A88A-42D1-91E8-3D316F991AE2}" destId="{6BDCB6FE-C93F-4AA6-B8EB-E50772F37B39}" srcOrd="2" destOrd="0" parTransId="{B69C6E72-0887-4396-ADC7-B8B68FB5A72A}" sibTransId="{886DB83C-2B28-4AC2-B4ED-80D926154742}"/>
    <dgm:cxn modelId="{5921BED3-DBAF-4655-80B4-186AC90BEB18}" type="presOf" srcId="{FF6ADD71-F6E3-4A70-9F55-55D3AB1F14EF}" destId="{840AC27F-FE85-44F3-B187-151E672AA408}" srcOrd="0" destOrd="0" presId="urn:microsoft.com/office/officeart/2008/layout/HorizontalMultiLevelHierarchy"/>
    <dgm:cxn modelId="{584DA9D6-D033-4B62-B63D-19BCF784CA92}" type="presOf" srcId="{BE910948-8F5B-41B9-B199-9CFDC1907B77}" destId="{6993869B-4C2F-4E3D-8D17-DAC669F39462}" srcOrd="1" destOrd="0" presId="urn:microsoft.com/office/officeart/2008/layout/HorizontalMultiLevelHierarchy"/>
    <dgm:cxn modelId="{98CE7205-A089-49AD-97D4-D25E1B062025}" type="presParOf" srcId="{220F960B-EE1C-47AD-865B-CACA0D1AD029}" destId="{713CFC59-4AE9-47EC-952A-533FE8D73DEB}" srcOrd="0" destOrd="0" presId="urn:microsoft.com/office/officeart/2008/layout/HorizontalMultiLevelHierarchy"/>
    <dgm:cxn modelId="{611AB765-9FFE-41E6-A0AD-90A84FCEF2BE}" type="presParOf" srcId="{713CFC59-4AE9-47EC-952A-533FE8D73DEB}" destId="{F2F258B0-1809-4DCE-80CF-474B83737B5D}" srcOrd="0" destOrd="0" presId="urn:microsoft.com/office/officeart/2008/layout/HorizontalMultiLevelHierarchy"/>
    <dgm:cxn modelId="{2C5D5313-BFB2-453C-91A7-2102E2D93A60}" type="presParOf" srcId="{713CFC59-4AE9-47EC-952A-533FE8D73DEB}" destId="{FECC06F6-8171-46FA-8A14-3762853BFF89}" srcOrd="1" destOrd="0" presId="urn:microsoft.com/office/officeart/2008/layout/HorizontalMultiLevelHierarchy"/>
    <dgm:cxn modelId="{CF4F7966-68F9-4009-8CDB-46234C6CF41D}" type="presParOf" srcId="{FECC06F6-8171-46FA-8A14-3762853BFF89}" destId="{840AC27F-FE85-44F3-B187-151E672AA408}" srcOrd="0" destOrd="0" presId="urn:microsoft.com/office/officeart/2008/layout/HorizontalMultiLevelHierarchy"/>
    <dgm:cxn modelId="{3C626D79-1075-4BDA-BF23-019A283CF611}" type="presParOf" srcId="{840AC27F-FE85-44F3-B187-151E672AA408}" destId="{E735E964-358B-4A43-89D6-257DBD00DA00}" srcOrd="0" destOrd="0" presId="urn:microsoft.com/office/officeart/2008/layout/HorizontalMultiLevelHierarchy"/>
    <dgm:cxn modelId="{B42B2F5A-4117-4224-A668-5FC70291AFF5}" type="presParOf" srcId="{FECC06F6-8171-46FA-8A14-3762853BFF89}" destId="{47AC453E-BDA1-4BBB-A309-BCCC8719DE11}" srcOrd="1" destOrd="0" presId="urn:microsoft.com/office/officeart/2008/layout/HorizontalMultiLevelHierarchy"/>
    <dgm:cxn modelId="{CAA981FB-5293-41ED-A52D-03A3AC00E3D4}" type="presParOf" srcId="{47AC453E-BDA1-4BBB-A309-BCCC8719DE11}" destId="{23977308-C468-494D-B7F9-D0183C11817E}" srcOrd="0" destOrd="0" presId="urn:microsoft.com/office/officeart/2008/layout/HorizontalMultiLevelHierarchy"/>
    <dgm:cxn modelId="{B02B8316-3206-46C5-9E1F-C36D665F4051}" type="presParOf" srcId="{47AC453E-BDA1-4BBB-A309-BCCC8719DE11}" destId="{F6F8C576-E28F-453C-8464-B48C24E753A0}" srcOrd="1" destOrd="0" presId="urn:microsoft.com/office/officeart/2008/layout/HorizontalMultiLevelHierarchy"/>
    <dgm:cxn modelId="{E8C34E8A-3378-41D5-8CE5-EA645E3EA9B2}" type="presParOf" srcId="{FECC06F6-8171-46FA-8A14-3762853BFF89}" destId="{FAD3A8FA-2DC0-42B7-932A-06532FA43F9D}" srcOrd="2" destOrd="0" presId="urn:microsoft.com/office/officeart/2008/layout/HorizontalMultiLevelHierarchy"/>
    <dgm:cxn modelId="{2D01470F-A410-467D-87CC-10AF2284C927}" type="presParOf" srcId="{FAD3A8FA-2DC0-42B7-932A-06532FA43F9D}" destId="{6993869B-4C2F-4E3D-8D17-DAC669F39462}" srcOrd="0" destOrd="0" presId="urn:microsoft.com/office/officeart/2008/layout/HorizontalMultiLevelHierarchy"/>
    <dgm:cxn modelId="{FC776EC0-F34B-4EAE-85BC-64FF70428E1E}" type="presParOf" srcId="{FECC06F6-8171-46FA-8A14-3762853BFF89}" destId="{53283E32-19D6-4A13-B357-91835BF59D9A}" srcOrd="3" destOrd="0" presId="urn:microsoft.com/office/officeart/2008/layout/HorizontalMultiLevelHierarchy"/>
    <dgm:cxn modelId="{6CECA1F9-B126-4953-99BF-9E68A5B8D527}" type="presParOf" srcId="{53283E32-19D6-4A13-B357-91835BF59D9A}" destId="{59E0CFF5-A3D0-4B64-B317-12CAA09D09F4}" srcOrd="0" destOrd="0" presId="urn:microsoft.com/office/officeart/2008/layout/HorizontalMultiLevelHierarchy"/>
    <dgm:cxn modelId="{D9FC102F-AB07-49A4-A494-EE5589713C4D}" type="presParOf" srcId="{53283E32-19D6-4A13-B357-91835BF59D9A}" destId="{46F7B7AA-50B5-48D2-BB95-D64C05A3AF3B}" srcOrd="1" destOrd="0" presId="urn:microsoft.com/office/officeart/2008/layout/HorizontalMultiLevelHierarchy"/>
    <dgm:cxn modelId="{7D86C980-9913-4122-BF78-40CFF90418C1}" type="presParOf" srcId="{FECC06F6-8171-46FA-8A14-3762853BFF89}" destId="{E3120022-A93E-4E74-8BDD-3E85D9DD6C8F}" srcOrd="4" destOrd="0" presId="urn:microsoft.com/office/officeart/2008/layout/HorizontalMultiLevelHierarchy"/>
    <dgm:cxn modelId="{356F655F-DE3F-4798-878F-878D36210392}" type="presParOf" srcId="{E3120022-A93E-4E74-8BDD-3E85D9DD6C8F}" destId="{2FB6DD2A-8572-414C-AEE2-E7785F5F6026}" srcOrd="0" destOrd="0" presId="urn:microsoft.com/office/officeart/2008/layout/HorizontalMultiLevelHierarchy"/>
    <dgm:cxn modelId="{1C90ACA5-5219-4EF0-A967-AA5A420032A6}" type="presParOf" srcId="{FECC06F6-8171-46FA-8A14-3762853BFF89}" destId="{95079C06-7E89-4D01-A036-170A4931409C}" srcOrd="5" destOrd="0" presId="urn:microsoft.com/office/officeart/2008/layout/HorizontalMultiLevelHierarchy"/>
    <dgm:cxn modelId="{11B2F313-F0CE-4423-B0E9-5E17D63E203C}" type="presParOf" srcId="{95079C06-7E89-4D01-A036-170A4931409C}" destId="{BA599B4E-5178-4239-9FAA-4B681331D299}" srcOrd="0" destOrd="0" presId="urn:microsoft.com/office/officeart/2008/layout/HorizontalMultiLevelHierarchy"/>
    <dgm:cxn modelId="{399BB8DC-FF97-49BD-931B-EDDA679C41F3}" type="presParOf" srcId="{95079C06-7E89-4D01-A036-170A4931409C}" destId="{028863FC-C6CB-420C-8003-C1DBA9AC7CFF}"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482E371-3EAA-49C3-84D3-05C773B9AD55}" type="doc">
      <dgm:prSet loTypeId="urn:microsoft.com/office/officeart/2008/layout/HorizontalMultiLevelHierarchy" loCatId="hierarchy" qsTypeId="urn:microsoft.com/office/officeart/2005/8/quickstyle/3d2" qsCatId="3D" csTypeId="urn:microsoft.com/office/officeart/2005/8/colors/colorful4" csCatId="colorful" phldr="1"/>
      <dgm:spPr/>
      <dgm:t>
        <a:bodyPr/>
        <a:lstStyle/>
        <a:p>
          <a:endParaRPr lang="en-IN"/>
        </a:p>
      </dgm:t>
    </dgm:pt>
    <dgm:pt modelId="{9D56D0CA-A88A-42D1-91E8-3D316F991AE2}">
      <dgm:prSet phldrT="[Text]" custT="1"/>
      <dgm:spPr/>
      <dgm:t>
        <a:bodyPr/>
        <a:lstStyle/>
        <a:p>
          <a:r>
            <a:rPr lang="en-IN" sz="1200">
              <a:latin typeface="Times New Roman" panose="02020603050405020304" pitchFamily="18" charset="0"/>
              <a:cs typeface="Times New Roman" panose="02020603050405020304" pitchFamily="18" charset="0"/>
            </a:rPr>
            <a:t>IPL MATCH WIN PREDICTION</a:t>
          </a:r>
          <a:endParaRPr lang="en-IN" sz="1200" dirty="0">
            <a:latin typeface="Times New Roman" panose="02020603050405020304" pitchFamily="18" charset="0"/>
            <a:cs typeface="Times New Roman" panose="02020603050405020304" pitchFamily="18" charset="0"/>
          </a:endParaRPr>
        </a:p>
      </dgm:t>
    </dgm:pt>
    <dgm:pt modelId="{AE46FCA1-D229-42AE-B8D3-7D0A62A9432F}" type="parTrans" cxnId="{6CBDCCB6-1F03-4C9A-980A-A4542FE48BA0}">
      <dgm:prSet/>
      <dgm:spPr/>
      <dgm:t>
        <a:bodyPr/>
        <a:lstStyle/>
        <a:p>
          <a:endParaRPr lang="en-IN"/>
        </a:p>
      </dgm:t>
    </dgm:pt>
    <dgm:pt modelId="{4FF866D4-5854-45E7-815D-3761BB8BE8EF}" type="sibTrans" cxnId="{6CBDCCB6-1F03-4C9A-980A-A4542FE48BA0}">
      <dgm:prSet/>
      <dgm:spPr/>
      <dgm:t>
        <a:bodyPr/>
        <a:lstStyle/>
        <a:p>
          <a:endParaRPr lang="en-IN"/>
        </a:p>
      </dgm:t>
    </dgm:pt>
    <dgm:pt modelId="{0E026522-8862-4221-A92A-3D77EECFFECB}">
      <dgm:prSet phldrT="[Text]" custT="1"/>
      <dgm:spPr/>
      <dgm:t>
        <a:bodyPr/>
        <a:lstStyle/>
        <a:p>
          <a:r>
            <a:rPr lang="en-IN" sz="1200" dirty="0">
              <a:latin typeface="Times New Roman" panose="02020603050405020304" pitchFamily="18" charset="0"/>
              <a:cs typeface="Times New Roman" panose="02020603050405020304" pitchFamily="18" charset="0"/>
            </a:rPr>
            <a:t>Logistic Regression</a:t>
          </a:r>
        </a:p>
      </dgm:t>
    </dgm:pt>
    <dgm:pt modelId="{FF6ADD71-F6E3-4A70-9F55-55D3AB1F14EF}" type="parTrans" cxnId="{3524648E-398B-4475-B15F-2FC206B07145}">
      <dgm:prSet/>
      <dgm:spPr/>
      <dgm:t>
        <a:bodyPr/>
        <a:lstStyle/>
        <a:p>
          <a:endParaRPr lang="en-IN"/>
        </a:p>
      </dgm:t>
    </dgm:pt>
    <dgm:pt modelId="{92568F13-7483-4588-A62B-37A4777F3A40}" type="sibTrans" cxnId="{3524648E-398B-4475-B15F-2FC206B07145}">
      <dgm:prSet/>
      <dgm:spPr/>
      <dgm:t>
        <a:bodyPr/>
        <a:lstStyle/>
        <a:p>
          <a:endParaRPr lang="en-IN"/>
        </a:p>
      </dgm:t>
    </dgm:pt>
    <dgm:pt modelId="{220F960B-EE1C-47AD-865B-CACA0D1AD029}" type="pres">
      <dgm:prSet presAssocID="{8482E371-3EAA-49C3-84D3-05C773B9AD55}" presName="Name0" presStyleCnt="0">
        <dgm:presLayoutVars>
          <dgm:chPref val="1"/>
          <dgm:dir/>
          <dgm:animOne val="branch"/>
          <dgm:animLvl val="lvl"/>
          <dgm:resizeHandles val="exact"/>
        </dgm:presLayoutVars>
      </dgm:prSet>
      <dgm:spPr/>
    </dgm:pt>
    <dgm:pt modelId="{713CFC59-4AE9-47EC-952A-533FE8D73DEB}" type="pres">
      <dgm:prSet presAssocID="{9D56D0CA-A88A-42D1-91E8-3D316F991AE2}" presName="root1" presStyleCnt="0"/>
      <dgm:spPr/>
    </dgm:pt>
    <dgm:pt modelId="{F2F258B0-1809-4DCE-80CF-474B83737B5D}" type="pres">
      <dgm:prSet presAssocID="{9D56D0CA-A88A-42D1-91E8-3D316F991AE2}" presName="LevelOneTextNode" presStyleLbl="node0" presStyleIdx="0" presStyleCnt="1" custLinFactNeighborX="0">
        <dgm:presLayoutVars>
          <dgm:chPref val="3"/>
        </dgm:presLayoutVars>
      </dgm:prSet>
      <dgm:spPr/>
    </dgm:pt>
    <dgm:pt modelId="{FECC06F6-8171-46FA-8A14-3762853BFF89}" type="pres">
      <dgm:prSet presAssocID="{9D56D0CA-A88A-42D1-91E8-3D316F991AE2}" presName="level2hierChild" presStyleCnt="0"/>
      <dgm:spPr/>
    </dgm:pt>
    <dgm:pt modelId="{840AC27F-FE85-44F3-B187-151E672AA408}" type="pres">
      <dgm:prSet presAssocID="{FF6ADD71-F6E3-4A70-9F55-55D3AB1F14EF}" presName="conn2-1" presStyleLbl="parChTrans1D2" presStyleIdx="0" presStyleCnt="1"/>
      <dgm:spPr/>
    </dgm:pt>
    <dgm:pt modelId="{E735E964-358B-4A43-89D6-257DBD00DA00}" type="pres">
      <dgm:prSet presAssocID="{FF6ADD71-F6E3-4A70-9F55-55D3AB1F14EF}" presName="connTx" presStyleLbl="parChTrans1D2" presStyleIdx="0" presStyleCnt="1"/>
      <dgm:spPr/>
    </dgm:pt>
    <dgm:pt modelId="{47AC453E-BDA1-4BBB-A309-BCCC8719DE11}" type="pres">
      <dgm:prSet presAssocID="{0E026522-8862-4221-A92A-3D77EECFFECB}" presName="root2" presStyleCnt="0"/>
      <dgm:spPr/>
    </dgm:pt>
    <dgm:pt modelId="{23977308-C468-494D-B7F9-D0183C11817E}" type="pres">
      <dgm:prSet presAssocID="{0E026522-8862-4221-A92A-3D77EECFFECB}" presName="LevelTwoTextNode" presStyleLbl="node2" presStyleIdx="0" presStyleCnt="1" custLinFactNeighborX="-12676" custLinFactNeighborY="2841">
        <dgm:presLayoutVars>
          <dgm:chPref val="3"/>
        </dgm:presLayoutVars>
      </dgm:prSet>
      <dgm:spPr/>
    </dgm:pt>
    <dgm:pt modelId="{F6F8C576-E28F-453C-8464-B48C24E753A0}" type="pres">
      <dgm:prSet presAssocID="{0E026522-8862-4221-A92A-3D77EECFFECB}" presName="level3hierChild" presStyleCnt="0"/>
      <dgm:spPr/>
    </dgm:pt>
  </dgm:ptLst>
  <dgm:cxnLst>
    <dgm:cxn modelId="{8F3E1B01-A7F5-4DA9-AE52-80F01703FF94}" type="presOf" srcId="{0E026522-8862-4221-A92A-3D77EECFFECB}" destId="{23977308-C468-494D-B7F9-D0183C11817E}" srcOrd="0" destOrd="0" presId="urn:microsoft.com/office/officeart/2008/layout/HorizontalMultiLevelHierarchy"/>
    <dgm:cxn modelId="{00943D24-15FA-4B0B-B91B-AEEFCC766919}" type="presOf" srcId="{9D56D0CA-A88A-42D1-91E8-3D316F991AE2}" destId="{F2F258B0-1809-4DCE-80CF-474B83737B5D}" srcOrd="0" destOrd="0" presId="urn:microsoft.com/office/officeart/2008/layout/HorizontalMultiLevelHierarchy"/>
    <dgm:cxn modelId="{92589578-F784-4888-96DA-AA6940E77551}" type="presOf" srcId="{8482E371-3EAA-49C3-84D3-05C773B9AD55}" destId="{220F960B-EE1C-47AD-865B-CACA0D1AD029}" srcOrd="0" destOrd="0" presId="urn:microsoft.com/office/officeart/2008/layout/HorizontalMultiLevelHierarchy"/>
    <dgm:cxn modelId="{3524648E-398B-4475-B15F-2FC206B07145}" srcId="{9D56D0CA-A88A-42D1-91E8-3D316F991AE2}" destId="{0E026522-8862-4221-A92A-3D77EECFFECB}" srcOrd="0" destOrd="0" parTransId="{FF6ADD71-F6E3-4A70-9F55-55D3AB1F14EF}" sibTransId="{92568F13-7483-4588-A62B-37A4777F3A40}"/>
    <dgm:cxn modelId="{6CBDCCB6-1F03-4C9A-980A-A4542FE48BA0}" srcId="{8482E371-3EAA-49C3-84D3-05C773B9AD55}" destId="{9D56D0CA-A88A-42D1-91E8-3D316F991AE2}" srcOrd="0" destOrd="0" parTransId="{AE46FCA1-D229-42AE-B8D3-7D0A62A9432F}" sibTransId="{4FF866D4-5854-45E7-815D-3761BB8BE8EF}"/>
    <dgm:cxn modelId="{C5E2B7CF-DF5C-4BED-9D78-3911F8786E62}" type="presOf" srcId="{FF6ADD71-F6E3-4A70-9F55-55D3AB1F14EF}" destId="{E735E964-358B-4A43-89D6-257DBD00DA00}" srcOrd="1" destOrd="0" presId="urn:microsoft.com/office/officeart/2008/layout/HorizontalMultiLevelHierarchy"/>
    <dgm:cxn modelId="{5921BED3-DBAF-4655-80B4-186AC90BEB18}" type="presOf" srcId="{FF6ADD71-F6E3-4A70-9F55-55D3AB1F14EF}" destId="{840AC27F-FE85-44F3-B187-151E672AA408}" srcOrd="0" destOrd="0" presId="urn:microsoft.com/office/officeart/2008/layout/HorizontalMultiLevelHierarchy"/>
    <dgm:cxn modelId="{98CE7205-A089-49AD-97D4-D25E1B062025}" type="presParOf" srcId="{220F960B-EE1C-47AD-865B-CACA0D1AD029}" destId="{713CFC59-4AE9-47EC-952A-533FE8D73DEB}" srcOrd="0" destOrd="0" presId="urn:microsoft.com/office/officeart/2008/layout/HorizontalMultiLevelHierarchy"/>
    <dgm:cxn modelId="{611AB765-9FFE-41E6-A0AD-90A84FCEF2BE}" type="presParOf" srcId="{713CFC59-4AE9-47EC-952A-533FE8D73DEB}" destId="{F2F258B0-1809-4DCE-80CF-474B83737B5D}" srcOrd="0" destOrd="0" presId="urn:microsoft.com/office/officeart/2008/layout/HorizontalMultiLevelHierarchy"/>
    <dgm:cxn modelId="{2C5D5313-BFB2-453C-91A7-2102E2D93A60}" type="presParOf" srcId="{713CFC59-4AE9-47EC-952A-533FE8D73DEB}" destId="{FECC06F6-8171-46FA-8A14-3762853BFF89}" srcOrd="1" destOrd="0" presId="urn:microsoft.com/office/officeart/2008/layout/HorizontalMultiLevelHierarchy"/>
    <dgm:cxn modelId="{CF4F7966-68F9-4009-8CDB-46234C6CF41D}" type="presParOf" srcId="{FECC06F6-8171-46FA-8A14-3762853BFF89}" destId="{840AC27F-FE85-44F3-B187-151E672AA408}" srcOrd="0" destOrd="0" presId="urn:microsoft.com/office/officeart/2008/layout/HorizontalMultiLevelHierarchy"/>
    <dgm:cxn modelId="{3C626D79-1075-4BDA-BF23-019A283CF611}" type="presParOf" srcId="{840AC27F-FE85-44F3-B187-151E672AA408}" destId="{E735E964-358B-4A43-89D6-257DBD00DA00}" srcOrd="0" destOrd="0" presId="urn:microsoft.com/office/officeart/2008/layout/HorizontalMultiLevelHierarchy"/>
    <dgm:cxn modelId="{B42B2F5A-4117-4224-A668-5FC70291AFF5}" type="presParOf" srcId="{FECC06F6-8171-46FA-8A14-3762853BFF89}" destId="{47AC453E-BDA1-4BBB-A309-BCCC8719DE11}" srcOrd="1" destOrd="0" presId="urn:microsoft.com/office/officeart/2008/layout/HorizontalMultiLevelHierarchy"/>
    <dgm:cxn modelId="{CAA981FB-5293-41ED-A52D-03A3AC00E3D4}" type="presParOf" srcId="{47AC453E-BDA1-4BBB-A309-BCCC8719DE11}" destId="{23977308-C468-494D-B7F9-D0183C11817E}" srcOrd="0" destOrd="0" presId="urn:microsoft.com/office/officeart/2008/layout/HorizontalMultiLevelHierarchy"/>
    <dgm:cxn modelId="{B02B8316-3206-46C5-9E1F-C36D665F4051}" type="presParOf" srcId="{47AC453E-BDA1-4BBB-A309-BCCC8719DE11}" destId="{F6F8C576-E28F-453C-8464-B48C24E753A0}"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91C6A3-4853-438C-A33D-DE7D995381D1}" type="doc">
      <dgm:prSet loTypeId="urn:microsoft.com/office/officeart/2005/8/layout/chevron2" loCatId="list" qsTypeId="urn:microsoft.com/office/officeart/2005/8/quickstyle/3d3" qsCatId="3D" csTypeId="urn:microsoft.com/office/officeart/2005/8/colors/colorful3" csCatId="colorful" phldr="1"/>
      <dgm:spPr/>
      <dgm:t>
        <a:bodyPr/>
        <a:lstStyle/>
        <a:p>
          <a:endParaRPr lang="en-IN"/>
        </a:p>
      </dgm:t>
    </dgm:pt>
    <dgm:pt modelId="{FC5C7EA0-0904-4CF0-9F59-0A909DFAFFC3}">
      <dgm:prSet phldrT="[Text]"/>
      <dgm:spPr/>
      <dgm:t>
        <a:bodyPr/>
        <a:lstStyle/>
        <a:p>
          <a:r>
            <a:rPr lang="en-IN" dirty="0">
              <a:latin typeface="Times New Roman" panose="02020603050405020304" pitchFamily="18" charset="0"/>
              <a:cs typeface="Times New Roman" panose="02020603050405020304" pitchFamily="18" charset="0"/>
            </a:rPr>
            <a:t>Data Collection</a:t>
          </a:r>
        </a:p>
      </dgm:t>
    </dgm:pt>
    <dgm:pt modelId="{D57E6D38-EBAC-45FC-945A-F63107E38A8C}" type="parTrans" cxnId="{20C07F0E-6221-45CE-B9E3-8173AAC524BB}">
      <dgm:prSet/>
      <dgm:spPr/>
      <dgm:t>
        <a:bodyPr/>
        <a:lstStyle/>
        <a:p>
          <a:endParaRPr lang="en-IN"/>
        </a:p>
      </dgm:t>
    </dgm:pt>
    <dgm:pt modelId="{15DBDF8D-44D5-49F0-B777-D52D23E1EE2A}" type="sibTrans" cxnId="{20C07F0E-6221-45CE-B9E3-8173AAC524BB}">
      <dgm:prSet/>
      <dgm:spPr/>
      <dgm:t>
        <a:bodyPr/>
        <a:lstStyle/>
        <a:p>
          <a:endParaRPr lang="en-IN"/>
        </a:p>
      </dgm:t>
    </dgm:pt>
    <dgm:pt modelId="{193F01ED-7029-49CA-99BB-E17A564AE60F}">
      <dgm:prSet phldrT="[Text]"/>
      <dgm:spPr/>
      <dgm:t>
        <a:bodyPr/>
        <a:lstStyle/>
        <a:p>
          <a:r>
            <a:rPr lang="en-US" dirty="0">
              <a:latin typeface="Times New Roman" panose="02020603050405020304" pitchFamily="18" charset="0"/>
              <a:cs typeface="Times New Roman" panose="02020603050405020304" pitchFamily="18" charset="0"/>
            </a:rPr>
            <a:t>Data gathering is the fundamental module and the first stage of the project. The main aim is to collect appropriate dataset that is suitable for our needs </a:t>
          </a:r>
          <a:endParaRPr lang="en-IN" dirty="0">
            <a:latin typeface="Times New Roman" panose="02020603050405020304" pitchFamily="18" charset="0"/>
            <a:cs typeface="Times New Roman" panose="02020603050405020304" pitchFamily="18" charset="0"/>
          </a:endParaRPr>
        </a:p>
      </dgm:t>
    </dgm:pt>
    <dgm:pt modelId="{BB90DC93-FDAA-4FA7-8996-30102F51D668}" type="parTrans" cxnId="{B2DEE074-4576-4529-9559-C099CEA1C0B5}">
      <dgm:prSet/>
      <dgm:spPr/>
      <dgm:t>
        <a:bodyPr/>
        <a:lstStyle/>
        <a:p>
          <a:endParaRPr lang="en-IN"/>
        </a:p>
      </dgm:t>
    </dgm:pt>
    <dgm:pt modelId="{8B0DFAA0-DE0A-46D6-B173-48BE1A7E51A4}" type="sibTrans" cxnId="{B2DEE074-4576-4529-9559-C099CEA1C0B5}">
      <dgm:prSet/>
      <dgm:spPr/>
      <dgm:t>
        <a:bodyPr/>
        <a:lstStyle/>
        <a:p>
          <a:endParaRPr lang="en-IN"/>
        </a:p>
      </dgm:t>
    </dgm:pt>
    <dgm:pt modelId="{6BF04359-6F09-4523-AEB0-61A81681E3FE}">
      <dgm:prSet phldrT="[Text]"/>
      <dgm:spPr/>
      <dgm:t>
        <a:bodyPr/>
        <a:lstStyle/>
        <a:p>
          <a:r>
            <a:rPr lang="en-IN" dirty="0">
              <a:latin typeface="Times New Roman" panose="02020603050405020304" pitchFamily="18" charset="0"/>
              <a:cs typeface="Times New Roman" panose="02020603050405020304" pitchFamily="18" charset="0"/>
            </a:rPr>
            <a:t>Data Preprocessing</a:t>
          </a:r>
        </a:p>
      </dgm:t>
    </dgm:pt>
    <dgm:pt modelId="{7B7A1AFD-FEAD-4EA5-9E1F-9ACD1C9AEEF3}" type="parTrans" cxnId="{C87EA642-8C67-4B54-B060-0584DF2E0513}">
      <dgm:prSet/>
      <dgm:spPr/>
      <dgm:t>
        <a:bodyPr/>
        <a:lstStyle/>
        <a:p>
          <a:endParaRPr lang="en-IN"/>
        </a:p>
      </dgm:t>
    </dgm:pt>
    <dgm:pt modelId="{F9C02BDE-AE10-4CF2-A135-E2E4A3846A4B}" type="sibTrans" cxnId="{C87EA642-8C67-4B54-B060-0584DF2E0513}">
      <dgm:prSet/>
      <dgm:spPr/>
      <dgm:t>
        <a:bodyPr/>
        <a:lstStyle/>
        <a:p>
          <a:endParaRPr lang="en-IN"/>
        </a:p>
      </dgm:t>
    </dgm:pt>
    <dgm:pt modelId="{D1A4EB1F-D6B1-4556-9B2C-DCE2C04307E1}">
      <dgm:prSet phldrT="[Text]"/>
      <dgm:spPr/>
      <dgm:t>
        <a:bodyPr/>
        <a:lstStyle/>
        <a:p>
          <a:r>
            <a:rPr lang="en-US" dirty="0">
              <a:latin typeface="Times New Roman" panose="02020603050405020304" pitchFamily="18" charset="0"/>
              <a:cs typeface="Times New Roman" panose="02020603050405020304" pitchFamily="18" charset="0"/>
            </a:rPr>
            <a:t>A data set contain a lot of data which is not of our use so we do data pre-processing and convert data into a systematic form as of our need. The more reliable the produced results are, the better the data quality is.</a:t>
          </a:r>
          <a:endParaRPr lang="en-IN" dirty="0">
            <a:latin typeface="Times New Roman" panose="02020603050405020304" pitchFamily="18" charset="0"/>
            <a:cs typeface="Times New Roman" panose="02020603050405020304" pitchFamily="18" charset="0"/>
          </a:endParaRPr>
        </a:p>
      </dgm:t>
    </dgm:pt>
    <dgm:pt modelId="{B784434A-2921-4A62-8A54-92C52F1B0219}" type="parTrans" cxnId="{0193206A-BF55-40EA-A762-39BB185B6891}">
      <dgm:prSet/>
      <dgm:spPr/>
      <dgm:t>
        <a:bodyPr/>
        <a:lstStyle/>
        <a:p>
          <a:endParaRPr lang="en-IN"/>
        </a:p>
      </dgm:t>
    </dgm:pt>
    <dgm:pt modelId="{5D362D02-0469-4A9E-8AD9-D2640DF51088}" type="sibTrans" cxnId="{0193206A-BF55-40EA-A762-39BB185B6891}">
      <dgm:prSet/>
      <dgm:spPr/>
      <dgm:t>
        <a:bodyPr/>
        <a:lstStyle/>
        <a:p>
          <a:endParaRPr lang="en-IN"/>
        </a:p>
      </dgm:t>
    </dgm:pt>
    <dgm:pt modelId="{478BC806-9EE4-4747-8301-8096F6E35A91}">
      <dgm:prSet phldrT="[Text]"/>
      <dgm:spPr/>
      <dgm:t>
        <a:bodyPr/>
        <a:lstStyle/>
        <a:p>
          <a:r>
            <a:rPr lang="en-IN" dirty="0">
              <a:latin typeface="Times New Roman" panose="02020603050405020304" pitchFamily="18" charset="0"/>
              <a:cs typeface="Times New Roman" panose="02020603050405020304" pitchFamily="18" charset="0"/>
            </a:rPr>
            <a:t>Data Partitioning</a:t>
          </a:r>
        </a:p>
      </dgm:t>
    </dgm:pt>
    <dgm:pt modelId="{2A3AD8E2-5921-4B22-950B-CCA092C079BD}" type="parTrans" cxnId="{29BE9689-9A51-456D-9103-FBF9E22BFBA6}">
      <dgm:prSet/>
      <dgm:spPr/>
      <dgm:t>
        <a:bodyPr/>
        <a:lstStyle/>
        <a:p>
          <a:endParaRPr lang="en-IN"/>
        </a:p>
      </dgm:t>
    </dgm:pt>
    <dgm:pt modelId="{3AB2736D-1E4F-4DDB-86F2-559EE59E483B}" type="sibTrans" cxnId="{29BE9689-9A51-456D-9103-FBF9E22BFBA6}">
      <dgm:prSet/>
      <dgm:spPr/>
      <dgm:t>
        <a:bodyPr/>
        <a:lstStyle/>
        <a:p>
          <a:endParaRPr lang="en-IN"/>
        </a:p>
      </dgm:t>
    </dgm:pt>
    <dgm:pt modelId="{D996E5A5-ADA1-4A22-AA24-A0C1CF2496D4}">
      <dgm:prSet phldrT="[Text]"/>
      <dgm:spPr/>
      <dgm:t>
        <a:bodyPr/>
        <a:lstStyle/>
        <a:p>
          <a:r>
            <a:rPr lang="en-US" dirty="0">
              <a:latin typeface="Times New Roman" panose="02020603050405020304" pitchFamily="18" charset="0"/>
              <a:cs typeface="Times New Roman" panose="02020603050405020304" pitchFamily="18" charset="0"/>
            </a:rPr>
            <a:t>Train test split is a technique of splitting dataset into two parts that is used to estimate the performance </a:t>
          </a:r>
          <a:r>
            <a:rPr lang="en-US">
              <a:latin typeface="Times New Roman" panose="02020603050405020304" pitchFamily="18" charset="0"/>
              <a:cs typeface="Times New Roman" panose="02020603050405020304" pitchFamily="18" charset="0"/>
            </a:rPr>
            <a:t>of machine learning model by feeding the train data to the model and predict the data on test data and new data. </a:t>
          </a:r>
          <a:endParaRPr lang="en-IN" dirty="0">
            <a:latin typeface="Times New Roman" panose="02020603050405020304" pitchFamily="18" charset="0"/>
            <a:cs typeface="Times New Roman" panose="02020603050405020304" pitchFamily="18" charset="0"/>
          </a:endParaRPr>
        </a:p>
      </dgm:t>
    </dgm:pt>
    <dgm:pt modelId="{DF1E637B-66E2-4585-B249-298EF40F1F3C}" type="parTrans" cxnId="{F69B53B9-BDC9-4D78-8637-3C815F97BBEE}">
      <dgm:prSet/>
      <dgm:spPr/>
      <dgm:t>
        <a:bodyPr/>
        <a:lstStyle/>
        <a:p>
          <a:endParaRPr lang="en-IN"/>
        </a:p>
      </dgm:t>
    </dgm:pt>
    <dgm:pt modelId="{627D2F66-D29A-4CCC-9583-58A7181A61F8}" type="sibTrans" cxnId="{F69B53B9-BDC9-4D78-8637-3C815F97BBEE}">
      <dgm:prSet/>
      <dgm:spPr/>
      <dgm:t>
        <a:bodyPr/>
        <a:lstStyle/>
        <a:p>
          <a:endParaRPr lang="en-IN"/>
        </a:p>
      </dgm:t>
    </dgm:pt>
    <dgm:pt modelId="{1E1BADA1-748E-4CF4-8475-2B73BE4F68DD}">
      <dgm:prSet phldrT="[Text]"/>
      <dgm:spPr/>
      <dgm:t>
        <a:bodyPr/>
        <a:lstStyle/>
        <a:p>
          <a:r>
            <a:rPr lang="en-IN" dirty="0">
              <a:latin typeface="Times New Roman" panose="02020603050405020304" pitchFamily="18" charset="0"/>
              <a:cs typeface="Times New Roman" panose="02020603050405020304" pitchFamily="18" charset="0"/>
            </a:rPr>
            <a:t>Model Selection</a:t>
          </a:r>
        </a:p>
      </dgm:t>
    </dgm:pt>
    <dgm:pt modelId="{15F1B746-52E0-483B-9754-75F73A9475CF}" type="parTrans" cxnId="{55C8D8C8-6114-4A2E-BDAE-BC99A9327BC9}">
      <dgm:prSet/>
      <dgm:spPr/>
      <dgm:t>
        <a:bodyPr/>
        <a:lstStyle/>
        <a:p>
          <a:endParaRPr lang="en-IN"/>
        </a:p>
      </dgm:t>
    </dgm:pt>
    <dgm:pt modelId="{0BA41F7C-E10D-4116-B22B-6D63DC5C9346}" type="sibTrans" cxnId="{55C8D8C8-6114-4A2E-BDAE-BC99A9327BC9}">
      <dgm:prSet/>
      <dgm:spPr/>
      <dgm:t>
        <a:bodyPr/>
        <a:lstStyle/>
        <a:p>
          <a:endParaRPr lang="en-IN"/>
        </a:p>
      </dgm:t>
    </dgm:pt>
    <dgm:pt modelId="{FE4626E8-F46A-42F0-83DA-B0C081A7A355}">
      <dgm:prSet phldrT="[Text]"/>
      <dgm:spPr/>
      <dgm:t>
        <a:bodyPr/>
        <a:lstStyle/>
        <a:p>
          <a:r>
            <a:rPr lang="en-IN" dirty="0">
              <a:latin typeface="Times New Roman" panose="02020603050405020304" pitchFamily="18" charset="0"/>
              <a:cs typeface="Times New Roman" panose="02020603050405020304" pitchFamily="18" charset="0"/>
            </a:rPr>
            <a:t>Accuracy</a:t>
          </a:r>
        </a:p>
      </dgm:t>
    </dgm:pt>
    <dgm:pt modelId="{6B56BB55-B77F-421F-8840-39D5F796AA60}" type="parTrans" cxnId="{AA114C4F-4050-4146-9287-E6A761E6275E}">
      <dgm:prSet/>
      <dgm:spPr/>
      <dgm:t>
        <a:bodyPr/>
        <a:lstStyle/>
        <a:p>
          <a:endParaRPr lang="en-IN"/>
        </a:p>
      </dgm:t>
    </dgm:pt>
    <dgm:pt modelId="{AB2DC4B4-914C-4748-942C-D70B3AD64977}" type="sibTrans" cxnId="{AA114C4F-4050-4146-9287-E6A761E6275E}">
      <dgm:prSet/>
      <dgm:spPr/>
      <dgm:t>
        <a:bodyPr/>
        <a:lstStyle/>
        <a:p>
          <a:endParaRPr lang="en-IN"/>
        </a:p>
      </dgm:t>
    </dgm:pt>
    <dgm:pt modelId="{DA2CD11E-56A3-41D3-9BBF-C34E690B5EFE}">
      <dgm:prSet phldrT="[Text]"/>
      <dgm:spPr/>
      <dgm:t>
        <a:bodyPr/>
        <a:lstStyle/>
        <a:p>
          <a:r>
            <a:rPr lang="en-US" dirty="0">
              <a:latin typeface="Times New Roman" panose="02020603050405020304" pitchFamily="18" charset="0"/>
              <a:cs typeface="Times New Roman" panose="02020603050405020304" pitchFamily="18" charset="0"/>
            </a:rPr>
            <a:t>Real world datasets are characterized by incomplete, noisy, and inconsistent data. Data pre-processing improves data quality by filling in missing or partial data, reducing noise, </a:t>
          </a:r>
          <a:r>
            <a:rPr lang="en-US">
              <a:latin typeface="Times New Roman" panose="02020603050405020304" pitchFamily="18" charset="0"/>
              <a:cs typeface="Times New Roman" panose="02020603050405020304" pitchFamily="18" charset="0"/>
            </a:rPr>
            <a:t>and </a:t>
          </a:r>
          <a:r>
            <a:rPr lang="en-IN">
              <a:latin typeface="Times New Roman" panose="02020603050405020304" pitchFamily="18" charset="0"/>
              <a:cs typeface="Times New Roman" panose="02020603050405020304" pitchFamily="18" charset="0"/>
            </a:rPr>
            <a:t>addressing discrepancies. </a:t>
          </a:r>
          <a:endParaRPr lang="en-IN" dirty="0">
            <a:latin typeface="Times New Roman" panose="02020603050405020304" pitchFamily="18" charset="0"/>
            <a:cs typeface="Times New Roman" panose="02020603050405020304" pitchFamily="18" charset="0"/>
          </a:endParaRPr>
        </a:p>
      </dgm:t>
    </dgm:pt>
    <dgm:pt modelId="{335A79E5-0E69-4362-BA81-378BEAE64AAD}" type="parTrans" cxnId="{E26F8715-69D8-4114-8246-048AE9BC1EAB}">
      <dgm:prSet/>
      <dgm:spPr/>
      <dgm:t>
        <a:bodyPr/>
        <a:lstStyle/>
        <a:p>
          <a:endParaRPr lang="en-IN"/>
        </a:p>
      </dgm:t>
    </dgm:pt>
    <dgm:pt modelId="{86942176-30A3-4D82-BDB3-A7F5D99662E1}" type="sibTrans" cxnId="{E26F8715-69D8-4114-8246-048AE9BC1EAB}">
      <dgm:prSet/>
      <dgm:spPr/>
      <dgm:t>
        <a:bodyPr/>
        <a:lstStyle/>
        <a:p>
          <a:endParaRPr lang="en-IN"/>
        </a:p>
      </dgm:t>
    </dgm:pt>
    <dgm:pt modelId="{ED78C556-D9A0-459F-A0BE-15E3187EE99A}">
      <dgm:prSet/>
      <dgm:spPr/>
      <dgm:t>
        <a:bodyPr/>
        <a:lstStyle/>
        <a:p>
          <a:r>
            <a:rPr lang="en-US" b="0" i="0" dirty="0"/>
            <a:t>Model selection in machine learning refers to the process of choosing the most appropriate machine learning algorithm or model for a specific problem.</a:t>
          </a:r>
          <a:endParaRPr lang="en-IN" dirty="0"/>
        </a:p>
      </dgm:t>
    </dgm:pt>
    <dgm:pt modelId="{4F1BE864-B1A8-4C0F-B1EE-6DF7FB1A685D}" type="parTrans" cxnId="{01A60BC8-3977-4BD2-9635-76CCBEB9134C}">
      <dgm:prSet/>
      <dgm:spPr/>
      <dgm:t>
        <a:bodyPr/>
        <a:lstStyle/>
        <a:p>
          <a:endParaRPr lang="en-IN"/>
        </a:p>
      </dgm:t>
    </dgm:pt>
    <dgm:pt modelId="{3A1AACFF-00F8-4B90-8927-CD3D19C14705}" type="sibTrans" cxnId="{01A60BC8-3977-4BD2-9635-76CCBEB9134C}">
      <dgm:prSet/>
      <dgm:spPr/>
      <dgm:t>
        <a:bodyPr/>
        <a:lstStyle/>
        <a:p>
          <a:endParaRPr lang="en-IN"/>
        </a:p>
      </dgm:t>
    </dgm:pt>
    <dgm:pt modelId="{A0265795-1ED8-408F-B405-A7131521D23B}">
      <dgm:prSet/>
      <dgm:spPr/>
      <dgm:t>
        <a:bodyPr/>
        <a:lstStyle/>
        <a:p>
          <a:r>
            <a:rPr lang="en-US" b="0" i="0" dirty="0"/>
            <a:t>It is crucial because the choice of model can significantly impact the performance and outcomes of a machine learning project.</a:t>
          </a:r>
          <a:endParaRPr lang="en-IN" dirty="0"/>
        </a:p>
      </dgm:t>
    </dgm:pt>
    <dgm:pt modelId="{841E35D7-E4EA-4A9C-87C2-6B2DD046D434}" type="parTrans" cxnId="{19E642FB-D104-49B4-9E42-6506829C5EAE}">
      <dgm:prSet/>
      <dgm:spPr/>
      <dgm:t>
        <a:bodyPr/>
        <a:lstStyle/>
        <a:p>
          <a:endParaRPr lang="en-IN"/>
        </a:p>
      </dgm:t>
    </dgm:pt>
    <dgm:pt modelId="{C629950A-DB8E-4520-AD02-FAF2902A0677}" type="sibTrans" cxnId="{19E642FB-D104-49B4-9E42-6506829C5EAE}">
      <dgm:prSet/>
      <dgm:spPr/>
      <dgm:t>
        <a:bodyPr/>
        <a:lstStyle/>
        <a:p>
          <a:endParaRPr lang="en-IN"/>
        </a:p>
      </dgm:t>
    </dgm:pt>
    <dgm:pt modelId="{93DC5549-B6AA-4AAC-A0F1-6729E181F071}">
      <dgm:prSet/>
      <dgm:spPr/>
      <dgm:t>
        <a:bodyPr/>
        <a:lstStyle/>
        <a:p>
          <a:r>
            <a:rPr lang="en-US" b="0" i="0"/>
            <a:t>Accuracy is a commonly used evaluation metric in machine learning that measures the correctness of predictions made by a classification model. It quantifies the proportion of correctly classified instances out of the total number of instances in a dataset.</a:t>
          </a:r>
          <a:endParaRPr lang="en-IN"/>
        </a:p>
      </dgm:t>
    </dgm:pt>
    <dgm:pt modelId="{A47CC319-4E86-4B3C-AD4A-C5E052BAFEB0}" type="parTrans" cxnId="{C1784710-22D4-47DB-85B4-F73695DDA78F}">
      <dgm:prSet/>
      <dgm:spPr/>
      <dgm:t>
        <a:bodyPr/>
        <a:lstStyle/>
        <a:p>
          <a:endParaRPr lang="en-IN"/>
        </a:p>
      </dgm:t>
    </dgm:pt>
    <dgm:pt modelId="{C65B9DA8-DD3C-42F2-B59A-FD9FD49EBF9A}" type="sibTrans" cxnId="{C1784710-22D4-47DB-85B4-F73695DDA78F}">
      <dgm:prSet/>
      <dgm:spPr/>
      <dgm:t>
        <a:bodyPr/>
        <a:lstStyle/>
        <a:p>
          <a:endParaRPr lang="en-IN"/>
        </a:p>
      </dgm:t>
    </dgm:pt>
    <dgm:pt modelId="{5791218B-D741-4637-B3E0-FE71A9069223}" type="pres">
      <dgm:prSet presAssocID="{B091C6A3-4853-438C-A33D-DE7D995381D1}" presName="linearFlow" presStyleCnt="0">
        <dgm:presLayoutVars>
          <dgm:dir/>
          <dgm:animLvl val="lvl"/>
          <dgm:resizeHandles val="exact"/>
        </dgm:presLayoutVars>
      </dgm:prSet>
      <dgm:spPr/>
    </dgm:pt>
    <dgm:pt modelId="{E64150B3-57A0-4437-B6A2-40976303E324}" type="pres">
      <dgm:prSet presAssocID="{FC5C7EA0-0904-4CF0-9F59-0A909DFAFFC3}" presName="composite" presStyleCnt="0"/>
      <dgm:spPr/>
    </dgm:pt>
    <dgm:pt modelId="{5C621AA2-26CD-4082-9E8C-78B79A46A963}" type="pres">
      <dgm:prSet presAssocID="{FC5C7EA0-0904-4CF0-9F59-0A909DFAFFC3}" presName="parentText" presStyleLbl="alignNode1" presStyleIdx="0" presStyleCnt="5">
        <dgm:presLayoutVars>
          <dgm:chMax val="1"/>
          <dgm:bulletEnabled val="1"/>
        </dgm:presLayoutVars>
      </dgm:prSet>
      <dgm:spPr/>
    </dgm:pt>
    <dgm:pt modelId="{6CBF207F-322D-4016-AB6B-FFAA9E9D72A3}" type="pres">
      <dgm:prSet presAssocID="{FC5C7EA0-0904-4CF0-9F59-0A909DFAFFC3}" presName="descendantText" presStyleLbl="alignAcc1" presStyleIdx="0" presStyleCnt="5">
        <dgm:presLayoutVars>
          <dgm:bulletEnabled val="1"/>
        </dgm:presLayoutVars>
      </dgm:prSet>
      <dgm:spPr/>
    </dgm:pt>
    <dgm:pt modelId="{DC97F51E-4D9B-4420-88B8-A2B3542E6C55}" type="pres">
      <dgm:prSet presAssocID="{15DBDF8D-44D5-49F0-B777-D52D23E1EE2A}" presName="sp" presStyleCnt="0"/>
      <dgm:spPr/>
    </dgm:pt>
    <dgm:pt modelId="{DA49B093-2449-47BD-8AC5-DD21A2E445A9}" type="pres">
      <dgm:prSet presAssocID="{6BF04359-6F09-4523-AEB0-61A81681E3FE}" presName="composite" presStyleCnt="0"/>
      <dgm:spPr/>
    </dgm:pt>
    <dgm:pt modelId="{9330FC3D-E4DD-44F3-B0AA-C34D44DCAE85}" type="pres">
      <dgm:prSet presAssocID="{6BF04359-6F09-4523-AEB0-61A81681E3FE}" presName="parentText" presStyleLbl="alignNode1" presStyleIdx="1" presStyleCnt="5" custLinFactNeighborY="405">
        <dgm:presLayoutVars>
          <dgm:chMax val="1"/>
          <dgm:bulletEnabled val="1"/>
        </dgm:presLayoutVars>
      </dgm:prSet>
      <dgm:spPr/>
    </dgm:pt>
    <dgm:pt modelId="{91E9EFEC-7DC6-4FE3-8C89-039E11FB4864}" type="pres">
      <dgm:prSet presAssocID="{6BF04359-6F09-4523-AEB0-61A81681E3FE}" presName="descendantText" presStyleLbl="alignAcc1" presStyleIdx="1" presStyleCnt="5">
        <dgm:presLayoutVars>
          <dgm:bulletEnabled val="1"/>
        </dgm:presLayoutVars>
      </dgm:prSet>
      <dgm:spPr/>
    </dgm:pt>
    <dgm:pt modelId="{B754B88D-866C-47A5-9592-540189BD4D5B}" type="pres">
      <dgm:prSet presAssocID="{F9C02BDE-AE10-4CF2-A135-E2E4A3846A4B}" presName="sp" presStyleCnt="0"/>
      <dgm:spPr/>
    </dgm:pt>
    <dgm:pt modelId="{4CB293D7-7794-477A-8A40-141DF0794F5A}" type="pres">
      <dgm:prSet presAssocID="{478BC806-9EE4-4747-8301-8096F6E35A91}" presName="composite" presStyleCnt="0"/>
      <dgm:spPr/>
    </dgm:pt>
    <dgm:pt modelId="{A2261CC6-5C1C-433A-8956-38426D90FD34}" type="pres">
      <dgm:prSet presAssocID="{478BC806-9EE4-4747-8301-8096F6E35A91}" presName="parentText" presStyleLbl="alignNode1" presStyleIdx="2" presStyleCnt="5">
        <dgm:presLayoutVars>
          <dgm:chMax val="1"/>
          <dgm:bulletEnabled val="1"/>
        </dgm:presLayoutVars>
      </dgm:prSet>
      <dgm:spPr/>
    </dgm:pt>
    <dgm:pt modelId="{98FB4046-9FC8-4EEE-899C-2D958306B492}" type="pres">
      <dgm:prSet presAssocID="{478BC806-9EE4-4747-8301-8096F6E35A91}" presName="descendantText" presStyleLbl="alignAcc1" presStyleIdx="2" presStyleCnt="5">
        <dgm:presLayoutVars>
          <dgm:bulletEnabled val="1"/>
        </dgm:presLayoutVars>
      </dgm:prSet>
      <dgm:spPr/>
    </dgm:pt>
    <dgm:pt modelId="{60CF250D-5696-47FD-9348-7E7E2386DE85}" type="pres">
      <dgm:prSet presAssocID="{3AB2736D-1E4F-4DDB-86F2-559EE59E483B}" presName="sp" presStyleCnt="0"/>
      <dgm:spPr/>
    </dgm:pt>
    <dgm:pt modelId="{BE12BF91-3AF1-43E5-960F-57AC76F74D6F}" type="pres">
      <dgm:prSet presAssocID="{1E1BADA1-748E-4CF4-8475-2B73BE4F68DD}" presName="composite" presStyleCnt="0"/>
      <dgm:spPr/>
    </dgm:pt>
    <dgm:pt modelId="{32B620EA-CDFF-436F-8A5C-1E963463D345}" type="pres">
      <dgm:prSet presAssocID="{1E1BADA1-748E-4CF4-8475-2B73BE4F68DD}" presName="parentText" presStyleLbl="alignNode1" presStyleIdx="3" presStyleCnt="5">
        <dgm:presLayoutVars>
          <dgm:chMax val="1"/>
          <dgm:bulletEnabled val="1"/>
        </dgm:presLayoutVars>
      </dgm:prSet>
      <dgm:spPr/>
    </dgm:pt>
    <dgm:pt modelId="{AD06CEE1-F2F5-47AB-AE4C-7211B3917C0E}" type="pres">
      <dgm:prSet presAssocID="{1E1BADA1-748E-4CF4-8475-2B73BE4F68DD}" presName="descendantText" presStyleLbl="alignAcc1" presStyleIdx="3" presStyleCnt="5" custLinFactNeighborY="-1990">
        <dgm:presLayoutVars>
          <dgm:bulletEnabled val="1"/>
        </dgm:presLayoutVars>
      </dgm:prSet>
      <dgm:spPr/>
    </dgm:pt>
    <dgm:pt modelId="{FF7A6A28-F7BA-4E8F-9550-B8977E07337E}" type="pres">
      <dgm:prSet presAssocID="{0BA41F7C-E10D-4116-B22B-6D63DC5C9346}" presName="sp" presStyleCnt="0"/>
      <dgm:spPr/>
    </dgm:pt>
    <dgm:pt modelId="{7B5626AF-0D01-4164-9488-F524EA4449A1}" type="pres">
      <dgm:prSet presAssocID="{FE4626E8-F46A-42F0-83DA-B0C081A7A355}" presName="composite" presStyleCnt="0"/>
      <dgm:spPr/>
    </dgm:pt>
    <dgm:pt modelId="{DEC82DE7-953C-4FF4-A42E-72425FE31D7E}" type="pres">
      <dgm:prSet presAssocID="{FE4626E8-F46A-42F0-83DA-B0C081A7A355}" presName="parentText" presStyleLbl="alignNode1" presStyleIdx="4" presStyleCnt="5">
        <dgm:presLayoutVars>
          <dgm:chMax val="1"/>
          <dgm:bulletEnabled val="1"/>
        </dgm:presLayoutVars>
      </dgm:prSet>
      <dgm:spPr/>
    </dgm:pt>
    <dgm:pt modelId="{D5D34273-5351-48C7-88F7-C9D9D1CCE30C}" type="pres">
      <dgm:prSet presAssocID="{FE4626E8-F46A-42F0-83DA-B0C081A7A355}" presName="descendantText" presStyleLbl="alignAcc1" presStyleIdx="4" presStyleCnt="5" custLinFactNeighborY="8028">
        <dgm:presLayoutVars>
          <dgm:bulletEnabled val="1"/>
        </dgm:presLayoutVars>
      </dgm:prSet>
      <dgm:spPr/>
    </dgm:pt>
  </dgm:ptLst>
  <dgm:cxnLst>
    <dgm:cxn modelId="{20C07F0E-6221-45CE-B9E3-8173AAC524BB}" srcId="{B091C6A3-4853-438C-A33D-DE7D995381D1}" destId="{FC5C7EA0-0904-4CF0-9F59-0A909DFAFFC3}" srcOrd="0" destOrd="0" parTransId="{D57E6D38-EBAC-45FC-945A-F63107E38A8C}" sibTransId="{15DBDF8D-44D5-49F0-B777-D52D23E1EE2A}"/>
    <dgm:cxn modelId="{C1784710-22D4-47DB-85B4-F73695DDA78F}" srcId="{FE4626E8-F46A-42F0-83DA-B0C081A7A355}" destId="{93DC5549-B6AA-4AAC-A0F1-6729E181F071}" srcOrd="0" destOrd="0" parTransId="{A47CC319-4E86-4B3C-AD4A-C5E052BAFEB0}" sibTransId="{C65B9DA8-DD3C-42F2-B59A-FD9FD49EBF9A}"/>
    <dgm:cxn modelId="{E26F8715-69D8-4114-8246-048AE9BC1EAB}" srcId="{6BF04359-6F09-4523-AEB0-61A81681E3FE}" destId="{DA2CD11E-56A3-41D3-9BBF-C34E690B5EFE}" srcOrd="1" destOrd="0" parTransId="{335A79E5-0E69-4362-BA81-378BEAE64AAD}" sibTransId="{86942176-30A3-4D82-BDB3-A7F5D99662E1}"/>
    <dgm:cxn modelId="{43641934-FB43-44A5-AD69-19585277299C}" type="presOf" srcId="{A0265795-1ED8-408F-B405-A7131521D23B}" destId="{AD06CEE1-F2F5-47AB-AE4C-7211B3917C0E}" srcOrd="0" destOrd="1" presId="urn:microsoft.com/office/officeart/2005/8/layout/chevron2"/>
    <dgm:cxn modelId="{0899BF3C-6F77-49F8-8D3F-4E51AAAC8D48}" type="presOf" srcId="{6BF04359-6F09-4523-AEB0-61A81681E3FE}" destId="{9330FC3D-E4DD-44F3-B0AA-C34D44DCAE85}" srcOrd="0" destOrd="0" presId="urn:microsoft.com/office/officeart/2005/8/layout/chevron2"/>
    <dgm:cxn modelId="{CF55825D-B1D4-42F0-91C8-EACDE5B5B5BB}" type="presOf" srcId="{478BC806-9EE4-4747-8301-8096F6E35A91}" destId="{A2261CC6-5C1C-433A-8956-38426D90FD34}" srcOrd="0" destOrd="0" presId="urn:microsoft.com/office/officeart/2005/8/layout/chevron2"/>
    <dgm:cxn modelId="{0D0EBB5D-EB78-4D15-87BB-BC69F006EE59}" type="presOf" srcId="{D996E5A5-ADA1-4A22-AA24-A0C1CF2496D4}" destId="{98FB4046-9FC8-4EEE-899C-2D958306B492}" srcOrd="0" destOrd="0" presId="urn:microsoft.com/office/officeart/2005/8/layout/chevron2"/>
    <dgm:cxn modelId="{C87EA642-8C67-4B54-B060-0584DF2E0513}" srcId="{B091C6A3-4853-438C-A33D-DE7D995381D1}" destId="{6BF04359-6F09-4523-AEB0-61A81681E3FE}" srcOrd="1" destOrd="0" parTransId="{7B7A1AFD-FEAD-4EA5-9E1F-9ACD1C9AEEF3}" sibTransId="{F9C02BDE-AE10-4CF2-A135-E2E4A3846A4B}"/>
    <dgm:cxn modelId="{D0456644-F71C-4122-B0EE-C570E8C66846}" type="presOf" srcId="{1E1BADA1-748E-4CF4-8475-2B73BE4F68DD}" destId="{32B620EA-CDFF-436F-8A5C-1E963463D345}" srcOrd="0" destOrd="0" presId="urn:microsoft.com/office/officeart/2005/8/layout/chevron2"/>
    <dgm:cxn modelId="{0193206A-BF55-40EA-A762-39BB185B6891}" srcId="{6BF04359-6F09-4523-AEB0-61A81681E3FE}" destId="{D1A4EB1F-D6B1-4556-9B2C-DCE2C04307E1}" srcOrd="0" destOrd="0" parTransId="{B784434A-2921-4A62-8A54-92C52F1B0219}" sibTransId="{5D362D02-0469-4A9E-8AD9-D2640DF51088}"/>
    <dgm:cxn modelId="{AA114C4F-4050-4146-9287-E6A761E6275E}" srcId="{B091C6A3-4853-438C-A33D-DE7D995381D1}" destId="{FE4626E8-F46A-42F0-83DA-B0C081A7A355}" srcOrd="4" destOrd="0" parTransId="{6B56BB55-B77F-421F-8840-39D5F796AA60}" sibTransId="{AB2DC4B4-914C-4748-942C-D70B3AD64977}"/>
    <dgm:cxn modelId="{B2DEE074-4576-4529-9559-C099CEA1C0B5}" srcId="{FC5C7EA0-0904-4CF0-9F59-0A909DFAFFC3}" destId="{193F01ED-7029-49CA-99BB-E17A564AE60F}" srcOrd="0" destOrd="0" parTransId="{BB90DC93-FDAA-4FA7-8996-30102F51D668}" sibTransId="{8B0DFAA0-DE0A-46D6-B173-48BE1A7E51A4}"/>
    <dgm:cxn modelId="{06BD5558-38D1-4A80-8B54-E93B0A7EFA10}" type="presOf" srcId="{FE4626E8-F46A-42F0-83DA-B0C081A7A355}" destId="{DEC82DE7-953C-4FF4-A42E-72425FE31D7E}" srcOrd="0" destOrd="0" presId="urn:microsoft.com/office/officeart/2005/8/layout/chevron2"/>
    <dgm:cxn modelId="{C161F77D-2A49-49C4-A56D-03B9CEB2A70E}" type="presOf" srcId="{FC5C7EA0-0904-4CF0-9F59-0A909DFAFFC3}" destId="{5C621AA2-26CD-4082-9E8C-78B79A46A963}" srcOrd="0" destOrd="0" presId="urn:microsoft.com/office/officeart/2005/8/layout/chevron2"/>
    <dgm:cxn modelId="{29BE9689-9A51-456D-9103-FBF9E22BFBA6}" srcId="{B091C6A3-4853-438C-A33D-DE7D995381D1}" destId="{478BC806-9EE4-4747-8301-8096F6E35A91}" srcOrd="2" destOrd="0" parTransId="{2A3AD8E2-5921-4B22-950B-CCA092C079BD}" sibTransId="{3AB2736D-1E4F-4DDB-86F2-559EE59E483B}"/>
    <dgm:cxn modelId="{347BD498-D676-4686-A326-CD7AFD07C8C2}" type="presOf" srcId="{D1A4EB1F-D6B1-4556-9B2C-DCE2C04307E1}" destId="{91E9EFEC-7DC6-4FE3-8C89-039E11FB4864}" srcOrd="0" destOrd="0" presId="urn:microsoft.com/office/officeart/2005/8/layout/chevron2"/>
    <dgm:cxn modelId="{44A3DF9F-71E4-4BDB-8AEF-0A16AD2D941F}" type="presOf" srcId="{DA2CD11E-56A3-41D3-9BBF-C34E690B5EFE}" destId="{91E9EFEC-7DC6-4FE3-8C89-039E11FB4864}" srcOrd="0" destOrd="1" presId="urn:microsoft.com/office/officeart/2005/8/layout/chevron2"/>
    <dgm:cxn modelId="{7F6F71A9-C5B7-40F6-832D-6335D6BD7785}" type="presOf" srcId="{93DC5549-B6AA-4AAC-A0F1-6729E181F071}" destId="{D5D34273-5351-48C7-88F7-C9D9D1CCE30C}" srcOrd="0" destOrd="0" presId="urn:microsoft.com/office/officeart/2005/8/layout/chevron2"/>
    <dgm:cxn modelId="{F69B53B9-BDC9-4D78-8637-3C815F97BBEE}" srcId="{478BC806-9EE4-4747-8301-8096F6E35A91}" destId="{D996E5A5-ADA1-4A22-AA24-A0C1CF2496D4}" srcOrd="0" destOrd="0" parTransId="{DF1E637B-66E2-4585-B249-298EF40F1F3C}" sibTransId="{627D2F66-D29A-4CCC-9583-58A7181A61F8}"/>
    <dgm:cxn modelId="{C89BE2BF-613F-46F7-A84C-DCA9E710340D}" type="presOf" srcId="{193F01ED-7029-49CA-99BB-E17A564AE60F}" destId="{6CBF207F-322D-4016-AB6B-FFAA9E9D72A3}" srcOrd="0" destOrd="0" presId="urn:microsoft.com/office/officeart/2005/8/layout/chevron2"/>
    <dgm:cxn modelId="{01A60BC8-3977-4BD2-9635-76CCBEB9134C}" srcId="{1E1BADA1-748E-4CF4-8475-2B73BE4F68DD}" destId="{ED78C556-D9A0-459F-A0BE-15E3187EE99A}" srcOrd="0" destOrd="0" parTransId="{4F1BE864-B1A8-4C0F-B1EE-6DF7FB1A685D}" sibTransId="{3A1AACFF-00F8-4B90-8927-CD3D19C14705}"/>
    <dgm:cxn modelId="{55C8D8C8-6114-4A2E-BDAE-BC99A9327BC9}" srcId="{B091C6A3-4853-438C-A33D-DE7D995381D1}" destId="{1E1BADA1-748E-4CF4-8475-2B73BE4F68DD}" srcOrd="3" destOrd="0" parTransId="{15F1B746-52E0-483B-9754-75F73A9475CF}" sibTransId="{0BA41F7C-E10D-4116-B22B-6D63DC5C9346}"/>
    <dgm:cxn modelId="{2D5130CD-9042-490D-A186-557065616ABE}" type="presOf" srcId="{ED78C556-D9A0-459F-A0BE-15E3187EE99A}" destId="{AD06CEE1-F2F5-47AB-AE4C-7211B3917C0E}" srcOrd="0" destOrd="0" presId="urn:microsoft.com/office/officeart/2005/8/layout/chevron2"/>
    <dgm:cxn modelId="{8CCC42F8-252F-48DC-A376-E28C9E8AC06E}" type="presOf" srcId="{B091C6A3-4853-438C-A33D-DE7D995381D1}" destId="{5791218B-D741-4637-B3E0-FE71A9069223}" srcOrd="0" destOrd="0" presId="urn:microsoft.com/office/officeart/2005/8/layout/chevron2"/>
    <dgm:cxn modelId="{19E642FB-D104-49B4-9E42-6506829C5EAE}" srcId="{1E1BADA1-748E-4CF4-8475-2B73BE4F68DD}" destId="{A0265795-1ED8-408F-B405-A7131521D23B}" srcOrd="1" destOrd="0" parTransId="{841E35D7-E4EA-4A9C-87C2-6B2DD046D434}" sibTransId="{C629950A-DB8E-4520-AD02-FAF2902A0677}"/>
    <dgm:cxn modelId="{093F41FB-9BAA-463E-B002-AE95C486E330}" type="presParOf" srcId="{5791218B-D741-4637-B3E0-FE71A9069223}" destId="{E64150B3-57A0-4437-B6A2-40976303E324}" srcOrd="0" destOrd="0" presId="urn:microsoft.com/office/officeart/2005/8/layout/chevron2"/>
    <dgm:cxn modelId="{A06B4B4B-1463-4CEE-A2EC-026CBCCB31F7}" type="presParOf" srcId="{E64150B3-57A0-4437-B6A2-40976303E324}" destId="{5C621AA2-26CD-4082-9E8C-78B79A46A963}" srcOrd="0" destOrd="0" presId="urn:microsoft.com/office/officeart/2005/8/layout/chevron2"/>
    <dgm:cxn modelId="{40C09E5B-70E2-4B62-AE52-3B3EA6D71C06}" type="presParOf" srcId="{E64150B3-57A0-4437-B6A2-40976303E324}" destId="{6CBF207F-322D-4016-AB6B-FFAA9E9D72A3}" srcOrd="1" destOrd="0" presId="urn:microsoft.com/office/officeart/2005/8/layout/chevron2"/>
    <dgm:cxn modelId="{A9D4F6BF-F448-4C5F-8141-9E2F0B2CD1F8}" type="presParOf" srcId="{5791218B-D741-4637-B3E0-FE71A9069223}" destId="{DC97F51E-4D9B-4420-88B8-A2B3542E6C55}" srcOrd="1" destOrd="0" presId="urn:microsoft.com/office/officeart/2005/8/layout/chevron2"/>
    <dgm:cxn modelId="{DBCC2F4B-ECB4-409C-BB53-8B542F11DE7B}" type="presParOf" srcId="{5791218B-D741-4637-B3E0-FE71A9069223}" destId="{DA49B093-2449-47BD-8AC5-DD21A2E445A9}" srcOrd="2" destOrd="0" presId="urn:microsoft.com/office/officeart/2005/8/layout/chevron2"/>
    <dgm:cxn modelId="{685B0CDB-16C8-4A6B-BAF8-3E3A393EE288}" type="presParOf" srcId="{DA49B093-2449-47BD-8AC5-DD21A2E445A9}" destId="{9330FC3D-E4DD-44F3-B0AA-C34D44DCAE85}" srcOrd="0" destOrd="0" presId="urn:microsoft.com/office/officeart/2005/8/layout/chevron2"/>
    <dgm:cxn modelId="{F22D815E-6D6B-4BA1-84B3-8A5BA725720C}" type="presParOf" srcId="{DA49B093-2449-47BD-8AC5-DD21A2E445A9}" destId="{91E9EFEC-7DC6-4FE3-8C89-039E11FB4864}" srcOrd="1" destOrd="0" presId="urn:microsoft.com/office/officeart/2005/8/layout/chevron2"/>
    <dgm:cxn modelId="{6EDB7F98-62CE-434C-8C5A-8D327B8F1105}" type="presParOf" srcId="{5791218B-D741-4637-B3E0-FE71A9069223}" destId="{B754B88D-866C-47A5-9592-540189BD4D5B}" srcOrd="3" destOrd="0" presId="urn:microsoft.com/office/officeart/2005/8/layout/chevron2"/>
    <dgm:cxn modelId="{B3C243B6-7C48-4B56-9F65-E2148C702DCD}" type="presParOf" srcId="{5791218B-D741-4637-B3E0-FE71A9069223}" destId="{4CB293D7-7794-477A-8A40-141DF0794F5A}" srcOrd="4" destOrd="0" presId="urn:microsoft.com/office/officeart/2005/8/layout/chevron2"/>
    <dgm:cxn modelId="{E55695A6-A8D7-42B8-9B8A-324E987E41E0}" type="presParOf" srcId="{4CB293D7-7794-477A-8A40-141DF0794F5A}" destId="{A2261CC6-5C1C-433A-8956-38426D90FD34}" srcOrd="0" destOrd="0" presId="urn:microsoft.com/office/officeart/2005/8/layout/chevron2"/>
    <dgm:cxn modelId="{F96E6781-11A0-4B84-89DE-E6990ECCC8CB}" type="presParOf" srcId="{4CB293D7-7794-477A-8A40-141DF0794F5A}" destId="{98FB4046-9FC8-4EEE-899C-2D958306B492}" srcOrd="1" destOrd="0" presId="urn:microsoft.com/office/officeart/2005/8/layout/chevron2"/>
    <dgm:cxn modelId="{FD47F4D8-F4D2-4FD7-8DBB-47437D16BBB7}" type="presParOf" srcId="{5791218B-D741-4637-B3E0-FE71A9069223}" destId="{60CF250D-5696-47FD-9348-7E7E2386DE85}" srcOrd="5" destOrd="0" presId="urn:microsoft.com/office/officeart/2005/8/layout/chevron2"/>
    <dgm:cxn modelId="{4F3628CE-8720-4C96-A749-D60D1EEF813E}" type="presParOf" srcId="{5791218B-D741-4637-B3E0-FE71A9069223}" destId="{BE12BF91-3AF1-43E5-960F-57AC76F74D6F}" srcOrd="6" destOrd="0" presId="urn:microsoft.com/office/officeart/2005/8/layout/chevron2"/>
    <dgm:cxn modelId="{ABC9BEBF-FEF8-4AB0-AD41-A22527E997FC}" type="presParOf" srcId="{BE12BF91-3AF1-43E5-960F-57AC76F74D6F}" destId="{32B620EA-CDFF-436F-8A5C-1E963463D345}" srcOrd="0" destOrd="0" presId="urn:microsoft.com/office/officeart/2005/8/layout/chevron2"/>
    <dgm:cxn modelId="{8D1FE40A-C479-4B5E-86A3-5FEB9073FD1C}" type="presParOf" srcId="{BE12BF91-3AF1-43E5-960F-57AC76F74D6F}" destId="{AD06CEE1-F2F5-47AB-AE4C-7211B3917C0E}" srcOrd="1" destOrd="0" presId="urn:microsoft.com/office/officeart/2005/8/layout/chevron2"/>
    <dgm:cxn modelId="{C993BC37-C336-4DF7-A638-FBA00FD2C3BD}" type="presParOf" srcId="{5791218B-D741-4637-B3E0-FE71A9069223}" destId="{FF7A6A28-F7BA-4E8F-9550-B8977E07337E}" srcOrd="7" destOrd="0" presId="urn:microsoft.com/office/officeart/2005/8/layout/chevron2"/>
    <dgm:cxn modelId="{BD52A1E4-DC8C-41E9-B514-52C2D05038A4}" type="presParOf" srcId="{5791218B-D741-4637-B3E0-FE71A9069223}" destId="{7B5626AF-0D01-4164-9488-F524EA4449A1}" srcOrd="8" destOrd="0" presId="urn:microsoft.com/office/officeart/2005/8/layout/chevron2"/>
    <dgm:cxn modelId="{8037E470-932C-491F-8DDE-B18DA18B200A}" type="presParOf" srcId="{7B5626AF-0D01-4164-9488-F524EA4449A1}" destId="{DEC82DE7-953C-4FF4-A42E-72425FE31D7E}" srcOrd="0" destOrd="0" presId="urn:microsoft.com/office/officeart/2005/8/layout/chevron2"/>
    <dgm:cxn modelId="{FBBA9185-F6D9-4CC6-AE7B-A8559DBEE1A7}" type="presParOf" srcId="{7B5626AF-0D01-4164-9488-F524EA4449A1}" destId="{D5D34273-5351-48C7-88F7-C9D9D1CCE30C}" srcOrd="1" destOrd="0" presId="urn:microsoft.com/office/officeart/2005/8/layout/chevron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82717DC-6159-4942-A950-07B8B808D36A}" type="doc">
      <dgm:prSet loTypeId="urn:microsoft.com/office/officeart/2005/8/layout/hList1" loCatId="list" qsTypeId="urn:microsoft.com/office/officeart/2005/8/quickstyle/3d2" qsCatId="3D" csTypeId="urn:microsoft.com/office/officeart/2005/8/colors/colorful1" csCatId="colorful" phldr="1"/>
      <dgm:spPr/>
      <dgm:t>
        <a:bodyPr/>
        <a:lstStyle/>
        <a:p>
          <a:endParaRPr lang="en-IN"/>
        </a:p>
      </dgm:t>
    </dgm:pt>
    <dgm:pt modelId="{1C369992-E444-49CD-92C2-A69DE71B01B7}">
      <dgm:prSet phldrT="[Text]" custT="1"/>
      <dgm:spPr/>
      <dgm:t>
        <a:bodyPr/>
        <a:lstStyle/>
        <a:p>
          <a:r>
            <a:rPr lang="en-IN" sz="2800" b="1" dirty="0">
              <a:latin typeface="Times New Roman" panose="02020603050405020304" pitchFamily="18" charset="0"/>
              <a:cs typeface="Times New Roman" panose="02020603050405020304" pitchFamily="18" charset="0"/>
            </a:rPr>
            <a:t>HARDWARE</a:t>
          </a:r>
        </a:p>
      </dgm:t>
    </dgm:pt>
    <dgm:pt modelId="{8613D7D6-AC9B-42B8-9B98-32C36F8B4005}" type="parTrans" cxnId="{467E3327-EAD3-4C13-9021-641DCF1110FE}">
      <dgm:prSet/>
      <dgm:spPr/>
      <dgm:t>
        <a:bodyPr/>
        <a:lstStyle/>
        <a:p>
          <a:endParaRPr lang="en-IN"/>
        </a:p>
      </dgm:t>
    </dgm:pt>
    <dgm:pt modelId="{CFF2AF5A-F97C-4EB4-B73A-C26F69AC6F11}" type="sibTrans" cxnId="{467E3327-EAD3-4C13-9021-641DCF1110FE}">
      <dgm:prSet/>
      <dgm:spPr/>
      <dgm:t>
        <a:bodyPr/>
        <a:lstStyle/>
        <a:p>
          <a:endParaRPr lang="en-IN"/>
        </a:p>
      </dgm:t>
    </dgm:pt>
    <dgm:pt modelId="{3E682205-935C-4344-8B88-38D84C71E4AC}">
      <dgm:prSet phldrT="[Text]" custT="1"/>
      <dgm:spPr/>
      <dgm:t>
        <a:bodyPr/>
        <a:lstStyle/>
        <a:p>
          <a:pPr>
            <a:buFont typeface="+mj-lt"/>
            <a:buAutoNum type="arabicPeriod"/>
          </a:pPr>
          <a:r>
            <a:rPr lang="en-US" sz="1200" b="0" i="0"/>
            <a:t>Processor (CPU): Multicore processor with higher clock speed.</a:t>
          </a:r>
          <a:endParaRPr lang="en-IN" sz="1200" dirty="0">
            <a:latin typeface="Times New Roman" panose="02020603050405020304" pitchFamily="18" charset="0"/>
            <a:cs typeface="Times New Roman" panose="02020603050405020304" pitchFamily="18" charset="0"/>
          </a:endParaRPr>
        </a:p>
      </dgm:t>
    </dgm:pt>
    <dgm:pt modelId="{6A481409-3FAB-4CBD-A75E-8654FD3ECD99}" type="parTrans" cxnId="{D6A31159-02D0-4FB0-BCF3-7CABE74625C8}">
      <dgm:prSet/>
      <dgm:spPr/>
      <dgm:t>
        <a:bodyPr/>
        <a:lstStyle/>
        <a:p>
          <a:endParaRPr lang="en-IN"/>
        </a:p>
      </dgm:t>
    </dgm:pt>
    <dgm:pt modelId="{802011F8-B82C-40F5-A378-44F8A3E7115C}" type="sibTrans" cxnId="{D6A31159-02D0-4FB0-BCF3-7CABE74625C8}">
      <dgm:prSet/>
      <dgm:spPr/>
      <dgm:t>
        <a:bodyPr/>
        <a:lstStyle/>
        <a:p>
          <a:endParaRPr lang="en-IN"/>
        </a:p>
      </dgm:t>
    </dgm:pt>
    <dgm:pt modelId="{C83D64B5-DE53-42A1-B224-1C725F35788E}">
      <dgm:prSet phldrT="[Text]" custT="1"/>
      <dgm:spPr/>
      <dgm:t>
        <a:bodyPr/>
        <a:lstStyle/>
        <a:p>
          <a:r>
            <a:rPr lang="en-IN" sz="2800" b="1" dirty="0">
              <a:latin typeface="Times New Roman" panose="02020603050405020304" pitchFamily="18" charset="0"/>
              <a:cs typeface="Times New Roman" panose="02020603050405020304" pitchFamily="18" charset="0"/>
            </a:rPr>
            <a:t>SOFTWARE</a:t>
          </a:r>
        </a:p>
      </dgm:t>
    </dgm:pt>
    <dgm:pt modelId="{0CB9D68D-A611-4264-A731-5751EE4FECCF}" type="parTrans" cxnId="{CABEAC9B-0624-4C40-ACE9-47FA6B0D1035}">
      <dgm:prSet/>
      <dgm:spPr/>
      <dgm:t>
        <a:bodyPr/>
        <a:lstStyle/>
        <a:p>
          <a:endParaRPr lang="en-IN"/>
        </a:p>
      </dgm:t>
    </dgm:pt>
    <dgm:pt modelId="{3F2FD70B-E5F8-46F7-8E2F-FDC36EAC64C8}" type="sibTrans" cxnId="{CABEAC9B-0624-4C40-ACE9-47FA6B0D1035}">
      <dgm:prSet/>
      <dgm:spPr/>
      <dgm:t>
        <a:bodyPr/>
        <a:lstStyle/>
        <a:p>
          <a:endParaRPr lang="en-IN"/>
        </a:p>
      </dgm:t>
    </dgm:pt>
    <dgm:pt modelId="{13BE2ACF-9F17-47E2-AE22-062FA43F44C8}">
      <dgm:prSet phldrT="[Text]" custT="1"/>
      <dgm:spPr/>
      <dgm:t>
        <a:bodyPr/>
        <a:lstStyle/>
        <a:p>
          <a:pPr>
            <a:buFont typeface="+mj-lt"/>
            <a:buAutoNum type="arabicPeriod"/>
          </a:pPr>
          <a:r>
            <a:rPr lang="en-US" sz="1200" b="0" i="0" dirty="0"/>
            <a:t>Python: A programming language commonly used in machine learning.</a:t>
          </a:r>
          <a:endParaRPr lang="en-IN" sz="1200" dirty="0">
            <a:latin typeface="Times New Roman" panose="02020603050405020304" pitchFamily="18" charset="0"/>
            <a:cs typeface="Times New Roman" panose="02020603050405020304" pitchFamily="18" charset="0"/>
          </a:endParaRPr>
        </a:p>
      </dgm:t>
    </dgm:pt>
    <dgm:pt modelId="{F9DB64F2-9D6D-41E2-B06C-700F6504CDC9}" type="parTrans" cxnId="{D869617A-BCEA-46FB-A0C5-FA0DEF96CEE0}">
      <dgm:prSet/>
      <dgm:spPr/>
      <dgm:t>
        <a:bodyPr/>
        <a:lstStyle/>
        <a:p>
          <a:endParaRPr lang="en-IN"/>
        </a:p>
      </dgm:t>
    </dgm:pt>
    <dgm:pt modelId="{C29C25EE-B574-46AA-8224-70368BE2F269}" type="sibTrans" cxnId="{D869617A-BCEA-46FB-A0C5-FA0DEF96CEE0}">
      <dgm:prSet/>
      <dgm:spPr/>
      <dgm:t>
        <a:bodyPr/>
        <a:lstStyle/>
        <a:p>
          <a:endParaRPr lang="en-IN"/>
        </a:p>
      </dgm:t>
    </dgm:pt>
    <dgm:pt modelId="{792C9FBA-220A-4179-B0F6-1AAC34710B0D}">
      <dgm:prSet custT="1"/>
      <dgm:spPr/>
      <dgm:t>
        <a:bodyPr/>
        <a:lstStyle/>
        <a:p>
          <a:pPr>
            <a:buFont typeface="+mj-lt"/>
            <a:buAutoNum type="arabicPeriod"/>
          </a:pPr>
          <a:r>
            <a:rPr lang="en-US" sz="1200" b="0" i="0"/>
            <a:t>Memory (RAM): Minimum 8 GB RAM, higher for larger datasets and complex models.</a:t>
          </a:r>
        </a:p>
      </dgm:t>
    </dgm:pt>
    <dgm:pt modelId="{7C615C6F-5767-4298-A3CD-DC718F9FFF25}" type="parTrans" cxnId="{5F2549F6-3422-4B30-A9B4-1C4886669E7D}">
      <dgm:prSet/>
      <dgm:spPr/>
      <dgm:t>
        <a:bodyPr/>
        <a:lstStyle/>
        <a:p>
          <a:endParaRPr lang="en-IN"/>
        </a:p>
      </dgm:t>
    </dgm:pt>
    <dgm:pt modelId="{9A9DFB42-F60B-45AF-AF17-B7F244BD2C0B}" type="sibTrans" cxnId="{5F2549F6-3422-4B30-A9B4-1C4886669E7D}">
      <dgm:prSet/>
      <dgm:spPr/>
      <dgm:t>
        <a:bodyPr/>
        <a:lstStyle/>
        <a:p>
          <a:endParaRPr lang="en-IN"/>
        </a:p>
      </dgm:t>
    </dgm:pt>
    <dgm:pt modelId="{52953AAB-ABA6-4960-84CE-90F712072CDA}">
      <dgm:prSet custT="1"/>
      <dgm:spPr/>
      <dgm:t>
        <a:bodyPr/>
        <a:lstStyle/>
        <a:p>
          <a:pPr>
            <a:buFont typeface="+mj-lt"/>
            <a:buAutoNum type="arabicPeriod"/>
          </a:pPr>
          <a:r>
            <a:rPr lang="en-US" sz="1200" b="0" i="0"/>
            <a:t>Storage: Sufficient storage space, SSD preferred for faster read/write speeds.</a:t>
          </a:r>
        </a:p>
      </dgm:t>
    </dgm:pt>
    <dgm:pt modelId="{84070D37-B745-49EC-B83E-D87CA1506044}" type="parTrans" cxnId="{17BE20A2-6C36-46A4-958F-52C107BE4F17}">
      <dgm:prSet/>
      <dgm:spPr/>
      <dgm:t>
        <a:bodyPr/>
        <a:lstStyle/>
        <a:p>
          <a:endParaRPr lang="en-IN"/>
        </a:p>
      </dgm:t>
    </dgm:pt>
    <dgm:pt modelId="{9E746C24-E49E-4365-A486-E9EA76F989DE}" type="sibTrans" cxnId="{17BE20A2-6C36-46A4-958F-52C107BE4F17}">
      <dgm:prSet/>
      <dgm:spPr/>
      <dgm:t>
        <a:bodyPr/>
        <a:lstStyle/>
        <a:p>
          <a:endParaRPr lang="en-IN"/>
        </a:p>
      </dgm:t>
    </dgm:pt>
    <dgm:pt modelId="{EA4E5B8E-70FE-4221-BFF1-D89A0E744768}">
      <dgm:prSet custT="1"/>
      <dgm:spPr/>
      <dgm:t>
        <a:bodyPr/>
        <a:lstStyle/>
        <a:p>
          <a:pPr>
            <a:buFont typeface="+mj-lt"/>
            <a:buAutoNum type="arabicPeriod"/>
          </a:pPr>
          <a:r>
            <a:rPr lang="en-US" sz="1200" b="0" i="0"/>
            <a:t>Graphics Processing Unit (GPU): Optional but recommended for faster computations, especially for deep learning models.</a:t>
          </a:r>
        </a:p>
      </dgm:t>
    </dgm:pt>
    <dgm:pt modelId="{54923B1E-298C-4FEB-A930-04E6DD22A90F}" type="parTrans" cxnId="{169AAD1C-B9E7-44CE-A1E7-E1020F0C561D}">
      <dgm:prSet/>
      <dgm:spPr/>
      <dgm:t>
        <a:bodyPr/>
        <a:lstStyle/>
        <a:p>
          <a:endParaRPr lang="en-IN"/>
        </a:p>
      </dgm:t>
    </dgm:pt>
    <dgm:pt modelId="{EEA88D59-FC2C-4AD7-B96D-E001447838DB}" type="sibTrans" cxnId="{169AAD1C-B9E7-44CE-A1E7-E1020F0C561D}">
      <dgm:prSet/>
      <dgm:spPr/>
      <dgm:t>
        <a:bodyPr/>
        <a:lstStyle/>
        <a:p>
          <a:endParaRPr lang="en-IN"/>
        </a:p>
      </dgm:t>
    </dgm:pt>
    <dgm:pt modelId="{0E788B02-101D-48CA-B454-89452D0D78A9}">
      <dgm:prSet custT="1"/>
      <dgm:spPr/>
      <dgm:t>
        <a:bodyPr/>
        <a:lstStyle/>
        <a:p>
          <a:pPr>
            <a:buFont typeface="+mj-lt"/>
            <a:buAutoNum type="arabicPeriod"/>
          </a:pPr>
          <a:r>
            <a:rPr lang="en-US" sz="1200" b="0" i="0"/>
            <a:t>Internet Connection: Stable and high-speed internet connection.</a:t>
          </a:r>
        </a:p>
      </dgm:t>
    </dgm:pt>
    <dgm:pt modelId="{DC2C6DFD-EDF0-4EA7-A822-117E4D10C543}" type="parTrans" cxnId="{368A89F6-39E5-48AB-86A0-21E2FCDCA19C}">
      <dgm:prSet/>
      <dgm:spPr/>
      <dgm:t>
        <a:bodyPr/>
        <a:lstStyle/>
        <a:p>
          <a:endParaRPr lang="en-IN"/>
        </a:p>
      </dgm:t>
    </dgm:pt>
    <dgm:pt modelId="{D79F7FA3-BFAB-4935-8DC4-BCDA05B1FB37}" type="sibTrans" cxnId="{368A89F6-39E5-48AB-86A0-21E2FCDCA19C}">
      <dgm:prSet/>
      <dgm:spPr/>
      <dgm:t>
        <a:bodyPr/>
        <a:lstStyle/>
        <a:p>
          <a:endParaRPr lang="en-IN"/>
        </a:p>
      </dgm:t>
    </dgm:pt>
    <dgm:pt modelId="{B824359F-160C-4E4A-8B1D-09EF0204FD91}">
      <dgm:prSet custT="1"/>
      <dgm:spPr/>
      <dgm:t>
        <a:bodyPr/>
        <a:lstStyle/>
        <a:p>
          <a:pPr>
            <a:buFont typeface="+mj-lt"/>
            <a:buAutoNum type="arabicPeriod"/>
          </a:pPr>
          <a:r>
            <a:rPr lang="en-US" sz="1200" b="0" i="0"/>
            <a:t>Machine Learning Libraries: Popular libraries such as scikit-learn, TensorFlow, or PyTorch for building and training machine learning models.</a:t>
          </a:r>
        </a:p>
      </dgm:t>
    </dgm:pt>
    <dgm:pt modelId="{C890035A-80A3-4B41-9367-B98DB0D5FB33}" type="parTrans" cxnId="{ADB6C6E7-22D8-4B1E-B715-F87D886CA621}">
      <dgm:prSet/>
      <dgm:spPr/>
      <dgm:t>
        <a:bodyPr/>
        <a:lstStyle/>
        <a:p>
          <a:endParaRPr lang="en-IN"/>
        </a:p>
      </dgm:t>
    </dgm:pt>
    <dgm:pt modelId="{8515238B-5CC1-4B5C-8959-B35012674A6B}" type="sibTrans" cxnId="{ADB6C6E7-22D8-4B1E-B715-F87D886CA621}">
      <dgm:prSet/>
      <dgm:spPr/>
      <dgm:t>
        <a:bodyPr/>
        <a:lstStyle/>
        <a:p>
          <a:endParaRPr lang="en-IN"/>
        </a:p>
      </dgm:t>
    </dgm:pt>
    <dgm:pt modelId="{EB58802D-BB24-4A8F-8AAD-BEEBAB5B8CEB}">
      <dgm:prSet custT="1"/>
      <dgm:spPr/>
      <dgm:t>
        <a:bodyPr/>
        <a:lstStyle/>
        <a:p>
          <a:pPr>
            <a:buFont typeface="+mj-lt"/>
            <a:buAutoNum type="arabicPeriod"/>
          </a:pPr>
          <a:r>
            <a:rPr lang="en-US" sz="1200" b="0" i="0"/>
            <a:t>Data Analysis and Visualization: Libraries like Pandas, NumPy, and Matplotlib for data manipulation, analysis, and visualization.</a:t>
          </a:r>
        </a:p>
      </dgm:t>
    </dgm:pt>
    <dgm:pt modelId="{9077DC92-7D3C-4414-A686-95E62B4EEB32}" type="parTrans" cxnId="{069FD42C-66AE-493C-9AB5-C171FCC3B2B5}">
      <dgm:prSet/>
      <dgm:spPr/>
      <dgm:t>
        <a:bodyPr/>
        <a:lstStyle/>
        <a:p>
          <a:endParaRPr lang="en-IN"/>
        </a:p>
      </dgm:t>
    </dgm:pt>
    <dgm:pt modelId="{D582458A-E0AC-4AD2-B0B3-947AC70F7582}" type="sibTrans" cxnId="{069FD42C-66AE-493C-9AB5-C171FCC3B2B5}">
      <dgm:prSet/>
      <dgm:spPr/>
      <dgm:t>
        <a:bodyPr/>
        <a:lstStyle/>
        <a:p>
          <a:endParaRPr lang="en-IN"/>
        </a:p>
      </dgm:t>
    </dgm:pt>
    <dgm:pt modelId="{45F9D1B0-CA09-4D57-BFC6-BE938E6FF448}">
      <dgm:prSet custT="1"/>
      <dgm:spPr/>
      <dgm:t>
        <a:bodyPr/>
        <a:lstStyle/>
        <a:p>
          <a:pPr>
            <a:buFont typeface="+mj-lt"/>
            <a:buAutoNum type="arabicPeriod"/>
          </a:pPr>
          <a:r>
            <a:rPr lang="en-US" sz="1200" b="0" i="0" dirty="0"/>
            <a:t>Integrated Development Environment (IDE): Software tools like </a:t>
          </a:r>
          <a:r>
            <a:rPr lang="en-US" sz="1200" b="0" i="0" dirty="0" err="1"/>
            <a:t>Jupyter</a:t>
          </a:r>
          <a:r>
            <a:rPr lang="en-US" sz="1200" b="0" i="0" dirty="0"/>
            <a:t> Notebook, PyCharm, or Visual Studio Code for writing and executing code.</a:t>
          </a:r>
        </a:p>
      </dgm:t>
    </dgm:pt>
    <dgm:pt modelId="{BC17DBEF-0B8A-4239-9D3C-651395B72D51}" type="parTrans" cxnId="{71AB452D-04AA-4B21-BEF9-8AD9D019D2D3}">
      <dgm:prSet/>
      <dgm:spPr/>
      <dgm:t>
        <a:bodyPr/>
        <a:lstStyle/>
        <a:p>
          <a:endParaRPr lang="en-IN"/>
        </a:p>
      </dgm:t>
    </dgm:pt>
    <dgm:pt modelId="{0AD6500A-FEA1-4B97-87AD-C8CBB216C213}" type="sibTrans" cxnId="{71AB452D-04AA-4B21-BEF9-8AD9D019D2D3}">
      <dgm:prSet/>
      <dgm:spPr/>
      <dgm:t>
        <a:bodyPr/>
        <a:lstStyle/>
        <a:p>
          <a:endParaRPr lang="en-IN"/>
        </a:p>
      </dgm:t>
    </dgm:pt>
    <dgm:pt modelId="{9DD03628-DE43-4D18-AB79-7652C7E8FB16}">
      <dgm:prSet custT="1"/>
      <dgm:spPr/>
      <dgm:t>
        <a:bodyPr/>
        <a:lstStyle/>
        <a:p>
          <a:pPr>
            <a:buFont typeface="+mj-lt"/>
            <a:buAutoNum type="arabicPeriod"/>
          </a:pPr>
          <a:r>
            <a:rPr lang="en-US" sz="1200" b="0" i="0" dirty="0"/>
            <a:t>Database Management: Software or libraries for managing and querying databases, such as SQLite, MySQL, or MongoDB, depending on the project requirements.</a:t>
          </a:r>
        </a:p>
      </dgm:t>
    </dgm:pt>
    <dgm:pt modelId="{529B49FD-8794-4611-8F0A-BBD83E21AB33}" type="parTrans" cxnId="{8F030AD7-59C1-47ED-8ABB-4E4F9E739BC4}">
      <dgm:prSet/>
      <dgm:spPr/>
      <dgm:t>
        <a:bodyPr/>
        <a:lstStyle/>
        <a:p>
          <a:endParaRPr lang="en-IN"/>
        </a:p>
      </dgm:t>
    </dgm:pt>
    <dgm:pt modelId="{CDC4D031-F43E-4AA7-AE44-772B62BDD4C7}" type="sibTrans" cxnId="{8F030AD7-59C1-47ED-8ABB-4E4F9E739BC4}">
      <dgm:prSet/>
      <dgm:spPr/>
      <dgm:t>
        <a:bodyPr/>
        <a:lstStyle/>
        <a:p>
          <a:endParaRPr lang="en-IN"/>
        </a:p>
      </dgm:t>
    </dgm:pt>
    <dgm:pt modelId="{7EE71E0F-FF7E-4718-925D-081063426033}">
      <dgm:prSet custT="1"/>
      <dgm:spPr/>
      <dgm:t>
        <a:bodyPr/>
        <a:lstStyle/>
        <a:p>
          <a:pPr>
            <a:buFont typeface="+mj-lt"/>
            <a:buAutoNum type="arabicPeriod"/>
          </a:pPr>
          <a:r>
            <a:rPr lang="en-US" sz="1200" b="0" i="0" dirty="0"/>
            <a:t>Data Collection and Cleaning: Tools for data scraping, cleaning, and preprocessing, depending on the data sources and formats used.</a:t>
          </a:r>
        </a:p>
      </dgm:t>
    </dgm:pt>
    <dgm:pt modelId="{99D55AA2-1690-47FB-AC75-5FA92200E533}" type="parTrans" cxnId="{25B504BD-081C-40CB-B2EC-451661D68C5E}">
      <dgm:prSet/>
      <dgm:spPr/>
      <dgm:t>
        <a:bodyPr/>
        <a:lstStyle/>
        <a:p>
          <a:endParaRPr lang="en-IN"/>
        </a:p>
      </dgm:t>
    </dgm:pt>
    <dgm:pt modelId="{E82FB5D4-DA57-4D66-A89F-8F16DE13E632}" type="sibTrans" cxnId="{25B504BD-081C-40CB-B2EC-451661D68C5E}">
      <dgm:prSet/>
      <dgm:spPr/>
      <dgm:t>
        <a:bodyPr/>
        <a:lstStyle/>
        <a:p>
          <a:endParaRPr lang="en-IN"/>
        </a:p>
      </dgm:t>
    </dgm:pt>
    <dgm:pt modelId="{D23EECC0-33EB-45AF-9CEB-F977ECA85EE7}" type="pres">
      <dgm:prSet presAssocID="{882717DC-6159-4942-A950-07B8B808D36A}" presName="Name0" presStyleCnt="0">
        <dgm:presLayoutVars>
          <dgm:dir/>
          <dgm:animLvl val="lvl"/>
          <dgm:resizeHandles val="exact"/>
        </dgm:presLayoutVars>
      </dgm:prSet>
      <dgm:spPr/>
    </dgm:pt>
    <dgm:pt modelId="{8519BED2-7DDC-48EB-8C8E-0F5CBFC91411}" type="pres">
      <dgm:prSet presAssocID="{1C369992-E444-49CD-92C2-A69DE71B01B7}" presName="composite" presStyleCnt="0"/>
      <dgm:spPr/>
    </dgm:pt>
    <dgm:pt modelId="{83CB03F8-970E-4E60-9829-40DE24D49696}" type="pres">
      <dgm:prSet presAssocID="{1C369992-E444-49CD-92C2-A69DE71B01B7}" presName="parTx" presStyleLbl="alignNode1" presStyleIdx="0" presStyleCnt="2" custLinFactNeighborX="-46639" custLinFactNeighborY="2155">
        <dgm:presLayoutVars>
          <dgm:chMax val="0"/>
          <dgm:chPref val="0"/>
          <dgm:bulletEnabled val="1"/>
        </dgm:presLayoutVars>
      </dgm:prSet>
      <dgm:spPr/>
    </dgm:pt>
    <dgm:pt modelId="{5D2F864C-E7E7-4239-84EB-E165A74A6E04}" type="pres">
      <dgm:prSet presAssocID="{1C369992-E444-49CD-92C2-A69DE71B01B7}" presName="desTx" presStyleLbl="alignAccFollowNode1" presStyleIdx="0" presStyleCnt="2">
        <dgm:presLayoutVars>
          <dgm:bulletEnabled val="1"/>
        </dgm:presLayoutVars>
      </dgm:prSet>
      <dgm:spPr/>
    </dgm:pt>
    <dgm:pt modelId="{04B75E52-4980-4257-8AB7-B1B5DA18DCD4}" type="pres">
      <dgm:prSet presAssocID="{CFF2AF5A-F97C-4EB4-B73A-C26F69AC6F11}" presName="space" presStyleCnt="0"/>
      <dgm:spPr/>
    </dgm:pt>
    <dgm:pt modelId="{680D9B0D-6F0B-44CE-8A5D-37097AAF8F75}" type="pres">
      <dgm:prSet presAssocID="{C83D64B5-DE53-42A1-B224-1C725F35788E}" presName="composite" presStyleCnt="0"/>
      <dgm:spPr/>
    </dgm:pt>
    <dgm:pt modelId="{2CB95788-BC73-41FE-8AC0-CC1680D5F048}" type="pres">
      <dgm:prSet presAssocID="{C83D64B5-DE53-42A1-B224-1C725F35788E}" presName="parTx" presStyleLbl="alignNode1" presStyleIdx="1" presStyleCnt="2">
        <dgm:presLayoutVars>
          <dgm:chMax val="0"/>
          <dgm:chPref val="0"/>
          <dgm:bulletEnabled val="1"/>
        </dgm:presLayoutVars>
      </dgm:prSet>
      <dgm:spPr/>
    </dgm:pt>
    <dgm:pt modelId="{C78A16BA-B6B6-4B24-BF63-CEF94F3912B0}" type="pres">
      <dgm:prSet presAssocID="{C83D64B5-DE53-42A1-B224-1C725F35788E}" presName="desTx" presStyleLbl="alignAccFollowNode1" presStyleIdx="1" presStyleCnt="2">
        <dgm:presLayoutVars>
          <dgm:bulletEnabled val="1"/>
        </dgm:presLayoutVars>
      </dgm:prSet>
      <dgm:spPr/>
    </dgm:pt>
  </dgm:ptLst>
  <dgm:cxnLst>
    <dgm:cxn modelId="{A1CDCE01-8F4F-4906-8753-EFF658EAE4FC}" type="presOf" srcId="{882717DC-6159-4942-A950-07B8B808D36A}" destId="{D23EECC0-33EB-45AF-9CEB-F977ECA85EE7}" srcOrd="0" destOrd="0" presId="urn:microsoft.com/office/officeart/2005/8/layout/hList1"/>
    <dgm:cxn modelId="{169AAD1C-B9E7-44CE-A1E7-E1020F0C561D}" srcId="{1C369992-E444-49CD-92C2-A69DE71B01B7}" destId="{EA4E5B8E-70FE-4221-BFF1-D89A0E744768}" srcOrd="3" destOrd="0" parTransId="{54923B1E-298C-4FEB-A930-04E6DD22A90F}" sibTransId="{EEA88D59-FC2C-4AD7-B96D-E001447838DB}"/>
    <dgm:cxn modelId="{18F6BF20-855C-4A34-A7CC-A5523A3106F8}" type="presOf" srcId="{B824359F-160C-4E4A-8B1D-09EF0204FD91}" destId="{C78A16BA-B6B6-4B24-BF63-CEF94F3912B0}" srcOrd="0" destOrd="1" presId="urn:microsoft.com/office/officeart/2005/8/layout/hList1"/>
    <dgm:cxn modelId="{467E3327-EAD3-4C13-9021-641DCF1110FE}" srcId="{882717DC-6159-4942-A950-07B8B808D36A}" destId="{1C369992-E444-49CD-92C2-A69DE71B01B7}" srcOrd="0" destOrd="0" parTransId="{8613D7D6-AC9B-42B8-9B98-32C36F8B4005}" sibTransId="{CFF2AF5A-F97C-4EB4-B73A-C26F69AC6F11}"/>
    <dgm:cxn modelId="{FEB6CF27-38D3-4A0D-9D26-0EF07EFEB7C8}" type="presOf" srcId="{792C9FBA-220A-4179-B0F6-1AAC34710B0D}" destId="{5D2F864C-E7E7-4239-84EB-E165A74A6E04}" srcOrd="0" destOrd="1" presId="urn:microsoft.com/office/officeart/2005/8/layout/hList1"/>
    <dgm:cxn modelId="{85E6222B-0F67-48B5-A074-DB3614C73E93}" type="presOf" srcId="{1C369992-E444-49CD-92C2-A69DE71B01B7}" destId="{83CB03F8-970E-4E60-9829-40DE24D49696}" srcOrd="0" destOrd="0" presId="urn:microsoft.com/office/officeart/2005/8/layout/hList1"/>
    <dgm:cxn modelId="{069FD42C-66AE-493C-9AB5-C171FCC3B2B5}" srcId="{C83D64B5-DE53-42A1-B224-1C725F35788E}" destId="{EB58802D-BB24-4A8F-8AAD-BEEBAB5B8CEB}" srcOrd="2" destOrd="0" parTransId="{9077DC92-7D3C-4414-A686-95E62B4EEB32}" sibTransId="{D582458A-E0AC-4AD2-B0B3-947AC70F7582}"/>
    <dgm:cxn modelId="{71AB452D-04AA-4B21-BEF9-8AD9D019D2D3}" srcId="{C83D64B5-DE53-42A1-B224-1C725F35788E}" destId="{45F9D1B0-CA09-4D57-BFC6-BE938E6FF448}" srcOrd="3" destOrd="0" parTransId="{BC17DBEF-0B8A-4239-9D3C-651395B72D51}" sibTransId="{0AD6500A-FEA1-4B97-87AD-C8CBB216C213}"/>
    <dgm:cxn modelId="{DDFCCD3B-F928-4028-9000-98ADF8DBCE90}" type="presOf" srcId="{EB58802D-BB24-4A8F-8AAD-BEEBAB5B8CEB}" destId="{C78A16BA-B6B6-4B24-BF63-CEF94F3912B0}" srcOrd="0" destOrd="2" presId="urn:microsoft.com/office/officeart/2005/8/layout/hList1"/>
    <dgm:cxn modelId="{2CB1CF41-8C58-4569-9F75-8C851B1DA716}" type="presOf" srcId="{13BE2ACF-9F17-47E2-AE22-062FA43F44C8}" destId="{C78A16BA-B6B6-4B24-BF63-CEF94F3912B0}" srcOrd="0" destOrd="0" presId="urn:microsoft.com/office/officeart/2005/8/layout/hList1"/>
    <dgm:cxn modelId="{D6A31159-02D0-4FB0-BCF3-7CABE74625C8}" srcId="{1C369992-E444-49CD-92C2-A69DE71B01B7}" destId="{3E682205-935C-4344-8B88-38D84C71E4AC}" srcOrd="0" destOrd="0" parTransId="{6A481409-3FAB-4CBD-A75E-8654FD3ECD99}" sibTransId="{802011F8-B82C-40F5-A378-44F8A3E7115C}"/>
    <dgm:cxn modelId="{D869617A-BCEA-46FB-A0C5-FA0DEF96CEE0}" srcId="{C83D64B5-DE53-42A1-B224-1C725F35788E}" destId="{13BE2ACF-9F17-47E2-AE22-062FA43F44C8}" srcOrd="0" destOrd="0" parTransId="{F9DB64F2-9D6D-41E2-B06C-700F6504CDC9}" sibTransId="{C29C25EE-B574-46AA-8224-70368BE2F269}"/>
    <dgm:cxn modelId="{FFD4458D-7AB5-490D-989E-2B23E531D178}" type="presOf" srcId="{7EE71E0F-FF7E-4718-925D-081063426033}" destId="{C78A16BA-B6B6-4B24-BF63-CEF94F3912B0}" srcOrd="0" destOrd="5" presId="urn:microsoft.com/office/officeart/2005/8/layout/hList1"/>
    <dgm:cxn modelId="{BC241895-A2CF-4876-9764-C79FD10B797E}" type="presOf" srcId="{0E788B02-101D-48CA-B454-89452D0D78A9}" destId="{5D2F864C-E7E7-4239-84EB-E165A74A6E04}" srcOrd="0" destOrd="4" presId="urn:microsoft.com/office/officeart/2005/8/layout/hList1"/>
    <dgm:cxn modelId="{CABEAC9B-0624-4C40-ACE9-47FA6B0D1035}" srcId="{882717DC-6159-4942-A950-07B8B808D36A}" destId="{C83D64B5-DE53-42A1-B224-1C725F35788E}" srcOrd="1" destOrd="0" parTransId="{0CB9D68D-A611-4264-A731-5751EE4FECCF}" sibTransId="{3F2FD70B-E5F8-46F7-8E2F-FDC36EAC64C8}"/>
    <dgm:cxn modelId="{17BE20A2-6C36-46A4-958F-52C107BE4F17}" srcId="{1C369992-E444-49CD-92C2-A69DE71B01B7}" destId="{52953AAB-ABA6-4960-84CE-90F712072CDA}" srcOrd="2" destOrd="0" parTransId="{84070D37-B745-49EC-B83E-D87CA1506044}" sibTransId="{9E746C24-E49E-4365-A486-E9EA76F989DE}"/>
    <dgm:cxn modelId="{7539CFB2-B894-4FE7-8F3B-C75C35DA3847}" type="presOf" srcId="{9DD03628-DE43-4D18-AB79-7652C7E8FB16}" destId="{C78A16BA-B6B6-4B24-BF63-CEF94F3912B0}" srcOrd="0" destOrd="4" presId="urn:microsoft.com/office/officeart/2005/8/layout/hList1"/>
    <dgm:cxn modelId="{25B504BD-081C-40CB-B2EC-451661D68C5E}" srcId="{C83D64B5-DE53-42A1-B224-1C725F35788E}" destId="{7EE71E0F-FF7E-4718-925D-081063426033}" srcOrd="5" destOrd="0" parTransId="{99D55AA2-1690-47FB-AC75-5FA92200E533}" sibTransId="{E82FB5D4-DA57-4D66-A89F-8F16DE13E632}"/>
    <dgm:cxn modelId="{BBD996BE-651F-4E91-99A6-1B904B91396F}" type="presOf" srcId="{45F9D1B0-CA09-4D57-BFC6-BE938E6FF448}" destId="{C78A16BA-B6B6-4B24-BF63-CEF94F3912B0}" srcOrd="0" destOrd="3" presId="urn:microsoft.com/office/officeart/2005/8/layout/hList1"/>
    <dgm:cxn modelId="{92A8E6C1-6505-405F-927D-B0582FBC7034}" type="presOf" srcId="{C83D64B5-DE53-42A1-B224-1C725F35788E}" destId="{2CB95788-BC73-41FE-8AC0-CC1680D5F048}" srcOrd="0" destOrd="0" presId="urn:microsoft.com/office/officeart/2005/8/layout/hList1"/>
    <dgm:cxn modelId="{2615BBCA-AF6D-4B76-8CE8-281FE6BBEB51}" type="presOf" srcId="{52953AAB-ABA6-4960-84CE-90F712072CDA}" destId="{5D2F864C-E7E7-4239-84EB-E165A74A6E04}" srcOrd="0" destOrd="2" presId="urn:microsoft.com/office/officeart/2005/8/layout/hList1"/>
    <dgm:cxn modelId="{8F030AD7-59C1-47ED-8ABB-4E4F9E739BC4}" srcId="{C83D64B5-DE53-42A1-B224-1C725F35788E}" destId="{9DD03628-DE43-4D18-AB79-7652C7E8FB16}" srcOrd="4" destOrd="0" parTransId="{529B49FD-8794-4611-8F0A-BBD83E21AB33}" sibTransId="{CDC4D031-F43E-4AA7-AE44-772B62BDD4C7}"/>
    <dgm:cxn modelId="{ADB6C6E7-22D8-4B1E-B715-F87D886CA621}" srcId="{C83D64B5-DE53-42A1-B224-1C725F35788E}" destId="{B824359F-160C-4E4A-8B1D-09EF0204FD91}" srcOrd="1" destOrd="0" parTransId="{C890035A-80A3-4B41-9367-B98DB0D5FB33}" sibTransId="{8515238B-5CC1-4B5C-8959-B35012674A6B}"/>
    <dgm:cxn modelId="{DFFCEBEE-12C6-4AC0-9C83-CE475E4DC82E}" type="presOf" srcId="{3E682205-935C-4344-8B88-38D84C71E4AC}" destId="{5D2F864C-E7E7-4239-84EB-E165A74A6E04}" srcOrd="0" destOrd="0" presId="urn:microsoft.com/office/officeart/2005/8/layout/hList1"/>
    <dgm:cxn modelId="{6A8C0EF1-47CF-4F96-82A6-198545B8590F}" type="presOf" srcId="{EA4E5B8E-70FE-4221-BFF1-D89A0E744768}" destId="{5D2F864C-E7E7-4239-84EB-E165A74A6E04}" srcOrd="0" destOrd="3" presId="urn:microsoft.com/office/officeart/2005/8/layout/hList1"/>
    <dgm:cxn modelId="{5F2549F6-3422-4B30-A9B4-1C4886669E7D}" srcId="{1C369992-E444-49CD-92C2-A69DE71B01B7}" destId="{792C9FBA-220A-4179-B0F6-1AAC34710B0D}" srcOrd="1" destOrd="0" parTransId="{7C615C6F-5767-4298-A3CD-DC718F9FFF25}" sibTransId="{9A9DFB42-F60B-45AF-AF17-B7F244BD2C0B}"/>
    <dgm:cxn modelId="{368A89F6-39E5-48AB-86A0-21E2FCDCA19C}" srcId="{1C369992-E444-49CD-92C2-A69DE71B01B7}" destId="{0E788B02-101D-48CA-B454-89452D0D78A9}" srcOrd="4" destOrd="0" parTransId="{DC2C6DFD-EDF0-4EA7-A822-117E4D10C543}" sibTransId="{D79F7FA3-BFAB-4935-8DC4-BCDA05B1FB37}"/>
    <dgm:cxn modelId="{396D3833-2709-4527-A065-6E4CC3341EC8}" type="presParOf" srcId="{D23EECC0-33EB-45AF-9CEB-F977ECA85EE7}" destId="{8519BED2-7DDC-48EB-8C8E-0F5CBFC91411}" srcOrd="0" destOrd="0" presId="urn:microsoft.com/office/officeart/2005/8/layout/hList1"/>
    <dgm:cxn modelId="{4FD9B46C-4F55-4B03-A45C-B40D8590E93D}" type="presParOf" srcId="{8519BED2-7DDC-48EB-8C8E-0F5CBFC91411}" destId="{83CB03F8-970E-4E60-9829-40DE24D49696}" srcOrd="0" destOrd="0" presId="urn:microsoft.com/office/officeart/2005/8/layout/hList1"/>
    <dgm:cxn modelId="{7DAA1C7E-EF05-47AB-A442-C9B23FB76E1A}" type="presParOf" srcId="{8519BED2-7DDC-48EB-8C8E-0F5CBFC91411}" destId="{5D2F864C-E7E7-4239-84EB-E165A74A6E04}" srcOrd="1" destOrd="0" presId="urn:microsoft.com/office/officeart/2005/8/layout/hList1"/>
    <dgm:cxn modelId="{41460A1A-9FB5-409F-9E9B-1DA58BCD61CE}" type="presParOf" srcId="{D23EECC0-33EB-45AF-9CEB-F977ECA85EE7}" destId="{04B75E52-4980-4257-8AB7-B1B5DA18DCD4}" srcOrd="1" destOrd="0" presId="urn:microsoft.com/office/officeart/2005/8/layout/hList1"/>
    <dgm:cxn modelId="{89572A28-C6A9-47C2-BB13-90E21B3A03FD}" type="presParOf" srcId="{D23EECC0-33EB-45AF-9CEB-F977ECA85EE7}" destId="{680D9B0D-6F0B-44CE-8A5D-37097AAF8F75}" srcOrd="2" destOrd="0" presId="urn:microsoft.com/office/officeart/2005/8/layout/hList1"/>
    <dgm:cxn modelId="{A13FEA1F-D728-4EAB-B8DD-EB5039E26B1D}" type="presParOf" srcId="{680D9B0D-6F0B-44CE-8A5D-37097AAF8F75}" destId="{2CB95788-BC73-41FE-8AC0-CC1680D5F048}" srcOrd="0" destOrd="0" presId="urn:microsoft.com/office/officeart/2005/8/layout/hList1"/>
    <dgm:cxn modelId="{B4A483A8-AA54-4DBB-A242-2784FEB5C632}" type="presParOf" srcId="{680D9B0D-6F0B-44CE-8A5D-37097AAF8F75}" destId="{C78A16BA-B6B6-4B24-BF63-CEF94F3912B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B7AA9-51D5-460A-AB6C-930345770809}">
      <dsp:nvSpPr>
        <dsp:cNvPr id="0" name=""/>
        <dsp:cNvSpPr/>
      </dsp:nvSpPr>
      <dsp:spPr>
        <a:xfrm>
          <a:off x="0" y="274199"/>
          <a:ext cx="9459273" cy="327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78C488-47D5-4C42-BA8A-CA15B22588DE}">
      <dsp:nvSpPr>
        <dsp:cNvPr id="0" name=""/>
        <dsp:cNvSpPr/>
      </dsp:nvSpPr>
      <dsp:spPr>
        <a:xfrm>
          <a:off x="472963" y="82319"/>
          <a:ext cx="6621491"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277" tIns="0" rIns="250277" bIns="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latin typeface="Times New Roman" panose="02020603050405020304" pitchFamily="18" charset="0"/>
              <a:cs typeface="Times New Roman" panose="02020603050405020304" pitchFamily="18" charset="0"/>
            </a:rPr>
            <a:t>1. INTRODUCTION</a:t>
          </a:r>
          <a:endParaRPr lang="en-IN" sz="2000" kern="1200" dirty="0">
            <a:solidFill>
              <a:schemeClr val="tx1"/>
            </a:solidFill>
            <a:latin typeface="Times New Roman" panose="02020603050405020304" pitchFamily="18" charset="0"/>
            <a:cs typeface="Times New Roman" panose="02020603050405020304" pitchFamily="18" charset="0"/>
          </a:endParaRPr>
        </a:p>
      </dsp:txBody>
      <dsp:txXfrm>
        <a:off x="491697" y="101053"/>
        <a:ext cx="6584023" cy="346292"/>
      </dsp:txXfrm>
    </dsp:sp>
    <dsp:sp modelId="{64CB0D0C-0210-4897-8977-8EEA2CFFD195}">
      <dsp:nvSpPr>
        <dsp:cNvPr id="0" name=""/>
        <dsp:cNvSpPr/>
      </dsp:nvSpPr>
      <dsp:spPr>
        <a:xfrm>
          <a:off x="0" y="824574"/>
          <a:ext cx="9459273" cy="327600"/>
        </a:xfrm>
        <a:prstGeom prst="rect">
          <a:avLst/>
        </a:prstGeom>
        <a:solidFill>
          <a:schemeClr val="lt1">
            <a:alpha val="90000"/>
            <a:hueOff val="0"/>
            <a:satOff val="0"/>
            <a:lumOff val="0"/>
            <a:alphaOff val="0"/>
          </a:schemeClr>
        </a:solidFill>
        <a:ln w="12700" cap="flat" cmpd="sng" algn="ctr">
          <a:solidFill>
            <a:schemeClr val="accent3">
              <a:hueOff val="338825"/>
              <a:satOff val="12500"/>
              <a:lumOff val="-18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A638D3-0025-4B36-9AB6-5EF72A43C4FF}">
      <dsp:nvSpPr>
        <dsp:cNvPr id="0" name=""/>
        <dsp:cNvSpPr/>
      </dsp:nvSpPr>
      <dsp:spPr>
        <a:xfrm>
          <a:off x="472963" y="671999"/>
          <a:ext cx="6621491" cy="383760"/>
        </a:xfrm>
        <a:prstGeom prst="roundRect">
          <a:avLst/>
        </a:prstGeom>
        <a:solidFill>
          <a:schemeClr val="accent3">
            <a:hueOff val="338825"/>
            <a:satOff val="12500"/>
            <a:lumOff val="-18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277" tIns="0" rIns="250277" bIns="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latin typeface="Times New Roman" panose="02020603050405020304" pitchFamily="18" charset="0"/>
              <a:cs typeface="Times New Roman" panose="02020603050405020304" pitchFamily="18" charset="0"/>
            </a:rPr>
            <a:t>2. PROBLEM STATEMENT</a:t>
          </a:r>
          <a:endParaRPr lang="en-IN" sz="2000" kern="1200" dirty="0">
            <a:solidFill>
              <a:schemeClr val="tx1"/>
            </a:solidFill>
            <a:latin typeface="Times New Roman" panose="02020603050405020304" pitchFamily="18" charset="0"/>
            <a:cs typeface="Times New Roman" panose="02020603050405020304" pitchFamily="18" charset="0"/>
          </a:endParaRPr>
        </a:p>
      </dsp:txBody>
      <dsp:txXfrm>
        <a:off x="491697" y="690733"/>
        <a:ext cx="6584023" cy="346292"/>
      </dsp:txXfrm>
    </dsp:sp>
    <dsp:sp modelId="{11CB3959-A964-4D14-A068-367A4A3EE644}">
      <dsp:nvSpPr>
        <dsp:cNvPr id="0" name=""/>
        <dsp:cNvSpPr/>
      </dsp:nvSpPr>
      <dsp:spPr>
        <a:xfrm>
          <a:off x="0" y="1453559"/>
          <a:ext cx="9459273" cy="327600"/>
        </a:xfrm>
        <a:prstGeom prst="rect">
          <a:avLst/>
        </a:prstGeom>
        <a:solidFill>
          <a:schemeClr val="lt1">
            <a:alpha val="90000"/>
            <a:hueOff val="0"/>
            <a:satOff val="0"/>
            <a:lumOff val="0"/>
            <a:alphaOff val="0"/>
          </a:schemeClr>
        </a:solidFill>
        <a:ln w="12700" cap="flat" cmpd="sng" algn="ctr">
          <a:solidFill>
            <a:schemeClr val="accent3">
              <a:hueOff val="677650"/>
              <a:satOff val="25000"/>
              <a:lumOff val="-36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979E9-E271-4F7F-A4DF-DCD4935FF109}">
      <dsp:nvSpPr>
        <dsp:cNvPr id="0" name=""/>
        <dsp:cNvSpPr/>
      </dsp:nvSpPr>
      <dsp:spPr>
        <a:xfrm>
          <a:off x="472963" y="1261679"/>
          <a:ext cx="6621491" cy="383760"/>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277" tIns="0" rIns="250277" bIns="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latin typeface="Times New Roman" panose="02020603050405020304" pitchFamily="18" charset="0"/>
              <a:cs typeface="Times New Roman" panose="02020603050405020304" pitchFamily="18" charset="0"/>
            </a:rPr>
            <a:t>3. OBJECTIVE</a:t>
          </a:r>
          <a:endParaRPr lang="en-IN" sz="2000" kern="1200" dirty="0">
            <a:solidFill>
              <a:schemeClr val="tx1"/>
            </a:solidFill>
            <a:latin typeface="Times New Roman" panose="02020603050405020304" pitchFamily="18" charset="0"/>
            <a:cs typeface="Times New Roman" panose="02020603050405020304" pitchFamily="18" charset="0"/>
          </a:endParaRPr>
        </a:p>
      </dsp:txBody>
      <dsp:txXfrm>
        <a:off x="491697" y="1280413"/>
        <a:ext cx="6584023" cy="346292"/>
      </dsp:txXfrm>
    </dsp:sp>
    <dsp:sp modelId="{BED1BE14-2C68-446F-809D-9470993467E5}">
      <dsp:nvSpPr>
        <dsp:cNvPr id="0" name=""/>
        <dsp:cNvSpPr/>
      </dsp:nvSpPr>
      <dsp:spPr>
        <a:xfrm>
          <a:off x="0" y="2043239"/>
          <a:ext cx="9459273" cy="327600"/>
        </a:xfrm>
        <a:prstGeom prst="rect">
          <a:avLst/>
        </a:prstGeom>
        <a:solidFill>
          <a:schemeClr val="lt1">
            <a:alpha val="90000"/>
            <a:hueOff val="0"/>
            <a:satOff val="0"/>
            <a:lumOff val="0"/>
            <a:alphaOff val="0"/>
          </a:schemeClr>
        </a:solidFill>
        <a:ln w="12700" cap="flat" cmpd="sng" algn="ctr">
          <a:solidFill>
            <a:schemeClr val="accent3">
              <a:hueOff val="1016475"/>
              <a:satOff val="37500"/>
              <a:lumOff val="-55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74EEA9-7434-48F1-807D-3E9D41EDD56C}">
      <dsp:nvSpPr>
        <dsp:cNvPr id="0" name=""/>
        <dsp:cNvSpPr/>
      </dsp:nvSpPr>
      <dsp:spPr>
        <a:xfrm>
          <a:off x="472963" y="1851359"/>
          <a:ext cx="6621491" cy="383760"/>
        </a:xfrm>
        <a:prstGeom prst="roundRect">
          <a:avLst/>
        </a:prstGeom>
        <a:solidFill>
          <a:schemeClr val="accent3">
            <a:hueOff val="1016475"/>
            <a:satOff val="37500"/>
            <a:lumOff val="-55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277" tIns="0" rIns="250277" bIns="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latin typeface="Times New Roman" panose="02020603050405020304" pitchFamily="18" charset="0"/>
              <a:cs typeface="Times New Roman" panose="02020603050405020304" pitchFamily="18" charset="0"/>
            </a:rPr>
            <a:t>4. LITERATURE REVIEW</a:t>
          </a:r>
          <a:endParaRPr lang="en-IN" sz="2000" kern="1200" dirty="0">
            <a:solidFill>
              <a:schemeClr val="tx1"/>
            </a:solidFill>
            <a:latin typeface="Times New Roman" panose="02020603050405020304" pitchFamily="18" charset="0"/>
            <a:cs typeface="Times New Roman" panose="02020603050405020304" pitchFamily="18" charset="0"/>
          </a:endParaRPr>
        </a:p>
      </dsp:txBody>
      <dsp:txXfrm>
        <a:off x="491697" y="1870093"/>
        <a:ext cx="6584023" cy="346292"/>
      </dsp:txXfrm>
    </dsp:sp>
    <dsp:sp modelId="{9B42400D-C191-4BEA-A41A-666D0CA6652F}">
      <dsp:nvSpPr>
        <dsp:cNvPr id="0" name=""/>
        <dsp:cNvSpPr/>
      </dsp:nvSpPr>
      <dsp:spPr>
        <a:xfrm>
          <a:off x="0" y="2632919"/>
          <a:ext cx="9459273" cy="327600"/>
        </a:xfrm>
        <a:prstGeom prst="rect">
          <a:avLst/>
        </a:prstGeom>
        <a:solidFill>
          <a:schemeClr val="lt1">
            <a:alpha val="90000"/>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992B5E-9FE3-47F8-AF71-43250420F147}">
      <dsp:nvSpPr>
        <dsp:cNvPr id="0" name=""/>
        <dsp:cNvSpPr/>
      </dsp:nvSpPr>
      <dsp:spPr>
        <a:xfrm>
          <a:off x="472963" y="2441039"/>
          <a:ext cx="6621491" cy="38376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277" tIns="0" rIns="250277"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5. METHODOLOGY</a:t>
          </a:r>
          <a:endParaRPr lang="en-IN" sz="2000" kern="1200" dirty="0">
            <a:solidFill>
              <a:schemeClr val="tx1"/>
            </a:solidFill>
            <a:latin typeface="Times New Roman" panose="02020603050405020304" pitchFamily="18" charset="0"/>
            <a:cs typeface="Times New Roman" panose="02020603050405020304" pitchFamily="18" charset="0"/>
          </a:endParaRPr>
        </a:p>
      </dsp:txBody>
      <dsp:txXfrm>
        <a:off x="491697" y="2459773"/>
        <a:ext cx="6584023" cy="346292"/>
      </dsp:txXfrm>
    </dsp:sp>
    <dsp:sp modelId="{5A0141B9-8A6C-4632-AD62-C3D36E0FA2DE}">
      <dsp:nvSpPr>
        <dsp:cNvPr id="0" name=""/>
        <dsp:cNvSpPr/>
      </dsp:nvSpPr>
      <dsp:spPr>
        <a:xfrm>
          <a:off x="0" y="3222599"/>
          <a:ext cx="9459273" cy="327600"/>
        </a:xfrm>
        <a:prstGeom prst="rect">
          <a:avLst/>
        </a:prstGeom>
        <a:solidFill>
          <a:schemeClr val="lt1">
            <a:alpha val="90000"/>
            <a:hueOff val="0"/>
            <a:satOff val="0"/>
            <a:lumOff val="0"/>
            <a:alphaOff val="0"/>
          </a:schemeClr>
        </a:solidFill>
        <a:ln w="12700" cap="flat" cmpd="sng" algn="ctr">
          <a:solidFill>
            <a:schemeClr val="accent3">
              <a:hueOff val="1694124"/>
              <a:satOff val="62500"/>
              <a:lumOff val="-919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F10B22-E770-4F39-A021-521F42B063B7}">
      <dsp:nvSpPr>
        <dsp:cNvPr id="0" name=""/>
        <dsp:cNvSpPr/>
      </dsp:nvSpPr>
      <dsp:spPr>
        <a:xfrm>
          <a:off x="472963" y="3030719"/>
          <a:ext cx="6621491" cy="383760"/>
        </a:xfrm>
        <a:prstGeom prst="roundRect">
          <a:avLst/>
        </a:prstGeom>
        <a:solidFill>
          <a:schemeClr val="accent3">
            <a:hueOff val="1694124"/>
            <a:satOff val="62500"/>
            <a:lumOff val="-91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277" tIns="0" rIns="250277" bIns="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latin typeface="Times New Roman" panose="02020603050405020304" pitchFamily="18" charset="0"/>
              <a:cs typeface="Times New Roman" panose="02020603050405020304" pitchFamily="18" charset="0"/>
            </a:rPr>
            <a:t>6. RESULT &amp; INTERPRETATION</a:t>
          </a:r>
          <a:endParaRPr lang="en-IN" sz="2000" kern="1200" dirty="0">
            <a:solidFill>
              <a:schemeClr val="tx1"/>
            </a:solidFill>
            <a:latin typeface="Times New Roman" panose="02020603050405020304" pitchFamily="18" charset="0"/>
            <a:cs typeface="Times New Roman" panose="02020603050405020304" pitchFamily="18" charset="0"/>
          </a:endParaRPr>
        </a:p>
      </dsp:txBody>
      <dsp:txXfrm>
        <a:off x="491697" y="3049453"/>
        <a:ext cx="6584023" cy="346292"/>
      </dsp:txXfrm>
    </dsp:sp>
    <dsp:sp modelId="{1251B614-6EDF-4C72-8861-9F267BF187D9}">
      <dsp:nvSpPr>
        <dsp:cNvPr id="0" name=""/>
        <dsp:cNvSpPr/>
      </dsp:nvSpPr>
      <dsp:spPr>
        <a:xfrm>
          <a:off x="0" y="3812279"/>
          <a:ext cx="9459273" cy="327600"/>
        </a:xfrm>
        <a:prstGeom prst="rect">
          <a:avLst/>
        </a:prstGeom>
        <a:solidFill>
          <a:schemeClr val="lt1">
            <a:alpha val="90000"/>
            <a:hueOff val="0"/>
            <a:satOff val="0"/>
            <a:lumOff val="0"/>
            <a:alphaOff val="0"/>
          </a:schemeClr>
        </a:solidFill>
        <a:ln w="12700" cap="flat" cmpd="sng" algn="ctr">
          <a:solidFill>
            <a:schemeClr val="accent3">
              <a:hueOff val="2032949"/>
              <a:satOff val="75000"/>
              <a:lumOff val="-110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CE17F8-3469-466C-AE9B-D35C42774AF2}">
      <dsp:nvSpPr>
        <dsp:cNvPr id="0" name=""/>
        <dsp:cNvSpPr/>
      </dsp:nvSpPr>
      <dsp:spPr>
        <a:xfrm>
          <a:off x="472963" y="3620399"/>
          <a:ext cx="6621491" cy="383760"/>
        </a:xfrm>
        <a:prstGeom prst="roundRect">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277" tIns="0" rIns="250277"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7. H/W &amp; S/W REQUIREMENTS</a:t>
          </a:r>
          <a:endParaRPr lang="en-IN" sz="2000" kern="1200" dirty="0">
            <a:solidFill>
              <a:schemeClr val="tx1"/>
            </a:solidFill>
            <a:latin typeface="Times New Roman" panose="02020603050405020304" pitchFamily="18" charset="0"/>
            <a:cs typeface="Times New Roman" panose="02020603050405020304" pitchFamily="18" charset="0"/>
          </a:endParaRPr>
        </a:p>
      </dsp:txBody>
      <dsp:txXfrm>
        <a:off x="491697" y="3639133"/>
        <a:ext cx="6584023" cy="346292"/>
      </dsp:txXfrm>
    </dsp:sp>
    <dsp:sp modelId="{BF516F09-82DE-4227-B66F-6EEAD2D36551}">
      <dsp:nvSpPr>
        <dsp:cNvPr id="0" name=""/>
        <dsp:cNvSpPr/>
      </dsp:nvSpPr>
      <dsp:spPr>
        <a:xfrm>
          <a:off x="0" y="4401959"/>
          <a:ext cx="9459273" cy="327600"/>
        </a:xfrm>
        <a:prstGeom prst="rect">
          <a:avLst/>
        </a:prstGeom>
        <a:solidFill>
          <a:schemeClr val="lt1">
            <a:alpha val="90000"/>
            <a:hueOff val="0"/>
            <a:satOff val="0"/>
            <a:lumOff val="0"/>
            <a:alphaOff val="0"/>
          </a:schemeClr>
        </a:solidFill>
        <a:ln w="12700" cap="flat" cmpd="sng" algn="ctr">
          <a:solidFill>
            <a:schemeClr val="accent3">
              <a:hueOff val="2371774"/>
              <a:satOff val="87500"/>
              <a:lumOff val="-12868"/>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79910B-A5FD-4E74-A436-6974F567A088}">
      <dsp:nvSpPr>
        <dsp:cNvPr id="0" name=""/>
        <dsp:cNvSpPr/>
      </dsp:nvSpPr>
      <dsp:spPr>
        <a:xfrm>
          <a:off x="472963" y="4210079"/>
          <a:ext cx="6621491" cy="383760"/>
        </a:xfrm>
        <a:prstGeom prst="roundRect">
          <a:avLst/>
        </a:prstGeom>
        <a:solidFill>
          <a:schemeClr val="accent3">
            <a:hueOff val="2371774"/>
            <a:satOff val="87500"/>
            <a:lumOff val="-128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277" tIns="0" rIns="250277" bIns="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latin typeface="Times New Roman" panose="02020603050405020304" pitchFamily="18" charset="0"/>
              <a:cs typeface="Times New Roman" panose="02020603050405020304" pitchFamily="18" charset="0"/>
            </a:rPr>
            <a:t>8. FUTURE SCOPE &amp; CONCLUSION</a:t>
          </a:r>
          <a:endParaRPr lang="en-IN" sz="2000" kern="1200" dirty="0">
            <a:solidFill>
              <a:schemeClr val="tx1"/>
            </a:solidFill>
            <a:latin typeface="Times New Roman" panose="02020603050405020304" pitchFamily="18" charset="0"/>
            <a:cs typeface="Times New Roman" panose="02020603050405020304" pitchFamily="18" charset="0"/>
          </a:endParaRPr>
        </a:p>
      </dsp:txBody>
      <dsp:txXfrm>
        <a:off x="491697" y="4228813"/>
        <a:ext cx="6584023" cy="346292"/>
      </dsp:txXfrm>
    </dsp:sp>
    <dsp:sp modelId="{4AB87E02-3795-46E5-B218-1ECB61ED46BD}">
      <dsp:nvSpPr>
        <dsp:cNvPr id="0" name=""/>
        <dsp:cNvSpPr/>
      </dsp:nvSpPr>
      <dsp:spPr>
        <a:xfrm>
          <a:off x="0" y="4991639"/>
          <a:ext cx="9459273" cy="327600"/>
        </a:xfrm>
        <a:prstGeom prst="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BE6C2F-9ED7-49E4-BE61-80F8DE39CA3D}">
      <dsp:nvSpPr>
        <dsp:cNvPr id="0" name=""/>
        <dsp:cNvSpPr/>
      </dsp:nvSpPr>
      <dsp:spPr>
        <a:xfrm>
          <a:off x="472963" y="4799759"/>
          <a:ext cx="6621491" cy="38376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277" tIns="0" rIns="250277"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9. REFERENCE</a:t>
          </a:r>
          <a:endParaRPr lang="en-IN" sz="2000" kern="1200" dirty="0">
            <a:solidFill>
              <a:schemeClr val="tx1"/>
            </a:solidFill>
            <a:latin typeface="Times New Roman" panose="02020603050405020304" pitchFamily="18" charset="0"/>
            <a:cs typeface="Times New Roman" panose="02020603050405020304" pitchFamily="18" charset="0"/>
          </a:endParaRPr>
        </a:p>
      </dsp:txBody>
      <dsp:txXfrm>
        <a:off x="491697" y="4818493"/>
        <a:ext cx="6584023" cy="3462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A8F4A-8297-4C40-B1E0-7DF08490B71A}">
      <dsp:nvSpPr>
        <dsp:cNvPr id="0" name=""/>
        <dsp:cNvSpPr/>
      </dsp:nvSpPr>
      <dsp:spPr>
        <a:xfrm>
          <a:off x="0" y="488078"/>
          <a:ext cx="8128000" cy="55960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FUTURE SCOPE</a:t>
          </a:r>
        </a:p>
      </dsp:txBody>
      <dsp:txXfrm>
        <a:off x="27318" y="515396"/>
        <a:ext cx="8073364" cy="504970"/>
      </dsp:txXfrm>
    </dsp:sp>
    <dsp:sp modelId="{C2C56E9B-726F-4B78-B8B8-8046A81D866B}">
      <dsp:nvSpPr>
        <dsp:cNvPr id="0" name=""/>
        <dsp:cNvSpPr/>
      </dsp:nvSpPr>
      <dsp:spPr>
        <a:xfrm>
          <a:off x="0" y="1047685"/>
          <a:ext cx="8128000" cy="1614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114300" lvl="1" indent="-114300" algn="l" defTabSz="533400">
            <a:lnSpc>
              <a:spcPct val="90000"/>
            </a:lnSpc>
            <a:spcBef>
              <a:spcPct val="0"/>
            </a:spcBef>
            <a:spcAft>
              <a:spcPct val="20000"/>
            </a:spcAft>
            <a:buFont typeface="+mj-lt"/>
            <a:buAutoNum type="arabicPeriod"/>
          </a:pPr>
          <a:r>
            <a:rPr lang="en-US" sz="1200" b="0" i="0" kern="1200" dirty="0">
              <a:latin typeface="Times New Roman" panose="02020603050405020304" pitchFamily="18" charset="0"/>
              <a:cs typeface="Times New Roman" panose="02020603050405020304" pitchFamily="18" charset="0"/>
            </a:rPr>
            <a:t>Advanced Models: Exploration and development of more sophisticated machine learning models, such as ensemble methods, deep learning architectures, or hybrid models, to improve prediction accuracy.</a:t>
          </a:r>
          <a:endParaRPr lang="en-IN"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20000"/>
            </a:spcAft>
            <a:buFont typeface="+mj-lt"/>
            <a:buAutoNum type="arabicPeriod"/>
          </a:pPr>
          <a:r>
            <a:rPr lang="en-US" sz="1200" b="0" i="0" kern="1200" dirty="0">
              <a:latin typeface="Times New Roman" panose="02020603050405020304" pitchFamily="18" charset="0"/>
              <a:cs typeface="Times New Roman" panose="02020603050405020304" pitchFamily="18" charset="0"/>
            </a:rPr>
            <a:t>Real-time Predictions: Implementing real-time prediction systems that can generate live score predictions during IPL matches, enhancing fan engagement and providing up-to-date insights.</a:t>
          </a:r>
        </a:p>
        <a:p>
          <a:pPr marL="114300" lvl="1" indent="-114300" algn="l" defTabSz="533400">
            <a:lnSpc>
              <a:spcPct val="90000"/>
            </a:lnSpc>
            <a:spcBef>
              <a:spcPct val="0"/>
            </a:spcBef>
            <a:spcAft>
              <a:spcPct val="20000"/>
            </a:spcAft>
            <a:buFont typeface="+mj-lt"/>
            <a:buAutoNum type="arabicPeriod"/>
          </a:pPr>
          <a:r>
            <a:rPr lang="en-US" sz="1200" b="0" i="0" kern="1200" dirty="0">
              <a:latin typeface="Times New Roman" panose="02020603050405020304" pitchFamily="18" charset="0"/>
              <a:cs typeface="Times New Roman" panose="02020603050405020304" pitchFamily="18" charset="0"/>
            </a:rPr>
            <a:t>Player Performance Analysis: Integrating player performance data and incorporating player-specific features to enhance the prediction models, enabling personalized score predictions and player-centric insights.</a:t>
          </a:r>
        </a:p>
      </dsp:txBody>
      <dsp:txXfrm>
        <a:off x="0" y="1047685"/>
        <a:ext cx="8128000" cy="1614083"/>
      </dsp:txXfrm>
    </dsp:sp>
    <dsp:sp modelId="{DE733F8A-EA28-4D55-84FF-B4AEEDC06DFE}">
      <dsp:nvSpPr>
        <dsp:cNvPr id="0" name=""/>
        <dsp:cNvSpPr/>
      </dsp:nvSpPr>
      <dsp:spPr>
        <a:xfrm>
          <a:off x="0" y="2661768"/>
          <a:ext cx="8128000" cy="517480"/>
        </a:xfrm>
        <a:prstGeom prst="roundRect">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CONCLUSION</a:t>
          </a:r>
        </a:p>
      </dsp:txBody>
      <dsp:txXfrm>
        <a:off x="25261" y="2687029"/>
        <a:ext cx="8077478" cy="466958"/>
      </dsp:txXfrm>
    </dsp:sp>
    <dsp:sp modelId="{2384862E-A9A1-41F2-BA6D-E8AC18187785}">
      <dsp:nvSpPr>
        <dsp:cNvPr id="0" name=""/>
        <dsp:cNvSpPr/>
      </dsp:nvSpPr>
      <dsp:spPr>
        <a:xfrm>
          <a:off x="0" y="3179249"/>
          <a:ext cx="8128000" cy="1751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latin typeface="Times New Roman" panose="02020603050405020304" pitchFamily="18" charset="0"/>
              <a:cs typeface="Times New Roman" panose="02020603050405020304" pitchFamily="18" charset="0"/>
            </a:rPr>
            <a:t>In conclusion, machine learning models have shown promise in predicting IPL scores and determining the winning team. By leveraging historical match data and relevant features such as player performance, team composition, pitch conditions, and venue, these models can capture patterns and relationships to make </a:t>
          </a:r>
          <a:r>
            <a:rPr lang="en-IN" sz="1200" kern="1200" dirty="0">
              <a:latin typeface="Times New Roman" panose="02020603050405020304" pitchFamily="18" charset="0"/>
              <a:cs typeface="Times New Roman" panose="02020603050405020304" pitchFamily="18" charset="0"/>
            </a:rPr>
            <a:t>informed predictions. </a:t>
          </a:r>
        </a:p>
        <a:p>
          <a:pPr marL="114300" lvl="1" indent="-114300" algn="l" defTabSz="533400">
            <a:lnSpc>
              <a:spcPct val="90000"/>
            </a:lnSpc>
            <a:spcBef>
              <a:spcPct val="0"/>
            </a:spcBef>
            <a:spcAft>
              <a:spcPct val="20000"/>
            </a:spcAft>
            <a:buChar char="•"/>
          </a:pPr>
          <a:r>
            <a:rPr lang="en-US" sz="1200" kern="1200" dirty="0">
              <a:latin typeface="Times New Roman" panose="02020603050405020304" pitchFamily="18" charset="0"/>
              <a:cs typeface="Times New Roman" panose="02020603050405020304" pitchFamily="18" charset="0"/>
            </a:rPr>
            <a:t>However, it is important to acknowledge that predicting IPL scores and determining the winning team is a challenging task due to the inherent uncertainties and complexities of cricket matches. Factors such as player form, injuries, team strategies, weather conditions, and other unforeseen events can have a significant impact </a:t>
          </a:r>
          <a:r>
            <a:rPr lang="en-IN" sz="1200" kern="1200" dirty="0">
              <a:latin typeface="Times New Roman" panose="02020603050405020304" pitchFamily="18" charset="0"/>
              <a:cs typeface="Times New Roman" panose="02020603050405020304" pitchFamily="18" charset="0"/>
            </a:rPr>
            <a:t>on the outcome. </a:t>
          </a:r>
        </a:p>
        <a:p>
          <a:pPr marL="114300" lvl="1" indent="-114300" algn="l" defTabSz="533400">
            <a:lnSpc>
              <a:spcPct val="90000"/>
            </a:lnSpc>
            <a:spcBef>
              <a:spcPct val="0"/>
            </a:spcBef>
            <a:spcAft>
              <a:spcPct val="20000"/>
            </a:spcAft>
            <a:buChar char="•"/>
          </a:pPr>
          <a:r>
            <a:rPr lang="en-US" sz="1200" kern="1200" dirty="0">
              <a:latin typeface="Times New Roman" panose="02020603050405020304" pitchFamily="18" charset="0"/>
              <a:cs typeface="Times New Roman" panose="02020603050405020304" pitchFamily="18" charset="0"/>
            </a:rPr>
            <a:t>Overall, machine learning models serve as valuable tools in the domain of IPL score and win prediction, providing insights and aiding decision-making.</a:t>
          </a:r>
          <a:endParaRPr lang="en-IN" sz="1200" kern="1200" dirty="0">
            <a:latin typeface="Times New Roman" panose="02020603050405020304" pitchFamily="18" charset="0"/>
            <a:cs typeface="Times New Roman" panose="02020603050405020304" pitchFamily="18" charset="0"/>
          </a:endParaRPr>
        </a:p>
      </dsp:txBody>
      <dsp:txXfrm>
        <a:off x="0" y="3179249"/>
        <a:ext cx="8128000" cy="1751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58075-0148-4636-84C2-7127A788A92F}">
      <dsp:nvSpPr>
        <dsp:cNvPr id="0" name=""/>
        <dsp:cNvSpPr/>
      </dsp:nvSpPr>
      <dsp:spPr>
        <a:xfrm>
          <a:off x="4376" y="678757"/>
          <a:ext cx="1677692" cy="67107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BRIEF INTRODUCTION</a:t>
          </a:r>
          <a:endParaRPr lang="en-IN" sz="1400" kern="1200" dirty="0">
            <a:latin typeface="Times New Roman" panose="02020603050405020304" pitchFamily="18" charset="0"/>
            <a:cs typeface="Times New Roman" panose="02020603050405020304" pitchFamily="18" charset="0"/>
          </a:endParaRPr>
        </a:p>
      </dsp:txBody>
      <dsp:txXfrm>
        <a:off x="4376" y="678757"/>
        <a:ext cx="1677692" cy="671077"/>
      </dsp:txXfrm>
    </dsp:sp>
    <dsp:sp modelId="{DD1F43DA-54CB-437F-A2D4-6E3C45DAFF75}">
      <dsp:nvSpPr>
        <dsp:cNvPr id="0" name=""/>
        <dsp:cNvSpPr/>
      </dsp:nvSpPr>
      <dsp:spPr>
        <a:xfrm>
          <a:off x="4376" y="1349834"/>
          <a:ext cx="1677692" cy="3390074"/>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latin typeface="Times New Roman" panose="02020603050405020304" pitchFamily="18" charset="0"/>
              <a:cs typeface="Times New Roman" panose="02020603050405020304" pitchFamily="18" charset="0"/>
            </a:rPr>
            <a:t>The objective of our project is to develop a machine learning model that can accurately predict the scores of IPL matches.</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b="0" i="0" kern="1200" dirty="0">
              <a:latin typeface="Times New Roman" panose="02020603050405020304" pitchFamily="18" charset="0"/>
              <a:cs typeface="Times New Roman" panose="02020603050405020304" pitchFamily="18" charset="0"/>
            </a:rPr>
            <a:t>The application of this model has the potential to enhance fan experience, assist teams in strategizing, and benefit individuals involved in betting and fantasy cricket.</a:t>
          </a:r>
          <a:endParaRPr lang="en-IN" sz="1400" kern="1200" dirty="0">
            <a:latin typeface="Times New Roman" panose="02020603050405020304" pitchFamily="18" charset="0"/>
            <a:cs typeface="Times New Roman" panose="02020603050405020304" pitchFamily="18" charset="0"/>
          </a:endParaRPr>
        </a:p>
      </dsp:txBody>
      <dsp:txXfrm>
        <a:off x="4376" y="1349834"/>
        <a:ext cx="1677692" cy="3390074"/>
      </dsp:txXfrm>
    </dsp:sp>
    <dsp:sp modelId="{605DC30C-E51D-427A-BA31-71F05E1E9B42}">
      <dsp:nvSpPr>
        <dsp:cNvPr id="0" name=""/>
        <dsp:cNvSpPr/>
      </dsp:nvSpPr>
      <dsp:spPr>
        <a:xfrm>
          <a:off x="1916946" y="678757"/>
          <a:ext cx="1677692" cy="671077"/>
        </a:xfrm>
        <a:prstGeom prst="rect">
          <a:avLst/>
        </a:prstGeom>
        <a:gradFill rotWithShape="0">
          <a:gsLst>
            <a:gs pos="0">
              <a:schemeClr val="accent3">
                <a:hueOff val="677650"/>
                <a:satOff val="25000"/>
                <a:lumOff val="-3676"/>
                <a:alphaOff val="0"/>
                <a:satMod val="103000"/>
                <a:lumMod val="102000"/>
                <a:tint val="94000"/>
              </a:schemeClr>
            </a:gs>
            <a:gs pos="50000">
              <a:schemeClr val="accent3">
                <a:hueOff val="677650"/>
                <a:satOff val="25000"/>
                <a:lumOff val="-3676"/>
                <a:alphaOff val="0"/>
                <a:satMod val="110000"/>
                <a:lumMod val="100000"/>
                <a:shade val="100000"/>
              </a:schemeClr>
            </a:gs>
            <a:gs pos="100000">
              <a:schemeClr val="accent3">
                <a:hueOff val="677650"/>
                <a:satOff val="25000"/>
                <a:lumOff val="-367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TECHNOLOGY USED</a:t>
          </a:r>
        </a:p>
      </dsp:txBody>
      <dsp:txXfrm>
        <a:off x="1916946" y="678757"/>
        <a:ext cx="1677692" cy="671077"/>
      </dsp:txXfrm>
    </dsp:sp>
    <dsp:sp modelId="{AC89C03F-E595-4CCE-BDE0-64F593E99D1B}">
      <dsp:nvSpPr>
        <dsp:cNvPr id="0" name=""/>
        <dsp:cNvSpPr/>
      </dsp:nvSpPr>
      <dsp:spPr>
        <a:xfrm>
          <a:off x="1952681" y="1339223"/>
          <a:ext cx="1677692" cy="3390074"/>
        </a:xfrm>
        <a:prstGeom prst="rect">
          <a:avLst/>
        </a:prstGeom>
        <a:solidFill>
          <a:schemeClr val="accent3">
            <a:tint val="40000"/>
            <a:alpha val="90000"/>
            <a:hueOff val="507285"/>
            <a:satOff val="25000"/>
            <a:lumOff val="445"/>
            <a:alphaOff val="0"/>
          </a:schemeClr>
        </a:solidFill>
        <a:ln w="6350" cap="flat" cmpd="sng" algn="ctr">
          <a:solidFill>
            <a:schemeClr val="accent3">
              <a:tint val="40000"/>
              <a:alpha val="90000"/>
              <a:hueOff val="507285"/>
              <a:satOff val="25000"/>
              <a:lumOff val="445"/>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a:latin typeface="Times New Roman" panose="02020603050405020304" pitchFamily="18" charset="0"/>
              <a:cs typeface="Times New Roman" panose="02020603050405020304" pitchFamily="18" charset="0"/>
            </a:rPr>
            <a:t>This project is implemented using python programming language along with various libraries such as pandas for  data preprocessing,  matplotlib and seaborn for data visualization, scikit learn for implementing machine learning algorithms.</a:t>
          </a:r>
        </a:p>
      </dsp:txBody>
      <dsp:txXfrm>
        <a:off x="1952681" y="1339223"/>
        <a:ext cx="1677692" cy="3390074"/>
      </dsp:txXfrm>
    </dsp:sp>
    <dsp:sp modelId="{3E26A8BB-CE2D-42A4-82B0-1CC786FD201F}">
      <dsp:nvSpPr>
        <dsp:cNvPr id="0" name=""/>
        <dsp:cNvSpPr/>
      </dsp:nvSpPr>
      <dsp:spPr>
        <a:xfrm>
          <a:off x="3829516" y="678757"/>
          <a:ext cx="1677692" cy="671077"/>
        </a:xfrm>
        <a:prstGeom prst="rect">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FIELD OF PROJECT</a:t>
          </a:r>
        </a:p>
      </dsp:txBody>
      <dsp:txXfrm>
        <a:off x="3829516" y="678757"/>
        <a:ext cx="1677692" cy="671077"/>
      </dsp:txXfrm>
    </dsp:sp>
    <dsp:sp modelId="{AA8D8A5F-3DE9-4CFC-A2EF-EEE6A30AB333}">
      <dsp:nvSpPr>
        <dsp:cNvPr id="0" name=""/>
        <dsp:cNvSpPr/>
      </dsp:nvSpPr>
      <dsp:spPr>
        <a:xfrm>
          <a:off x="3829516" y="1349834"/>
          <a:ext cx="1677692" cy="3390074"/>
        </a:xfrm>
        <a:prstGeom prst="rect">
          <a:avLst/>
        </a:prstGeom>
        <a:solidFill>
          <a:schemeClr val="accent3">
            <a:tint val="40000"/>
            <a:alpha val="90000"/>
            <a:hueOff val="1014570"/>
            <a:satOff val="50000"/>
            <a:lumOff val="890"/>
            <a:alphaOff val="0"/>
          </a:schemeClr>
        </a:solidFill>
        <a:ln w="6350" cap="flat" cmpd="sng" algn="ctr">
          <a:solidFill>
            <a:schemeClr val="accent3">
              <a:tint val="40000"/>
              <a:alpha val="90000"/>
              <a:hueOff val="1014570"/>
              <a:satOff val="50000"/>
              <a:lumOff val="89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a:latin typeface="Times New Roman" panose="02020603050405020304" pitchFamily="18" charset="0"/>
              <a:cs typeface="Times New Roman" panose="02020603050405020304" pitchFamily="18" charset="0"/>
            </a:rPr>
            <a:t>The project lies in the domain of sports analytics. It gives the prediction and probabilities of score and winning chances of IPL cricket matches.</a:t>
          </a:r>
        </a:p>
      </dsp:txBody>
      <dsp:txXfrm>
        <a:off x="3829516" y="1349834"/>
        <a:ext cx="1677692" cy="3390074"/>
      </dsp:txXfrm>
    </dsp:sp>
    <dsp:sp modelId="{8563953D-8E5E-44B5-A943-534202546E68}">
      <dsp:nvSpPr>
        <dsp:cNvPr id="0" name=""/>
        <dsp:cNvSpPr/>
      </dsp:nvSpPr>
      <dsp:spPr>
        <a:xfrm>
          <a:off x="5742086" y="678757"/>
          <a:ext cx="1677692" cy="671077"/>
        </a:xfrm>
        <a:prstGeom prst="rect">
          <a:avLst/>
        </a:prstGeom>
        <a:gradFill rotWithShape="0">
          <a:gsLst>
            <a:gs pos="0">
              <a:schemeClr val="accent3">
                <a:hueOff val="2032949"/>
                <a:satOff val="75000"/>
                <a:lumOff val="-11029"/>
                <a:alphaOff val="0"/>
                <a:satMod val="103000"/>
                <a:lumMod val="102000"/>
                <a:tint val="94000"/>
              </a:schemeClr>
            </a:gs>
            <a:gs pos="50000">
              <a:schemeClr val="accent3">
                <a:hueOff val="2032949"/>
                <a:satOff val="75000"/>
                <a:lumOff val="-11029"/>
                <a:alphaOff val="0"/>
                <a:satMod val="110000"/>
                <a:lumMod val="100000"/>
                <a:shade val="100000"/>
              </a:schemeClr>
            </a:gs>
            <a:gs pos="100000">
              <a:schemeClr val="accent3">
                <a:hueOff val="2032949"/>
                <a:satOff val="75000"/>
                <a:lumOff val="-1102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SPECIALIZED FIELD</a:t>
          </a:r>
        </a:p>
      </dsp:txBody>
      <dsp:txXfrm>
        <a:off x="5742086" y="678757"/>
        <a:ext cx="1677692" cy="671077"/>
      </dsp:txXfrm>
    </dsp:sp>
    <dsp:sp modelId="{1C7DB31F-E83B-450B-8645-F7AA380F6A68}">
      <dsp:nvSpPr>
        <dsp:cNvPr id="0" name=""/>
        <dsp:cNvSpPr/>
      </dsp:nvSpPr>
      <dsp:spPr>
        <a:xfrm>
          <a:off x="5742086" y="1339223"/>
          <a:ext cx="1677692" cy="3390074"/>
        </a:xfrm>
        <a:prstGeom prst="rect">
          <a:avLst/>
        </a:prstGeom>
        <a:solidFill>
          <a:schemeClr val="accent3">
            <a:tint val="40000"/>
            <a:alpha val="90000"/>
            <a:hueOff val="1521856"/>
            <a:satOff val="75000"/>
            <a:lumOff val="1334"/>
            <a:alphaOff val="0"/>
          </a:schemeClr>
        </a:solidFill>
        <a:ln w="6350" cap="flat" cmpd="sng" algn="ctr">
          <a:solidFill>
            <a:schemeClr val="accent3">
              <a:tint val="40000"/>
              <a:alpha val="90000"/>
              <a:hueOff val="1521856"/>
              <a:satOff val="75000"/>
              <a:lumOff val="1334"/>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a:latin typeface="Times New Roman" panose="02020603050405020304" pitchFamily="18" charset="0"/>
              <a:cs typeface="Times New Roman" panose="02020603050405020304" pitchFamily="18" charset="0"/>
            </a:rPr>
            <a:t>The model specializes in sport analytics.</a:t>
          </a:r>
        </a:p>
        <a:p>
          <a:pPr marL="114300" lvl="1" indent="-114300" algn="l" defTabSz="622300">
            <a:lnSpc>
              <a:spcPct val="90000"/>
            </a:lnSpc>
            <a:spcBef>
              <a:spcPct val="0"/>
            </a:spcBef>
            <a:spcAft>
              <a:spcPct val="15000"/>
            </a:spcAft>
            <a:buChar char="•"/>
          </a:pPr>
          <a:r>
            <a:rPr lang="en-IN" sz="1400" kern="1200" dirty="0">
              <a:latin typeface="Times New Roman" panose="02020603050405020304" pitchFamily="18" charset="0"/>
              <a:cs typeface="Times New Roman" panose="02020603050405020304" pitchFamily="18" charset="0"/>
            </a:rPr>
            <a:t>This model has </a:t>
          </a:r>
          <a:r>
            <a:rPr lang="en-US" sz="1400" b="0" i="0" kern="1200" dirty="0">
              <a:latin typeface="Times New Roman" panose="02020603050405020304" pitchFamily="18" charset="0"/>
              <a:cs typeface="Times New Roman" panose="02020603050405020304" pitchFamily="18" charset="0"/>
            </a:rPr>
            <a:t>potential to enhance fan experience, assist teams in strategizing, and benefit individuals involved in betting and fantasy cricket.</a:t>
          </a:r>
          <a:endParaRPr lang="en-IN" sz="1400" kern="1200" dirty="0">
            <a:latin typeface="Times New Roman" panose="02020603050405020304" pitchFamily="18" charset="0"/>
            <a:cs typeface="Times New Roman" panose="02020603050405020304" pitchFamily="18" charset="0"/>
          </a:endParaRPr>
        </a:p>
      </dsp:txBody>
      <dsp:txXfrm>
        <a:off x="5742086" y="1339223"/>
        <a:ext cx="1677692" cy="3390074"/>
      </dsp:txXfrm>
    </dsp:sp>
    <dsp:sp modelId="{1AC512EF-CCBA-4C1C-BB1C-E8B90DC35CBF}">
      <dsp:nvSpPr>
        <dsp:cNvPr id="0" name=""/>
        <dsp:cNvSpPr/>
      </dsp:nvSpPr>
      <dsp:spPr>
        <a:xfrm>
          <a:off x="7654656" y="678757"/>
          <a:ext cx="1677692" cy="671077"/>
        </a:xfrm>
        <a:prstGeom prst="rect">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SPECIAL TECHNICAL TERMS</a:t>
          </a:r>
        </a:p>
      </dsp:txBody>
      <dsp:txXfrm>
        <a:off x="7654656" y="678757"/>
        <a:ext cx="1677692" cy="671077"/>
      </dsp:txXfrm>
    </dsp:sp>
    <dsp:sp modelId="{C5894F12-A751-4281-A5CC-9B14A0B85D71}">
      <dsp:nvSpPr>
        <dsp:cNvPr id="0" name=""/>
        <dsp:cNvSpPr/>
      </dsp:nvSpPr>
      <dsp:spPr>
        <a:xfrm>
          <a:off x="7654656" y="1349834"/>
          <a:ext cx="1677692" cy="3390074"/>
        </a:xfrm>
        <a:prstGeom prst="rect">
          <a:avLst/>
        </a:prstGeom>
        <a:solidFill>
          <a:schemeClr val="accent3">
            <a:tint val="40000"/>
            <a:alpha val="90000"/>
            <a:hueOff val="2029141"/>
            <a:satOff val="100000"/>
            <a:lumOff val="1779"/>
            <a:alphaOff val="0"/>
          </a:schemeClr>
        </a:solidFill>
        <a:ln w="6350" cap="flat" cmpd="sng" algn="ctr">
          <a:solidFill>
            <a:schemeClr val="accent3">
              <a:tint val="40000"/>
              <a:alpha val="90000"/>
              <a:hueOff val="2029141"/>
              <a:satOff val="100000"/>
              <a:lumOff val="1779"/>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a:latin typeface="Times New Roman" panose="02020603050405020304" pitchFamily="18" charset="0"/>
              <a:cs typeface="Times New Roman" panose="02020603050405020304" pitchFamily="18" charset="0"/>
            </a:rPr>
            <a:t>Technical terms related to this project include sports analytics, machine learning algorithms, data preprocessing, data visualization, feature extraction.</a:t>
          </a:r>
        </a:p>
      </dsp:txBody>
      <dsp:txXfrm>
        <a:off x="7654656" y="1349834"/>
        <a:ext cx="1677692" cy="33900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97716-BF05-4F30-8D42-D50D8CBAD01D}">
      <dsp:nvSpPr>
        <dsp:cNvPr id="0" name=""/>
        <dsp:cNvSpPr/>
      </dsp:nvSpPr>
      <dsp:spPr>
        <a:xfrm>
          <a:off x="0" y="623916"/>
          <a:ext cx="9600676" cy="1374063"/>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The Indian Premier League (IPL) is a popular and competitive Twenty20 cricket league, with the goal of accurately predicting match scores. Predicting the final score of an IPL match is a complex task due to the dynamic nature of the game, diverse skill sets of players, and external factors like pitch conditions, weather, and team dynamics. Traditional methods of prediction often fail to capture the nuanced factors that influence match outcomes. To address this, advanced machine learning techniques are needed to unravel patterns and trends hidden within vast amounts of IPL data and make accurate predictions. </a:t>
          </a:r>
          <a:br>
            <a:rPr lang="en-US" sz="1600" kern="1200" dirty="0">
              <a:latin typeface="Times New Roman" panose="02020603050405020304" pitchFamily="18" charset="0"/>
              <a:cs typeface="Times New Roman" panose="02020603050405020304" pitchFamily="18" charset="0"/>
            </a:rPr>
          </a:br>
          <a:endParaRPr lang="en-IN" sz="1600" kern="1200" dirty="0">
            <a:latin typeface="Times New Roman" panose="02020603050405020304" pitchFamily="18" charset="0"/>
            <a:cs typeface="Times New Roman" panose="02020603050405020304" pitchFamily="18" charset="0"/>
          </a:endParaRPr>
        </a:p>
      </dsp:txBody>
      <dsp:txXfrm>
        <a:off x="67076" y="690992"/>
        <a:ext cx="9466524" cy="1239911"/>
      </dsp:txXfrm>
    </dsp:sp>
    <dsp:sp modelId="{6CD491B3-E8D1-454B-A6E4-E4887FC395EA}">
      <dsp:nvSpPr>
        <dsp:cNvPr id="0" name=""/>
        <dsp:cNvSpPr/>
      </dsp:nvSpPr>
      <dsp:spPr>
        <a:xfrm>
          <a:off x="0" y="2348606"/>
          <a:ext cx="9600676" cy="1391111"/>
        </a:xfrm>
        <a:prstGeom prst="roundRect">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The model will consider factors such as historical team performance, player statistics, venue characteristics, and match-specific attributes to generate reliable predictions. The successful development of this model will benefit cricket teams, media houses, broadcasters, fans, and betting enthusiasts by providing insights into optimal batting strategies, player selections, and game plans.</a:t>
          </a:r>
          <a:endParaRPr lang="en-IN" sz="1600" kern="1200" dirty="0">
            <a:latin typeface="Times New Roman" panose="02020603050405020304" pitchFamily="18" charset="0"/>
            <a:cs typeface="Times New Roman" panose="02020603050405020304" pitchFamily="18" charset="0"/>
          </a:endParaRPr>
        </a:p>
      </dsp:txBody>
      <dsp:txXfrm>
        <a:off x="67908" y="2416514"/>
        <a:ext cx="9464860" cy="12552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58075-0148-4636-84C2-7127A788A92F}">
      <dsp:nvSpPr>
        <dsp:cNvPr id="0" name=""/>
        <dsp:cNvSpPr/>
      </dsp:nvSpPr>
      <dsp:spPr>
        <a:xfrm>
          <a:off x="1582" y="117039"/>
          <a:ext cx="2124469" cy="54720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ACCURATE SCORE PREDICTION</a:t>
          </a:r>
        </a:p>
      </dsp:txBody>
      <dsp:txXfrm>
        <a:off x="1582" y="117039"/>
        <a:ext cx="2124469" cy="547200"/>
      </dsp:txXfrm>
    </dsp:sp>
    <dsp:sp modelId="{DD1F43DA-54CB-437F-A2D4-6E3C45DAFF75}">
      <dsp:nvSpPr>
        <dsp:cNvPr id="0" name=""/>
        <dsp:cNvSpPr/>
      </dsp:nvSpPr>
      <dsp:spPr>
        <a:xfrm>
          <a:off x="1582" y="664239"/>
          <a:ext cx="2124469" cy="3737502"/>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latin typeface="Times New Roman" panose="02020603050405020304" pitchFamily="18" charset="0"/>
              <a:cs typeface="Times New Roman" panose="02020603050405020304" pitchFamily="18" charset="0"/>
            </a:rPr>
            <a:t>Build a predictive model that can accurately forecast the scores of IPL matches, considering various factors such as team performance, player statistics, venue conditions, and historical data.</a:t>
          </a:r>
          <a:endParaRPr lang="en-IN" sz="1400" kern="1200" dirty="0">
            <a:latin typeface="Times New Roman" panose="02020603050405020304" pitchFamily="18" charset="0"/>
            <a:cs typeface="Times New Roman" panose="02020603050405020304" pitchFamily="18" charset="0"/>
          </a:endParaRPr>
        </a:p>
      </dsp:txBody>
      <dsp:txXfrm>
        <a:off x="1582" y="664239"/>
        <a:ext cx="2124469" cy="3737502"/>
      </dsp:txXfrm>
    </dsp:sp>
    <dsp:sp modelId="{605DC30C-E51D-427A-BA31-71F05E1E9B42}">
      <dsp:nvSpPr>
        <dsp:cNvPr id="0" name=""/>
        <dsp:cNvSpPr/>
      </dsp:nvSpPr>
      <dsp:spPr>
        <a:xfrm>
          <a:off x="2423478" y="117039"/>
          <a:ext cx="2067874" cy="547200"/>
        </a:xfrm>
        <a:prstGeom prst="rect">
          <a:avLst/>
        </a:prstGeom>
        <a:gradFill rotWithShape="0">
          <a:gsLst>
            <a:gs pos="0">
              <a:schemeClr val="accent3">
                <a:hueOff val="903533"/>
                <a:satOff val="33333"/>
                <a:lumOff val="-4902"/>
                <a:alphaOff val="0"/>
                <a:satMod val="103000"/>
                <a:lumMod val="102000"/>
                <a:tint val="94000"/>
              </a:schemeClr>
            </a:gs>
            <a:gs pos="50000">
              <a:schemeClr val="accent3">
                <a:hueOff val="903533"/>
                <a:satOff val="33333"/>
                <a:lumOff val="-4902"/>
                <a:alphaOff val="0"/>
                <a:satMod val="110000"/>
                <a:lumMod val="100000"/>
                <a:shade val="100000"/>
              </a:schemeClr>
            </a:gs>
            <a:gs pos="100000">
              <a:schemeClr val="accent3">
                <a:hueOff val="903533"/>
                <a:satOff val="33333"/>
                <a:lumOff val="-490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ENHANCE FAN EXPERIENCE</a:t>
          </a:r>
        </a:p>
      </dsp:txBody>
      <dsp:txXfrm>
        <a:off x="2423478" y="117039"/>
        <a:ext cx="2067874" cy="547200"/>
      </dsp:txXfrm>
    </dsp:sp>
    <dsp:sp modelId="{AC89C03F-E595-4CCE-BDE0-64F593E99D1B}">
      <dsp:nvSpPr>
        <dsp:cNvPr id="0" name=""/>
        <dsp:cNvSpPr/>
      </dsp:nvSpPr>
      <dsp:spPr>
        <a:xfrm>
          <a:off x="2468973" y="652541"/>
          <a:ext cx="2067385" cy="3737502"/>
        </a:xfrm>
        <a:prstGeom prst="rect">
          <a:avLst/>
        </a:prstGeom>
        <a:solidFill>
          <a:schemeClr val="accent3">
            <a:tint val="40000"/>
            <a:alpha val="90000"/>
            <a:hueOff val="676380"/>
            <a:satOff val="33333"/>
            <a:lumOff val="593"/>
            <a:alphaOff val="0"/>
          </a:schemeClr>
        </a:solidFill>
        <a:ln w="6350" cap="flat" cmpd="sng" algn="ctr">
          <a:solidFill>
            <a:schemeClr val="accent3">
              <a:tint val="40000"/>
              <a:alpha val="90000"/>
              <a:hueOff val="676380"/>
              <a:satOff val="33333"/>
              <a:lumOff val="593"/>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latin typeface="Times New Roman" panose="02020603050405020304" pitchFamily="18" charset="0"/>
              <a:cs typeface="Times New Roman" panose="02020603050405020304" pitchFamily="18" charset="0"/>
            </a:rPr>
            <a:t>Provide fans with an additional layer of excitement and engagement during IPL matches by offering score predictions that add anticipation and interest to their viewing experience.</a:t>
          </a:r>
          <a:endParaRPr lang="en-IN" sz="1400" kern="1200" dirty="0">
            <a:latin typeface="Times New Roman" panose="02020603050405020304" pitchFamily="18" charset="0"/>
            <a:cs typeface="Times New Roman" panose="02020603050405020304" pitchFamily="18" charset="0"/>
          </a:endParaRPr>
        </a:p>
      </dsp:txBody>
      <dsp:txXfrm>
        <a:off x="2468973" y="652541"/>
        <a:ext cx="2067385" cy="3737502"/>
      </dsp:txXfrm>
    </dsp:sp>
    <dsp:sp modelId="{27614667-AB5E-427A-9C6E-D08A11BE6CAD}">
      <dsp:nvSpPr>
        <dsp:cNvPr id="0" name=""/>
        <dsp:cNvSpPr/>
      </dsp:nvSpPr>
      <dsp:spPr>
        <a:xfrm>
          <a:off x="4788777" y="117039"/>
          <a:ext cx="2124469" cy="547200"/>
        </a:xfrm>
        <a:prstGeom prst="rect">
          <a:avLst/>
        </a:prstGeom>
        <a:gradFill rotWithShape="0">
          <a:gsLst>
            <a:gs pos="0">
              <a:schemeClr val="accent3">
                <a:hueOff val="1807066"/>
                <a:satOff val="66667"/>
                <a:lumOff val="-9804"/>
                <a:alphaOff val="0"/>
                <a:satMod val="103000"/>
                <a:lumMod val="102000"/>
                <a:tint val="94000"/>
              </a:schemeClr>
            </a:gs>
            <a:gs pos="50000">
              <a:schemeClr val="accent3">
                <a:hueOff val="1807066"/>
                <a:satOff val="66667"/>
                <a:lumOff val="-9804"/>
                <a:alphaOff val="0"/>
                <a:satMod val="110000"/>
                <a:lumMod val="100000"/>
                <a:shade val="100000"/>
              </a:schemeClr>
            </a:gs>
            <a:gs pos="100000">
              <a:schemeClr val="accent3">
                <a:hueOff val="1807066"/>
                <a:satOff val="66667"/>
                <a:lumOff val="-980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ASSIST TEAM STRATEGY</a:t>
          </a:r>
        </a:p>
      </dsp:txBody>
      <dsp:txXfrm>
        <a:off x="4788777" y="117039"/>
        <a:ext cx="2124469" cy="547200"/>
      </dsp:txXfrm>
    </dsp:sp>
    <dsp:sp modelId="{61E2B1A9-72D1-4C9A-A1EC-8160532D2DA4}">
      <dsp:nvSpPr>
        <dsp:cNvPr id="0" name=""/>
        <dsp:cNvSpPr/>
      </dsp:nvSpPr>
      <dsp:spPr>
        <a:xfrm>
          <a:off x="4788777" y="664239"/>
          <a:ext cx="2124469" cy="3737502"/>
        </a:xfrm>
        <a:prstGeom prst="rect">
          <a:avLst/>
        </a:prstGeom>
        <a:solidFill>
          <a:schemeClr val="accent3">
            <a:tint val="40000"/>
            <a:alpha val="90000"/>
            <a:hueOff val="1352761"/>
            <a:satOff val="66667"/>
            <a:lumOff val="1186"/>
            <a:alphaOff val="0"/>
          </a:schemeClr>
        </a:solidFill>
        <a:ln w="6350" cap="flat" cmpd="sng" algn="ctr">
          <a:solidFill>
            <a:schemeClr val="accent3">
              <a:tint val="40000"/>
              <a:alpha val="90000"/>
              <a:hueOff val="1352761"/>
              <a:satOff val="66667"/>
              <a:lumOff val="1186"/>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i="0" kern="1200">
              <a:latin typeface="Times New Roman" panose="02020603050405020304" pitchFamily="18" charset="0"/>
              <a:cs typeface="Times New Roman" panose="02020603050405020304" pitchFamily="18" charset="0"/>
            </a:rPr>
            <a:t>Help IPL teams in strategizing by providing score predictions that can inform decisions related to setting target scores, selecting batting lineups, and optimizing field placements.</a:t>
          </a:r>
          <a:endParaRPr lang="en-IN" sz="1900" kern="1200">
            <a:latin typeface="Times New Roman" panose="02020603050405020304" pitchFamily="18" charset="0"/>
            <a:cs typeface="Times New Roman" panose="02020603050405020304" pitchFamily="18" charset="0"/>
          </a:endParaRPr>
        </a:p>
      </dsp:txBody>
      <dsp:txXfrm>
        <a:off x="4788777" y="664239"/>
        <a:ext cx="2124469" cy="3737502"/>
      </dsp:txXfrm>
    </dsp:sp>
    <dsp:sp modelId="{8563953D-8E5E-44B5-A943-534202546E68}">
      <dsp:nvSpPr>
        <dsp:cNvPr id="0" name=""/>
        <dsp:cNvSpPr/>
      </dsp:nvSpPr>
      <dsp:spPr>
        <a:xfrm>
          <a:off x="7210673" y="110657"/>
          <a:ext cx="2124469" cy="547200"/>
        </a:xfrm>
        <a:prstGeom prst="rect">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SUPPORT BETTING &amp; FANTASY CRICKET</a:t>
          </a:r>
        </a:p>
      </dsp:txBody>
      <dsp:txXfrm>
        <a:off x="7210673" y="110657"/>
        <a:ext cx="2124469" cy="547200"/>
      </dsp:txXfrm>
    </dsp:sp>
    <dsp:sp modelId="{1C7DB31F-E83B-450B-8645-F7AA380F6A68}">
      <dsp:nvSpPr>
        <dsp:cNvPr id="0" name=""/>
        <dsp:cNvSpPr/>
      </dsp:nvSpPr>
      <dsp:spPr>
        <a:xfrm>
          <a:off x="7210673" y="633395"/>
          <a:ext cx="2124469" cy="3763029"/>
        </a:xfrm>
        <a:prstGeom prst="rect">
          <a:avLst/>
        </a:prstGeom>
        <a:solidFill>
          <a:schemeClr val="accent3">
            <a:tint val="40000"/>
            <a:alpha val="90000"/>
            <a:hueOff val="2029141"/>
            <a:satOff val="100000"/>
            <a:lumOff val="1779"/>
            <a:alphaOff val="0"/>
          </a:schemeClr>
        </a:solidFill>
        <a:ln w="6350" cap="flat" cmpd="sng" algn="ctr">
          <a:solidFill>
            <a:schemeClr val="accent3">
              <a:tint val="40000"/>
              <a:alpha val="90000"/>
              <a:hueOff val="2029141"/>
              <a:satOff val="100000"/>
              <a:lumOff val="1779"/>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2024" tIns="192024" rIns="256032" bIns="288036" numCol="1" spcCol="1270" anchor="t" anchorCtr="0">
          <a:noAutofit/>
        </a:bodyPr>
        <a:lstStyle/>
        <a:p>
          <a:pPr marL="171450" lvl="1" indent="-171450" algn="l" defTabSz="844550">
            <a:lnSpc>
              <a:spcPct val="90000"/>
            </a:lnSpc>
            <a:spcBef>
              <a:spcPct val="0"/>
            </a:spcBef>
            <a:spcAft>
              <a:spcPct val="15000"/>
            </a:spcAft>
            <a:buChar char="•"/>
          </a:pPr>
          <a:r>
            <a:rPr lang="en-US" b="0" i="0" kern="1200" dirty="0">
              <a:latin typeface="Times New Roman" panose="02020603050405020304" pitchFamily="18" charset="0"/>
              <a:cs typeface="Times New Roman" panose="02020603050405020304" pitchFamily="18" charset="0"/>
            </a:rPr>
            <a:t>Offer valuable insights to individuals involved in betting and fantasy cricket, enabling them to make more informed decisions and improve their chances of success.</a:t>
          </a:r>
          <a:r>
            <a:rPr lang="en-IN" sz="1400" kern="1200" dirty="0">
              <a:latin typeface="Times New Roman" panose="02020603050405020304" pitchFamily="18" charset="0"/>
              <a:cs typeface="Times New Roman" panose="02020603050405020304" pitchFamily="18" charset="0"/>
            </a:rPr>
            <a:t>.</a:t>
          </a:r>
          <a:endParaRPr lang="en-IN" kern="1200" dirty="0">
            <a:latin typeface="Times New Roman" panose="02020603050405020304" pitchFamily="18" charset="0"/>
            <a:cs typeface="Times New Roman" panose="02020603050405020304" pitchFamily="18" charset="0"/>
          </a:endParaRPr>
        </a:p>
      </dsp:txBody>
      <dsp:txXfrm>
        <a:off x="7210673" y="633395"/>
        <a:ext cx="2124469" cy="37630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07177-EA0E-4EFD-86CC-1CCFCABCC374}">
      <dsp:nvSpPr>
        <dsp:cNvPr id="0" name=""/>
        <dsp:cNvSpPr/>
      </dsp:nvSpPr>
      <dsp:spPr>
        <a:xfrm>
          <a:off x="0" y="9333"/>
          <a:ext cx="2032000" cy="118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376" tIns="121920" rIns="341376" bIns="121920" numCol="1" spcCol="1270" anchor="ctr" anchorCtr="0">
          <a:noAutofit/>
        </a:bodyPr>
        <a:lstStyle/>
        <a:p>
          <a:pPr marL="0" lvl="0" indent="0" algn="ctr" defTabSz="2133600">
            <a:lnSpc>
              <a:spcPct val="90000"/>
            </a:lnSpc>
            <a:spcBef>
              <a:spcPct val="0"/>
            </a:spcBef>
            <a:spcAft>
              <a:spcPct val="35000"/>
            </a:spcAft>
            <a:buNone/>
          </a:pPr>
          <a:r>
            <a:rPr lang="en-IN" sz="4800" b="1" kern="1200" dirty="0">
              <a:latin typeface="Times New Roman" panose="02020603050405020304" pitchFamily="18" charset="0"/>
              <a:cs typeface="Times New Roman" panose="02020603050405020304" pitchFamily="18" charset="0"/>
            </a:rPr>
            <a:t>2018</a:t>
          </a:r>
        </a:p>
      </dsp:txBody>
      <dsp:txXfrm>
        <a:off x="0" y="9333"/>
        <a:ext cx="2032000" cy="1188000"/>
      </dsp:txXfrm>
    </dsp:sp>
    <dsp:sp modelId="{F84AA7EA-D433-4925-B69B-B2834DC92C40}">
      <dsp:nvSpPr>
        <dsp:cNvPr id="0" name=""/>
        <dsp:cNvSpPr/>
      </dsp:nvSpPr>
      <dsp:spPr>
        <a:xfrm>
          <a:off x="2031999" y="9333"/>
          <a:ext cx="406400" cy="1188000"/>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7991401-1E7D-40CF-B24C-2B23A6D35C1A}">
      <dsp:nvSpPr>
        <dsp:cNvPr id="0" name=""/>
        <dsp:cNvSpPr/>
      </dsp:nvSpPr>
      <dsp:spPr>
        <a:xfrm>
          <a:off x="2600959" y="9333"/>
          <a:ext cx="5527040" cy="118800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Sharma, A., &amp; Saini, R. (2018). presented an approach for IPL score prediction using multiple machine learning algorithms such as decision </a:t>
          </a:r>
          <a:r>
            <a:rPr lang="en-US" sz="1200" b="1" kern="1200" dirty="0">
              <a:latin typeface="Times New Roman" panose="02020603050405020304" pitchFamily="18" charset="0"/>
              <a:cs typeface="Times New Roman" panose="02020603050405020304" pitchFamily="18" charset="0"/>
            </a:rPr>
            <a:t>trees</a:t>
          </a:r>
          <a:r>
            <a:rPr lang="en-US" sz="1200" kern="1200" dirty="0">
              <a:latin typeface="Times New Roman" panose="02020603050405020304" pitchFamily="18" charset="0"/>
              <a:cs typeface="Times New Roman" panose="02020603050405020304" pitchFamily="18" charset="0"/>
            </a:rPr>
            <a:t>, random forests, and support vector machines (SVM). The authors compared the performance of these algorithms and evaluate their accuracy in predicting the scores of IPL </a:t>
          </a:r>
          <a:r>
            <a:rPr lang="en-IN" sz="1200" kern="1200" dirty="0">
              <a:latin typeface="Times New Roman" panose="02020603050405020304" pitchFamily="18" charset="0"/>
              <a:cs typeface="Times New Roman" panose="02020603050405020304" pitchFamily="18" charset="0"/>
            </a:rPr>
            <a:t>matches</a:t>
          </a:r>
        </a:p>
      </dsp:txBody>
      <dsp:txXfrm>
        <a:off x="2600959" y="9333"/>
        <a:ext cx="5527040" cy="1188000"/>
      </dsp:txXfrm>
    </dsp:sp>
    <dsp:sp modelId="{8D44B74C-7040-408F-9C7A-54D254D042AD}">
      <dsp:nvSpPr>
        <dsp:cNvPr id="0" name=""/>
        <dsp:cNvSpPr/>
      </dsp:nvSpPr>
      <dsp:spPr>
        <a:xfrm>
          <a:off x="0" y="1413333"/>
          <a:ext cx="2032000" cy="118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376" tIns="121920" rIns="341376" bIns="121920" numCol="1" spcCol="1270" anchor="ctr" anchorCtr="0">
          <a:noAutofit/>
        </a:bodyPr>
        <a:lstStyle/>
        <a:p>
          <a:pPr marL="0" lvl="0" indent="0" algn="ctr" defTabSz="2133600">
            <a:lnSpc>
              <a:spcPct val="90000"/>
            </a:lnSpc>
            <a:spcBef>
              <a:spcPct val="0"/>
            </a:spcBef>
            <a:spcAft>
              <a:spcPct val="35000"/>
            </a:spcAft>
            <a:buNone/>
          </a:pPr>
          <a:r>
            <a:rPr lang="en-IN" sz="4800" b="1" kern="1200" dirty="0">
              <a:latin typeface="Times New Roman" panose="02020603050405020304" pitchFamily="18" charset="0"/>
              <a:cs typeface="Times New Roman" panose="02020603050405020304" pitchFamily="18" charset="0"/>
            </a:rPr>
            <a:t>2019</a:t>
          </a:r>
        </a:p>
      </dsp:txBody>
      <dsp:txXfrm>
        <a:off x="0" y="1413333"/>
        <a:ext cx="2032000" cy="1188000"/>
      </dsp:txXfrm>
    </dsp:sp>
    <dsp:sp modelId="{2233EE77-CA72-4BB6-932A-0E50808E3776}">
      <dsp:nvSpPr>
        <dsp:cNvPr id="0" name=""/>
        <dsp:cNvSpPr/>
      </dsp:nvSpPr>
      <dsp:spPr>
        <a:xfrm>
          <a:off x="2031999" y="1413333"/>
          <a:ext cx="406400" cy="1188000"/>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A615FB5-1AAE-4F60-9354-4A1A5A9D2C12}">
      <dsp:nvSpPr>
        <dsp:cNvPr id="0" name=""/>
        <dsp:cNvSpPr/>
      </dsp:nvSpPr>
      <dsp:spPr>
        <a:xfrm>
          <a:off x="2600959" y="1371123"/>
          <a:ext cx="5527040" cy="1188000"/>
        </a:xfrm>
        <a:prstGeom prst="rect">
          <a:avLst/>
        </a:prstGeom>
        <a:gradFill rotWithShape="0">
          <a:gsLst>
            <a:gs pos="0">
              <a:schemeClr val="accent3">
                <a:hueOff val="903533"/>
                <a:satOff val="33333"/>
                <a:lumOff val="-4902"/>
                <a:alphaOff val="0"/>
                <a:satMod val="103000"/>
                <a:lumMod val="102000"/>
                <a:tint val="94000"/>
              </a:schemeClr>
            </a:gs>
            <a:gs pos="50000">
              <a:schemeClr val="accent3">
                <a:hueOff val="903533"/>
                <a:satOff val="33333"/>
                <a:lumOff val="-4902"/>
                <a:alphaOff val="0"/>
                <a:satMod val="110000"/>
                <a:lumMod val="100000"/>
                <a:shade val="100000"/>
              </a:schemeClr>
            </a:gs>
            <a:gs pos="100000">
              <a:schemeClr val="accent3">
                <a:hueOff val="903533"/>
                <a:satOff val="33333"/>
                <a:lumOff val="-490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Kulkarni, P., &amp; Gokhale, A. (2019) presented an ensemble learning approach that combines multiple machine learning algorithms for IPL score prediction. The authors experiment with various classifiers, including k-nearest neighbors (KNN), SVM, and logistic regression. They evaluate the performance of the ensemble model and compare it with individual algorithms. </a:t>
          </a:r>
          <a:endParaRPr lang="en-IN" sz="1200" kern="1200" dirty="0">
            <a:latin typeface="Times New Roman" panose="02020603050405020304" pitchFamily="18" charset="0"/>
            <a:cs typeface="Times New Roman" panose="02020603050405020304" pitchFamily="18" charset="0"/>
          </a:endParaRPr>
        </a:p>
      </dsp:txBody>
      <dsp:txXfrm>
        <a:off x="2600959" y="1371123"/>
        <a:ext cx="5527040" cy="1188000"/>
      </dsp:txXfrm>
    </dsp:sp>
    <dsp:sp modelId="{A859A405-D93B-43EE-8ED2-6052DAA1442A}">
      <dsp:nvSpPr>
        <dsp:cNvPr id="0" name=""/>
        <dsp:cNvSpPr/>
      </dsp:nvSpPr>
      <dsp:spPr>
        <a:xfrm>
          <a:off x="0" y="2817333"/>
          <a:ext cx="2032000" cy="118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376" tIns="121920" rIns="341376" bIns="121920" numCol="1" spcCol="1270" anchor="ctr" anchorCtr="0">
          <a:noAutofit/>
        </a:bodyPr>
        <a:lstStyle/>
        <a:p>
          <a:pPr marL="0" lvl="0" indent="0" algn="ctr" defTabSz="2133600">
            <a:lnSpc>
              <a:spcPct val="90000"/>
            </a:lnSpc>
            <a:spcBef>
              <a:spcPct val="0"/>
            </a:spcBef>
            <a:spcAft>
              <a:spcPct val="35000"/>
            </a:spcAft>
            <a:buNone/>
          </a:pPr>
          <a:r>
            <a:rPr lang="en-IN" sz="4800" b="1" kern="1200" dirty="0">
              <a:latin typeface="Times New Roman" panose="02020603050405020304" pitchFamily="18" charset="0"/>
              <a:cs typeface="Times New Roman" panose="02020603050405020304" pitchFamily="18" charset="0"/>
            </a:rPr>
            <a:t>2020</a:t>
          </a:r>
        </a:p>
      </dsp:txBody>
      <dsp:txXfrm>
        <a:off x="0" y="2817333"/>
        <a:ext cx="2032000" cy="1188000"/>
      </dsp:txXfrm>
    </dsp:sp>
    <dsp:sp modelId="{E13AC0F7-6B94-40EB-998F-D73537AB64AE}">
      <dsp:nvSpPr>
        <dsp:cNvPr id="0" name=""/>
        <dsp:cNvSpPr/>
      </dsp:nvSpPr>
      <dsp:spPr>
        <a:xfrm>
          <a:off x="2031999" y="2817333"/>
          <a:ext cx="406400" cy="1188000"/>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6F83EC9-3251-4F16-B12F-E4AF0A9E687F}">
      <dsp:nvSpPr>
        <dsp:cNvPr id="0" name=""/>
        <dsp:cNvSpPr/>
      </dsp:nvSpPr>
      <dsp:spPr>
        <a:xfrm>
          <a:off x="2600959" y="2817333"/>
          <a:ext cx="5527040" cy="1188000"/>
        </a:xfrm>
        <a:prstGeom prst="rect">
          <a:avLst/>
        </a:prstGeom>
        <a:gradFill rotWithShape="0">
          <a:gsLst>
            <a:gs pos="0">
              <a:schemeClr val="accent3">
                <a:hueOff val="1807066"/>
                <a:satOff val="66667"/>
                <a:lumOff val="-9804"/>
                <a:alphaOff val="0"/>
                <a:satMod val="103000"/>
                <a:lumMod val="102000"/>
                <a:tint val="94000"/>
              </a:schemeClr>
            </a:gs>
            <a:gs pos="50000">
              <a:schemeClr val="accent3">
                <a:hueOff val="1807066"/>
                <a:satOff val="66667"/>
                <a:lumOff val="-9804"/>
                <a:alphaOff val="0"/>
                <a:satMod val="110000"/>
                <a:lumMod val="100000"/>
                <a:shade val="100000"/>
              </a:schemeClr>
            </a:gs>
            <a:gs pos="100000">
              <a:schemeClr val="accent3">
                <a:hueOff val="1807066"/>
                <a:satOff val="66667"/>
                <a:lumOff val="-980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Singh, H., &amp; Grover, A. (2020) presented a research focuses on the combination of long short-term memory (LSTM) and random forest regression for IPL score prediction. The authors propose a hybrid model that leverages the sequence modeling capabilities of LSTM and the ensemble learning approach of random forests. The performance of the proposed model is evaluated and compared with other techniques. </a:t>
          </a:r>
          <a:endParaRPr lang="en-IN" sz="1200" kern="1200" dirty="0">
            <a:latin typeface="Times New Roman" panose="02020603050405020304" pitchFamily="18" charset="0"/>
            <a:cs typeface="Times New Roman" panose="02020603050405020304" pitchFamily="18" charset="0"/>
          </a:endParaRPr>
        </a:p>
      </dsp:txBody>
      <dsp:txXfrm>
        <a:off x="2600959" y="2817333"/>
        <a:ext cx="5527040" cy="1188000"/>
      </dsp:txXfrm>
    </dsp:sp>
    <dsp:sp modelId="{C9058625-E5A1-434B-9EEE-473F233DBD05}">
      <dsp:nvSpPr>
        <dsp:cNvPr id="0" name=""/>
        <dsp:cNvSpPr/>
      </dsp:nvSpPr>
      <dsp:spPr>
        <a:xfrm>
          <a:off x="0" y="4221333"/>
          <a:ext cx="2032000" cy="118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376" tIns="121920" rIns="341376" bIns="121920" numCol="1" spcCol="1270" anchor="ctr" anchorCtr="0">
          <a:noAutofit/>
        </a:bodyPr>
        <a:lstStyle/>
        <a:p>
          <a:pPr marL="0" lvl="0" indent="0" algn="ctr" defTabSz="2133600">
            <a:lnSpc>
              <a:spcPct val="90000"/>
            </a:lnSpc>
            <a:spcBef>
              <a:spcPct val="0"/>
            </a:spcBef>
            <a:spcAft>
              <a:spcPct val="35000"/>
            </a:spcAft>
            <a:buNone/>
          </a:pPr>
          <a:r>
            <a:rPr lang="en-IN" sz="4800" b="1" kern="1200" dirty="0">
              <a:latin typeface="Times New Roman" panose="02020603050405020304" pitchFamily="18" charset="0"/>
              <a:cs typeface="Times New Roman" panose="02020603050405020304" pitchFamily="18" charset="0"/>
            </a:rPr>
            <a:t>2021</a:t>
          </a:r>
        </a:p>
      </dsp:txBody>
      <dsp:txXfrm>
        <a:off x="0" y="4221333"/>
        <a:ext cx="2032000" cy="1188000"/>
      </dsp:txXfrm>
    </dsp:sp>
    <dsp:sp modelId="{69EAB8F8-EFF0-403C-93FB-902EE98BF7B8}">
      <dsp:nvSpPr>
        <dsp:cNvPr id="0" name=""/>
        <dsp:cNvSpPr/>
      </dsp:nvSpPr>
      <dsp:spPr>
        <a:xfrm>
          <a:off x="2031999" y="4221333"/>
          <a:ext cx="406400" cy="1188000"/>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F05C2A6-E389-41C9-AD9E-87A6E915D6DD}">
      <dsp:nvSpPr>
        <dsp:cNvPr id="0" name=""/>
        <dsp:cNvSpPr/>
      </dsp:nvSpPr>
      <dsp:spPr>
        <a:xfrm>
          <a:off x="2600959" y="4221333"/>
          <a:ext cx="5527040" cy="1188000"/>
        </a:xfrm>
        <a:prstGeom prst="rect">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Jaiswal, A., &amp; Singh, S. (2021). explores the application of the </a:t>
          </a:r>
          <a:r>
            <a:rPr lang="en-US" sz="1200" kern="1200" dirty="0" err="1">
              <a:latin typeface="Times New Roman" panose="02020603050405020304" pitchFamily="18" charset="0"/>
              <a:cs typeface="Times New Roman" panose="02020603050405020304" pitchFamily="18" charset="0"/>
            </a:rPr>
            <a:t>XGBoost</a:t>
          </a:r>
          <a:r>
            <a:rPr lang="en-US" sz="1200" kern="1200" dirty="0">
              <a:latin typeface="Times New Roman" panose="02020603050405020304" pitchFamily="18" charset="0"/>
              <a:cs typeface="Times New Roman" panose="02020603050405020304" pitchFamily="18" charset="0"/>
            </a:rPr>
            <a:t> algorithm, a gradient boosting technique, for IPL score prediction. The authors describe the feature selection process and evaluate the performance of the </a:t>
          </a:r>
          <a:r>
            <a:rPr lang="en-US" sz="1200" kern="1200" dirty="0" err="1">
              <a:latin typeface="Times New Roman" panose="02020603050405020304" pitchFamily="18" charset="0"/>
              <a:cs typeface="Times New Roman" panose="02020603050405020304" pitchFamily="18" charset="0"/>
            </a:rPr>
            <a:t>XGBoost</a:t>
          </a:r>
          <a:r>
            <a:rPr lang="en-US" sz="1200" kern="1200" dirty="0">
              <a:latin typeface="Times New Roman" panose="02020603050405020304" pitchFamily="18" charset="0"/>
              <a:cs typeface="Times New Roman" panose="02020603050405020304" pitchFamily="18" charset="0"/>
            </a:rPr>
            <a:t> model. They also compare its results with other machine learning algorithms. </a:t>
          </a:r>
          <a:endParaRPr lang="en-IN" sz="1200" kern="1200" dirty="0">
            <a:latin typeface="Times New Roman" panose="02020603050405020304" pitchFamily="18" charset="0"/>
            <a:cs typeface="Times New Roman" panose="02020603050405020304" pitchFamily="18" charset="0"/>
          </a:endParaRPr>
        </a:p>
      </dsp:txBody>
      <dsp:txXfrm>
        <a:off x="2600959" y="4221333"/>
        <a:ext cx="5527040" cy="1188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20022-A93E-4E74-8BDD-3E85D9DD6C8F}">
      <dsp:nvSpPr>
        <dsp:cNvPr id="0" name=""/>
        <dsp:cNvSpPr/>
      </dsp:nvSpPr>
      <dsp:spPr>
        <a:xfrm>
          <a:off x="3490807" y="1027521"/>
          <a:ext cx="256140" cy="488072"/>
        </a:xfrm>
        <a:custGeom>
          <a:avLst/>
          <a:gdLst/>
          <a:ahLst/>
          <a:cxnLst/>
          <a:rect l="0" t="0" r="0" b="0"/>
          <a:pathLst>
            <a:path>
              <a:moveTo>
                <a:pt x="0" y="0"/>
              </a:moveTo>
              <a:lnTo>
                <a:pt x="128070" y="0"/>
              </a:lnTo>
              <a:lnTo>
                <a:pt x="128070" y="488072"/>
              </a:lnTo>
              <a:lnTo>
                <a:pt x="256140" y="488072"/>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05097" y="1257777"/>
        <a:ext cx="27560" cy="27560"/>
      </dsp:txXfrm>
    </dsp:sp>
    <dsp:sp modelId="{FAD3A8FA-2DC0-42B7-932A-06532FA43F9D}">
      <dsp:nvSpPr>
        <dsp:cNvPr id="0" name=""/>
        <dsp:cNvSpPr/>
      </dsp:nvSpPr>
      <dsp:spPr>
        <a:xfrm>
          <a:off x="3490807" y="981801"/>
          <a:ext cx="256140" cy="91440"/>
        </a:xfrm>
        <a:custGeom>
          <a:avLst/>
          <a:gdLst/>
          <a:ahLst/>
          <a:cxnLst/>
          <a:rect l="0" t="0" r="0" b="0"/>
          <a:pathLst>
            <a:path>
              <a:moveTo>
                <a:pt x="0" y="45720"/>
              </a:moveTo>
              <a:lnTo>
                <a:pt x="256140" y="4572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12474" y="1021117"/>
        <a:ext cx="12807" cy="12807"/>
      </dsp:txXfrm>
    </dsp:sp>
    <dsp:sp modelId="{840AC27F-FE85-44F3-B187-151E672AA408}">
      <dsp:nvSpPr>
        <dsp:cNvPr id="0" name=""/>
        <dsp:cNvSpPr/>
      </dsp:nvSpPr>
      <dsp:spPr>
        <a:xfrm>
          <a:off x="3490807" y="539448"/>
          <a:ext cx="256140" cy="488072"/>
        </a:xfrm>
        <a:custGeom>
          <a:avLst/>
          <a:gdLst/>
          <a:ahLst/>
          <a:cxnLst/>
          <a:rect l="0" t="0" r="0" b="0"/>
          <a:pathLst>
            <a:path>
              <a:moveTo>
                <a:pt x="0" y="488072"/>
              </a:moveTo>
              <a:lnTo>
                <a:pt x="128070" y="488072"/>
              </a:lnTo>
              <a:lnTo>
                <a:pt x="128070" y="0"/>
              </a:lnTo>
              <a:lnTo>
                <a:pt x="256140" y="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05097" y="769705"/>
        <a:ext cx="27560" cy="27560"/>
      </dsp:txXfrm>
    </dsp:sp>
    <dsp:sp modelId="{F2F258B0-1809-4DCE-80CF-474B83737B5D}">
      <dsp:nvSpPr>
        <dsp:cNvPr id="0" name=""/>
        <dsp:cNvSpPr/>
      </dsp:nvSpPr>
      <dsp:spPr>
        <a:xfrm rot="16200000">
          <a:off x="2268056" y="832292"/>
          <a:ext cx="2055043" cy="39045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latin typeface="Times New Roman" panose="02020603050405020304" pitchFamily="18" charset="0"/>
              <a:cs typeface="Times New Roman" panose="02020603050405020304" pitchFamily="18" charset="0"/>
            </a:rPr>
            <a:t>IST INNINGS SCORE PREDICTION</a:t>
          </a:r>
          <a:endParaRPr lang="en-IN" sz="1200" kern="1200" dirty="0">
            <a:latin typeface="Times New Roman" panose="02020603050405020304" pitchFamily="18" charset="0"/>
            <a:cs typeface="Times New Roman" panose="02020603050405020304" pitchFamily="18" charset="0"/>
          </a:endParaRPr>
        </a:p>
      </dsp:txBody>
      <dsp:txXfrm>
        <a:off x="2268056" y="832292"/>
        <a:ext cx="2055043" cy="390458"/>
      </dsp:txXfrm>
    </dsp:sp>
    <dsp:sp modelId="{23977308-C468-494D-B7F9-D0183C11817E}">
      <dsp:nvSpPr>
        <dsp:cNvPr id="0" name=""/>
        <dsp:cNvSpPr/>
      </dsp:nvSpPr>
      <dsp:spPr>
        <a:xfrm>
          <a:off x="3746947" y="344219"/>
          <a:ext cx="1280702" cy="39045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latin typeface="Times New Roman" panose="02020603050405020304" pitchFamily="18" charset="0"/>
              <a:cs typeface="Times New Roman" panose="02020603050405020304" pitchFamily="18" charset="0"/>
            </a:rPr>
            <a:t>Linear Regression</a:t>
          </a:r>
          <a:endParaRPr lang="en-IN" sz="1200" kern="1200" dirty="0">
            <a:latin typeface="Times New Roman" panose="02020603050405020304" pitchFamily="18" charset="0"/>
            <a:cs typeface="Times New Roman" panose="02020603050405020304" pitchFamily="18" charset="0"/>
          </a:endParaRPr>
        </a:p>
      </dsp:txBody>
      <dsp:txXfrm>
        <a:off x="3746947" y="344219"/>
        <a:ext cx="1280702" cy="390458"/>
      </dsp:txXfrm>
    </dsp:sp>
    <dsp:sp modelId="{59E0CFF5-A3D0-4B64-B317-12CAA09D09F4}">
      <dsp:nvSpPr>
        <dsp:cNvPr id="0" name=""/>
        <dsp:cNvSpPr/>
      </dsp:nvSpPr>
      <dsp:spPr>
        <a:xfrm>
          <a:off x="3746947" y="832292"/>
          <a:ext cx="1280702" cy="39045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latin typeface="Times New Roman" panose="02020603050405020304" pitchFamily="18" charset="0"/>
              <a:cs typeface="Times New Roman" panose="02020603050405020304" pitchFamily="18" charset="0"/>
            </a:rPr>
            <a:t>Ridge Regression</a:t>
          </a:r>
          <a:endParaRPr lang="en-IN" sz="1200" kern="1200" dirty="0">
            <a:latin typeface="Times New Roman" panose="02020603050405020304" pitchFamily="18" charset="0"/>
            <a:cs typeface="Times New Roman" panose="02020603050405020304" pitchFamily="18" charset="0"/>
          </a:endParaRPr>
        </a:p>
      </dsp:txBody>
      <dsp:txXfrm>
        <a:off x="3746947" y="832292"/>
        <a:ext cx="1280702" cy="390458"/>
      </dsp:txXfrm>
    </dsp:sp>
    <dsp:sp modelId="{BA599B4E-5178-4239-9FAA-4B681331D299}">
      <dsp:nvSpPr>
        <dsp:cNvPr id="0" name=""/>
        <dsp:cNvSpPr/>
      </dsp:nvSpPr>
      <dsp:spPr>
        <a:xfrm>
          <a:off x="3746947" y="1320365"/>
          <a:ext cx="1280702" cy="39045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Lasso Regression</a:t>
          </a:r>
        </a:p>
      </dsp:txBody>
      <dsp:txXfrm>
        <a:off x="3746947" y="1320365"/>
        <a:ext cx="1280702" cy="3904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AC27F-FE85-44F3-B187-151E672AA408}">
      <dsp:nvSpPr>
        <dsp:cNvPr id="0" name=""/>
        <dsp:cNvSpPr/>
      </dsp:nvSpPr>
      <dsp:spPr>
        <a:xfrm>
          <a:off x="3490807" y="981801"/>
          <a:ext cx="93798" cy="91440"/>
        </a:xfrm>
        <a:custGeom>
          <a:avLst/>
          <a:gdLst/>
          <a:ahLst/>
          <a:cxnLst/>
          <a:rect l="0" t="0" r="0" b="0"/>
          <a:pathLst>
            <a:path>
              <a:moveTo>
                <a:pt x="0" y="45720"/>
              </a:moveTo>
              <a:lnTo>
                <a:pt x="46899" y="45720"/>
              </a:lnTo>
              <a:lnTo>
                <a:pt x="46899" y="56812"/>
              </a:lnTo>
              <a:lnTo>
                <a:pt x="93798" y="56812"/>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535345" y="1025160"/>
        <a:ext cx="4722" cy="4722"/>
      </dsp:txXfrm>
    </dsp:sp>
    <dsp:sp modelId="{F2F258B0-1809-4DCE-80CF-474B83737B5D}">
      <dsp:nvSpPr>
        <dsp:cNvPr id="0" name=""/>
        <dsp:cNvSpPr/>
      </dsp:nvSpPr>
      <dsp:spPr>
        <a:xfrm rot="16200000">
          <a:off x="2268056" y="832292"/>
          <a:ext cx="2055043" cy="39045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latin typeface="Times New Roman" panose="02020603050405020304" pitchFamily="18" charset="0"/>
              <a:cs typeface="Times New Roman" panose="02020603050405020304" pitchFamily="18" charset="0"/>
            </a:rPr>
            <a:t>IPL MATCH WIN PREDICTION</a:t>
          </a:r>
          <a:endParaRPr lang="en-IN" sz="1200" kern="1200" dirty="0">
            <a:latin typeface="Times New Roman" panose="02020603050405020304" pitchFamily="18" charset="0"/>
            <a:cs typeface="Times New Roman" panose="02020603050405020304" pitchFamily="18" charset="0"/>
          </a:endParaRPr>
        </a:p>
      </dsp:txBody>
      <dsp:txXfrm>
        <a:off x="2268056" y="832292"/>
        <a:ext cx="2055043" cy="390458"/>
      </dsp:txXfrm>
    </dsp:sp>
    <dsp:sp modelId="{23977308-C468-494D-B7F9-D0183C11817E}">
      <dsp:nvSpPr>
        <dsp:cNvPr id="0" name=""/>
        <dsp:cNvSpPr/>
      </dsp:nvSpPr>
      <dsp:spPr>
        <a:xfrm>
          <a:off x="3584606" y="843385"/>
          <a:ext cx="1280702" cy="39045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Logistic Regression</a:t>
          </a:r>
        </a:p>
      </dsp:txBody>
      <dsp:txXfrm>
        <a:off x="3584606" y="843385"/>
        <a:ext cx="1280702" cy="3904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621AA2-26CD-4082-9E8C-78B79A46A963}">
      <dsp:nvSpPr>
        <dsp:cNvPr id="0" name=""/>
        <dsp:cNvSpPr/>
      </dsp:nvSpPr>
      <dsp:spPr>
        <a:xfrm rot="5400000">
          <a:off x="-176410" y="178091"/>
          <a:ext cx="1176072" cy="823251"/>
        </a:xfrm>
        <a:prstGeom prst="chevron">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Data Collection</a:t>
          </a:r>
        </a:p>
      </dsp:txBody>
      <dsp:txXfrm rot="-5400000">
        <a:off x="1" y="413307"/>
        <a:ext cx="823251" cy="352821"/>
      </dsp:txXfrm>
    </dsp:sp>
    <dsp:sp modelId="{6CBF207F-322D-4016-AB6B-FFAA9E9D72A3}">
      <dsp:nvSpPr>
        <dsp:cNvPr id="0" name=""/>
        <dsp:cNvSpPr/>
      </dsp:nvSpPr>
      <dsp:spPr>
        <a:xfrm rot="5400000">
          <a:off x="4093401" y="-3268470"/>
          <a:ext cx="764447" cy="730474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latin typeface="Times New Roman" panose="02020603050405020304" pitchFamily="18" charset="0"/>
              <a:cs typeface="Times New Roman" panose="02020603050405020304" pitchFamily="18" charset="0"/>
            </a:rPr>
            <a:t>Data gathering is the fundamental module and the first stage of the project. The main aim is to collect appropriate dataset that is suitable for our needs </a:t>
          </a:r>
          <a:endParaRPr lang="en-IN" sz="1100" kern="1200" dirty="0">
            <a:latin typeface="Times New Roman" panose="02020603050405020304" pitchFamily="18" charset="0"/>
            <a:cs typeface="Times New Roman" panose="02020603050405020304" pitchFamily="18" charset="0"/>
          </a:endParaRPr>
        </a:p>
      </dsp:txBody>
      <dsp:txXfrm rot="-5400000">
        <a:off x="823251" y="38997"/>
        <a:ext cx="7267431" cy="689813"/>
      </dsp:txXfrm>
    </dsp:sp>
    <dsp:sp modelId="{9330FC3D-E4DD-44F3-B0AA-C34D44DCAE85}">
      <dsp:nvSpPr>
        <dsp:cNvPr id="0" name=""/>
        <dsp:cNvSpPr/>
      </dsp:nvSpPr>
      <dsp:spPr>
        <a:xfrm rot="5400000">
          <a:off x="-176410" y="1242662"/>
          <a:ext cx="1176072" cy="823251"/>
        </a:xfrm>
        <a:prstGeom prst="chevron">
          <a:avLst/>
        </a:prstGeom>
        <a:solidFill>
          <a:schemeClr val="accent3">
            <a:hueOff val="677650"/>
            <a:satOff val="25000"/>
            <a:lumOff val="-367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Data Preprocessing</a:t>
          </a:r>
        </a:p>
      </dsp:txBody>
      <dsp:txXfrm rot="-5400000">
        <a:off x="1" y="1477878"/>
        <a:ext cx="823251" cy="352821"/>
      </dsp:txXfrm>
    </dsp:sp>
    <dsp:sp modelId="{91E9EFEC-7DC6-4FE3-8C89-039E11FB4864}">
      <dsp:nvSpPr>
        <dsp:cNvPr id="0" name=""/>
        <dsp:cNvSpPr/>
      </dsp:nvSpPr>
      <dsp:spPr>
        <a:xfrm rot="5400000">
          <a:off x="4093401" y="-2208662"/>
          <a:ext cx="764447" cy="730474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latin typeface="Times New Roman" panose="02020603050405020304" pitchFamily="18" charset="0"/>
              <a:cs typeface="Times New Roman" panose="02020603050405020304" pitchFamily="18" charset="0"/>
            </a:rPr>
            <a:t>A data set contain a lot of data which is not of our use so we do data pre-processing and convert data into a systematic form as of our need. The more reliable the produced results are, the better the data quality is.</a:t>
          </a:r>
          <a:endParaRPr lang="en-IN" sz="1100" kern="1200" dirty="0">
            <a:latin typeface="Times New Roman" panose="02020603050405020304" pitchFamily="18" charset="0"/>
            <a:cs typeface="Times New Roman" panose="02020603050405020304" pitchFamily="18" charset="0"/>
          </a:endParaRPr>
        </a:p>
        <a:p>
          <a:pPr marL="57150" lvl="1" indent="-57150" algn="l" defTabSz="488950">
            <a:lnSpc>
              <a:spcPct val="90000"/>
            </a:lnSpc>
            <a:spcBef>
              <a:spcPct val="0"/>
            </a:spcBef>
            <a:spcAft>
              <a:spcPct val="15000"/>
            </a:spcAft>
            <a:buChar char="•"/>
          </a:pPr>
          <a:r>
            <a:rPr lang="en-US" sz="1100" kern="1200" dirty="0">
              <a:latin typeface="Times New Roman" panose="02020603050405020304" pitchFamily="18" charset="0"/>
              <a:cs typeface="Times New Roman" panose="02020603050405020304" pitchFamily="18" charset="0"/>
            </a:rPr>
            <a:t>Real world datasets are characterized by incomplete, noisy, and inconsistent data. Data pre-processing improves data quality by filling in missing or partial data, reducing noise, </a:t>
          </a:r>
          <a:r>
            <a:rPr lang="en-US" sz="1100" kern="1200">
              <a:latin typeface="Times New Roman" panose="02020603050405020304" pitchFamily="18" charset="0"/>
              <a:cs typeface="Times New Roman" panose="02020603050405020304" pitchFamily="18" charset="0"/>
            </a:rPr>
            <a:t>and </a:t>
          </a:r>
          <a:r>
            <a:rPr lang="en-IN" sz="1100" kern="1200">
              <a:latin typeface="Times New Roman" panose="02020603050405020304" pitchFamily="18" charset="0"/>
              <a:cs typeface="Times New Roman" panose="02020603050405020304" pitchFamily="18" charset="0"/>
            </a:rPr>
            <a:t>addressing discrepancies. </a:t>
          </a:r>
          <a:endParaRPr lang="en-IN" sz="1100" kern="1200" dirty="0">
            <a:latin typeface="Times New Roman" panose="02020603050405020304" pitchFamily="18" charset="0"/>
            <a:cs typeface="Times New Roman" panose="02020603050405020304" pitchFamily="18" charset="0"/>
          </a:endParaRPr>
        </a:p>
      </dsp:txBody>
      <dsp:txXfrm rot="-5400000">
        <a:off x="823251" y="1098805"/>
        <a:ext cx="7267431" cy="689813"/>
      </dsp:txXfrm>
    </dsp:sp>
    <dsp:sp modelId="{A2261CC6-5C1C-433A-8956-38426D90FD34}">
      <dsp:nvSpPr>
        <dsp:cNvPr id="0" name=""/>
        <dsp:cNvSpPr/>
      </dsp:nvSpPr>
      <dsp:spPr>
        <a:xfrm rot="5400000">
          <a:off x="-176410" y="2297707"/>
          <a:ext cx="1176072" cy="823251"/>
        </a:xfrm>
        <a:prstGeom prst="chevron">
          <a:avLst/>
        </a:prstGeom>
        <a:solidFill>
          <a:schemeClr val="accent3">
            <a:hueOff val="1355300"/>
            <a:satOff val="50000"/>
            <a:lumOff val="-7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Data Partitioning</a:t>
          </a:r>
        </a:p>
      </dsp:txBody>
      <dsp:txXfrm rot="-5400000">
        <a:off x="1" y="2532923"/>
        <a:ext cx="823251" cy="352821"/>
      </dsp:txXfrm>
    </dsp:sp>
    <dsp:sp modelId="{98FB4046-9FC8-4EEE-899C-2D958306B492}">
      <dsp:nvSpPr>
        <dsp:cNvPr id="0" name=""/>
        <dsp:cNvSpPr/>
      </dsp:nvSpPr>
      <dsp:spPr>
        <a:xfrm rot="5400000">
          <a:off x="4093401" y="-1148853"/>
          <a:ext cx="764447" cy="730474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latin typeface="Times New Roman" panose="02020603050405020304" pitchFamily="18" charset="0"/>
              <a:cs typeface="Times New Roman" panose="02020603050405020304" pitchFamily="18" charset="0"/>
            </a:rPr>
            <a:t>Train test split is a technique of splitting dataset into two parts that is used to estimate the performance </a:t>
          </a:r>
          <a:r>
            <a:rPr lang="en-US" sz="1100" kern="1200">
              <a:latin typeface="Times New Roman" panose="02020603050405020304" pitchFamily="18" charset="0"/>
              <a:cs typeface="Times New Roman" panose="02020603050405020304" pitchFamily="18" charset="0"/>
            </a:rPr>
            <a:t>of machine learning model by feeding the train data to the model and predict the data on test data and new data. </a:t>
          </a:r>
          <a:endParaRPr lang="en-IN" sz="1100" kern="1200" dirty="0">
            <a:latin typeface="Times New Roman" panose="02020603050405020304" pitchFamily="18" charset="0"/>
            <a:cs typeface="Times New Roman" panose="02020603050405020304" pitchFamily="18" charset="0"/>
          </a:endParaRPr>
        </a:p>
      </dsp:txBody>
      <dsp:txXfrm rot="-5400000">
        <a:off x="823251" y="2158614"/>
        <a:ext cx="7267431" cy="689813"/>
      </dsp:txXfrm>
    </dsp:sp>
    <dsp:sp modelId="{32B620EA-CDFF-436F-8A5C-1E963463D345}">
      <dsp:nvSpPr>
        <dsp:cNvPr id="0" name=""/>
        <dsp:cNvSpPr/>
      </dsp:nvSpPr>
      <dsp:spPr>
        <a:xfrm rot="5400000">
          <a:off x="-176410" y="3357516"/>
          <a:ext cx="1176072" cy="823251"/>
        </a:xfrm>
        <a:prstGeom prst="chevron">
          <a:avLst/>
        </a:prstGeom>
        <a:solidFill>
          <a:schemeClr val="accent3">
            <a:hueOff val="2032949"/>
            <a:satOff val="75000"/>
            <a:lumOff val="-1102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Model Selection</a:t>
          </a:r>
        </a:p>
      </dsp:txBody>
      <dsp:txXfrm rot="-5400000">
        <a:off x="1" y="3592732"/>
        <a:ext cx="823251" cy="352821"/>
      </dsp:txXfrm>
    </dsp:sp>
    <dsp:sp modelId="{AD06CEE1-F2F5-47AB-AE4C-7211B3917C0E}">
      <dsp:nvSpPr>
        <dsp:cNvPr id="0" name=""/>
        <dsp:cNvSpPr/>
      </dsp:nvSpPr>
      <dsp:spPr>
        <a:xfrm rot="5400000">
          <a:off x="4093401" y="-104257"/>
          <a:ext cx="764447" cy="730474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0" i="0" kern="1200" dirty="0"/>
            <a:t>Model selection in machine learning refers to the process of choosing the most appropriate machine learning algorithm or model for a specific problem.</a:t>
          </a:r>
          <a:endParaRPr lang="en-IN" sz="1100" kern="1200" dirty="0"/>
        </a:p>
        <a:p>
          <a:pPr marL="57150" lvl="1" indent="-57150" algn="l" defTabSz="488950">
            <a:lnSpc>
              <a:spcPct val="90000"/>
            </a:lnSpc>
            <a:spcBef>
              <a:spcPct val="0"/>
            </a:spcBef>
            <a:spcAft>
              <a:spcPct val="15000"/>
            </a:spcAft>
            <a:buChar char="•"/>
          </a:pPr>
          <a:r>
            <a:rPr lang="en-US" sz="1100" b="0" i="0" kern="1200" dirty="0"/>
            <a:t>It is crucial because the choice of model can significantly impact the performance and outcomes of a machine learning project.</a:t>
          </a:r>
          <a:endParaRPr lang="en-IN" sz="1100" kern="1200" dirty="0"/>
        </a:p>
      </dsp:txBody>
      <dsp:txXfrm rot="-5400000">
        <a:off x="823251" y="3203210"/>
        <a:ext cx="7267431" cy="689813"/>
      </dsp:txXfrm>
    </dsp:sp>
    <dsp:sp modelId="{DEC82DE7-953C-4FF4-A42E-72425FE31D7E}">
      <dsp:nvSpPr>
        <dsp:cNvPr id="0" name=""/>
        <dsp:cNvSpPr/>
      </dsp:nvSpPr>
      <dsp:spPr>
        <a:xfrm rot="5400000">
          <a:off x="-176410" y="4417324"/>
          <a:ext cx="1176072" cy="823251"/>
        </a:xfrm>
        <a:prstGeom prst="chevron">
          <a:avLst/>
        </a:prstGeom>
        <a:solidFill>
          <a:schemeClr val="accent3">
            <a:hueOff val="2710599"/>
            <a:satOff val="100000"/>
            <a:lumOff val="-147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Accuracy</a:t>
          </a:r>
        </a:p>
      </dsp:txBody>
      <dsp:txXfrm rot="-5400000">
        <a:off x="1" y="4652540"/>
        <a:ext cx="823251" cy="352821"/>
      </dsp:txXfrm>
    </dsp:sp>
    <dsp:sp modelId="{D5D34273-5351-48C7-88F7-C9D9D1CCE30C}">
      <dsp:nvSpPr>
        <dsp:cNvPr id="0" name=""/>
        <dsp:cNvSpPr/>
      </dsp:nvSpPr>
      <dsp:spPr>
        <a:xfrm rot="5400000">
          <a:off x="4093401" y="1032133"/>
          <a:ext cx="764447" cy="730474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0" i="0" kern="1200"/>
            <a:t>Accuracy is a commonly used evaluation metric in machine learning that measures the correctness of predictions made by a classification model. It quantifies the proportion of correctly classified instances out of the total number of instances in a dataset.</a:t>
          </a:r>
          <a:endParaRPr lang="en-IN" sz="1100" kern="1200"/>
        </a:p>
      </dsp:txBody>
      <dsp:txXfrm rot="-5400000">
        <a:off x="823251" y="4339601"/>
        <a:ext cx="7267431" cy="6898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B03F8-970E-4E60-9829-40DE24D49696}">
      <dsp:nvSpPr>
        <dsp:cNvPr id="0" name=""/>
        <dsp:cNvSpPr/>
      </dsp:nvSpPr>
      <dsp:spPr>
        <a:xfrm>
          <a:off x="0" y="287416"/>
          <a:ext cx="3798093" cy="151923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IN" sz="2800" b="1" kern="1200" dirty="0">
              <a:latin typeface="Times New Roman" panose="02020603050405020304" pitchFamily="18" charset="0"/>
              <a:cs typeface="Times New Roman" panose="02020603050405020304" pitchFamily="18" charset="0"/>
            </a:rPr>
            <a:t>HARDWARE</a:t>
          </a:r>
        </a:p>
      </dsp:txBody>
      <dsp:txXfrm>
        <a:off x="0" y="287416"/>
        <a:ext cx="3798093" cy="1519237"/>
      </dsp:txXfrm>
    </dsp:sp>
    <dsp:sp modelId="{5D2F864C-E7E7-4239-84EB-E165A74A6E04}">
      <dsp:nvSpPr>
        <dsp:cNvPr id="0" name=""/>
        <dsp:cNvSpPr/>
      </dsp:nvSpPr>
      <dsp:spPr>
        <a:xfrm>
          <a:off x="39" y="1773914"/>
          <a:ext cx="3798093" cy="3390074"/>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mj-lt"/>
            <a:buAutoNum type="arabicPeriod"/>
          </a:pPr>
          <a:r>
            <a:rPr lang="en-US" sz="1200" b="0" i="0" kern="1200"/>
            <a:t>Processor (CPU): Multicore processor with higher clock speed.</a:t>
          </a:r>
          <a:endParaRPr lang="en-IN"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Font typeface="+mj-lt"/>
            <a:buAutoNum type="arabicPeriod"/>
          </a:pPr>
          <a:r>
            <a:rPr lang="en-US" sz="1200" b="0" i="0" kern="1200"/>
            <a:t>Memory (RAM): Minimum 8 GB RAM, higher for larger datasets and complex models.</a:t>
          </a:r>
        </a:p>
        <a:p>
          <a:pPr marL="114300" lvl="1" indent="-114300" algn="l" defTabSz="533400">
            <a:lnSpc>
              <a:spcPct val="90000"/>
            </a:lnSpc>
            <a:spcBef>
              <a:spcPct val="0"/>
            </a:spcBef>
            <a:spcAft>
              <a:spcPct val="15000"/>
            </a:spcAft>
            <a:buFont typeface="+mj-lt"/>
            <a:buAutoNum type="arabicPeriod"/>
          </a:pPr>
          <a:r>
            <a:rPr lang="en-US" sz="1200" b="0" i="0" kern="1200"/>
            <a:t>Storage: Sufficient storage space, SSD preferred for faster read/write speeds.</a:t>
          </a:r>
        </a:p>
        <a:p>
          <a:pPr marL="114300" lvl="1" indent="-114300" algn="l" defTabSz="533400">
            <a:lnSpc>
              <a:spcPct val="90000"/>
            </a:lnSpc>
            <a:spcBef>
              <a:spcPct val="0"/>
            </a:spcBef>
            <a:spcAft>
              <a:spcPct val="15000"/>
            </a:spcAft>
            <a:buFont typeface="+mj-lt"/>
            <a:buAutoNum type="arabicPeriod"/>
          </a:pPr>
          <a:r>
            <a:rPr lang="en-US" sz="1200" b="0" i="0" kern="1200"/>
            <a:t>Graphics Processing Unit (GPU): Optional but recommended for faster computations, especially for deep learning models.</a:t>
          </a:r>
        </a:p>
        <a:p>
          <a:pPr marL="114300" lvl="1" indent="-114300" algn="l" defTabSz="533400">
            <a:lnSpc>
              <a:spcPct val="90000"/>
            </a:lnSpc>
            <a:spcBef>
              <a:spcPct val="0"/>
            </a:spcBef>
            <a:spcAft>
              <a:spcPct val="15000"/>
            </a:spcAft>
            <a:buFont typeface="+mj-lt"/>
            <a:buAutoNum type="arabicPeriod"/>
          </a:pPr>
          <a:r>
            <a:rPr lang="en-US" sz="1200" b="0" i="0" kern="1200"/>
            <a:t>Internet Connection: Stable and high-speed internet connection.</a:t>
          </a:r>
        </a:p>
      </dsp:txBody>
      <dsp:txXfrm>
        <a:off x="39" y="1773914"/>
        <a:ext cx="3798093" cy="3390074"/>
      </dsp:txXfrm>
    </dsp:sp>
    <dsp:sp modelId="{2CB95788-BC73-41FE-8AC0-CC1680D5F048}">
      <dsp:nvSpPr>
        <dsp:cNvPr id="0" name=""/>
        <dsp:cNvSpPr/>
      </dsp:nvSpPr>
      <dsp:spPr>
        <a:xfrm>
          <a:off x="4329866" y="254677"/>
          <a:ext cx="3798093" cy="151923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IN" sz="2800" b="1" kern="1200" dirty="0">
              <a:latin typeface="Times New Roman" panose="02020603050405020304" pitchFamily="18" charset="0"/>
              <a:cs typeface="Times New Roman" panose="02020603050405020304" pitchFamily="18" charset="0"/>
            </a:rPr>
            <a:t>SOFTWARE</a:t>
          </a:r>
        </a:p>
      </dsp:txBody>
      <dsp:txXfrm>
        <a:off x="4329866" y="254677"/>
        <a:ext cx="3798093" cy="1519237"/>
      </dsp:txXfrm>
    </dsp:sp>
    <dsp:sp modelId="{C78A16BA-B6B6-4B24-BF63-CEF94F3912B0}">
      <dsp:nvSpPr>
        <dsp:cNvPr id="0" name=""/>
        <dsp:cNvSpPr/>
      </dsp:nvSpPr>
      <dsp:spPr>
        <a:xfrm>
          <a:off x="4329866" y="1773914"/>
          <a:ext cx="3798093" cy="3390074"/>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mj-lt"/>
            <a:buAutoNum type="arabicPeriod"/>
          </a:pPr>
          <a:r>
            <a:rPr lang="en-US" sz="1200" b="0" i="0" kern="1200" dirty="0"/>
            <a:t>Python: A programming language commonly used in machine learning.</a:t>
          </a:r>
          <a:endParaRPr lang="en-IN"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Font typeface="+mj-lt"/>
            <a:buAutoNum type="arabicPeriod"/>
          </a:pPr>
          <a:r>
            <a:rPr lang="en-US" sz="1200" b="0" i="0" kern="1200"/>
            <a:t>Machine Learning Libraries: Popular libraries such as scikit-learn, TensorFlow, or PyTorch for building and training machine learning models.</a:t>
          </a:r>
        </a:p>
        <a:p>
          <a:pPr marL="114300" lvl="1" indent="-114300" algn="l" defTabSz="533400">
            <a:lnSpc>
              <a:spcPct val="90000"/>
            </a:lnSpc>
            <a:spcBef>
              <a:spcPct val="0"/>
            </a:spcBef>
            <a:spcAft>
              <a:spcPct val="15000"/>
            </a:spcAft>
            <a:buFont typeface="+mj-lt"/>
            <a:buAutoNum type="arabicPeriod"/>
          </a:pPr>
          <a:r>
            <a:rPr lang="en-US" sz="1200" b="0" i="0" kern="1200"/>
            <a:t>Data Analysis and Visualization: Libraries like Pandas, NumPy, and Matplotlib for data manipulation, analysis, and visualization.</a:t>
          </a:r>
        </a:p>
        <a:p>
          <a:pPr marL="114300" lvl="1" indent="-114300" algn="l" defTabSz="533400">
            <a:lnSpc>
              <a:spcPct val="90000"/>
            </a:lnSpc>
            <a:spcBef>
              <a:spcPct val="0"/>
            </a:spcBef>
            <a:spcAft>
              <a:spcPct val="15000"/>
            </a:spcAft>
            <a:buFont typeface="+mj-lt"/>
            <a:buAutoNum type="arabicPeriod"/>
          </a:pPr>
          <a:r>
            <a:rPr lang="en-US" sz="1200" b="0" i="0" kern="1200" dirty="0"/>
            <a:t>Integrated Development Environment (IDE): Software tools like </a:t>
          </a:r>
          <a:r>
            <a:rPr lang="en-US" sz="1200" b="0" i="0" kern="1200" dirty="0" err="1"/>
            <a:t>Jupyter</a:t>
          </a:r>
          <a:r>
            <a:rPr lang="en-US" sz="1200" b="0" i="0" kern="1200" dirty="0"/>
            <a:t> Notebook, PyCharm, or Visual Studio Code for writing and executing code.</a:t>
          </a:r>
        </a:p>
        <a:p>
          <a:pPr marL="114300" lvl="1" indent="-114300" algn="l" defTabSz="533400">
            <a:lnSpc>
              <a:spcPct val="90000"/>
            </a:lnSpc>
            <a:spcBef>
              <a:spcPct val="0"/>
            </a:spcBef>
            <a:spcAft>
              <a:spcPct val="15000"/>
            </a:spcAft>
            <a:buFont typeface="+mj-lt"/>
            <a:buAutoNum type="arabicPeriod"/>
          </a:pPr>
          <a:r>
            <a:rPr lang="en-US" sz="1200" b="0" i="0" kern="1200" dirty="0"/>
            <a:t>Database Management: Software or libraries for managing and querying databases, such as SQLite, MySQL, or MongoDB, depending on the project requirements.</a:t>
          </a:r>
        </a:p>
        <a:p>
          <a:pPr marL="114300" lvl="1" indent="-114300" algn="l" defTabSz="533400">
            <a:lnSpc>
              <a:spcPct val="90000"/>
            </a:lnSpc>
            <a:spcBef>
              <a:spcPct val="0"/>
            </a:spcBef>
            <a:spcAft>
              <a:spcPct val="15000"/>
            </a:spcAft>
            <a:buFont typeface="+mj-lt"/>
            <a:buAutoNum type="arabicPeriod"/>
          </a:pPr>
          <a:r>
            <a:rPr lang="en-US" sz="1200" b="0" i="0" kern="1200" dirty="0"/>
            <a:t>Data Collection and Cleaning: Tools for data scraping, cleaning, and preprocessing, depending on the data sources and formats used.</a:t>
          </a:r>
        </a:p>
      </dsp:txBody>
      <dsp:txXfrm>
        <a:off x="4329866" y="1773914"/>
        <a:ext cx="3798093" cy="339007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63384-0A1C-4731-A884-F85AA093D486}" type="datetimeFigureOut">
              <a:rPr lang="en-IN" smtClean="0"/>
              <a:t>01-07-2023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F636F-1DE4-4D9E-AC94-842690CB33C8}" type="slidenum">
              <a:rPr lang="en-IN" smtClean="0"/>
              <a:t>‹#›</a:t>
            </a:fld>
            <a:endParaRPr lang="en-IN"/>
          </a:p>
        </p:txBody>
      </p:sp>
    </p:spTree>
    <p:extLst>
      <p:ext uri="{BB962C8B-B14F-4D97-AF65-F5344CB8AC3E}">
        <p14:creationId xmlns:p14="http://schemas.microsoft.com/office/powerpoint/2010/main" val="215132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BF636F-1DE4-4D9E-AC94-842690CB33C8}" type="slidenum">
              <a:rPr lang="en-IN" smtClean="0"/>
              <a:t>7</a:t>
            </a:fld>
            <a:endParaRPr lang="en-IN"/>
          </a:p>
        </p:txBody>
      </p:sp>
    </p:spTree>
    <p:extLst>
      <p:ext uri="{BB962C8B-B14F-4D97-AF65-F5344CB8AC3E}">
        <p14:creationId xmlns:p14="http://schemas.microsoft.com/office/powerpoint/2010/main" val="1828676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C3F67F5-2249-B34B-8980-33529CE28361}"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C3F67F5-2249-B34B-8980-33529CE28361}"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C3F67F5-2249-B34B-8980-33529CE28361}"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C3F67F5-2249-B34B-8980-33529CE28361}"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C3F67F5-2249-B34B-8980-33529CE28361}"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C3F67F5-2249-B34B-8980-33529CE28361}"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C3F67F5-2249-B34B-8980-33529CE28361}" type="datetimeFigureOut">
              <a:rPr lang="en-US" smtClean="0"/>
              <a:pPr/>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8C3F67F5-2249-B34B-8980-33529CE28361}" type="datetimeFigureOut">
              <a:rPr lang="en-US" smtClean="0"/>
              <a:pPr/>
              <a:t>7/1/2023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C3F67F5-2249-B34B-8980-33529CE28361}" type="datetimeFigureOut">
              <a:rPr lang="en-US" smtClean="0"/>
              <a:pPr/>
              <a:t>7/1/2023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F67F5-2249-B34B-8980-33529CE28361}" type="datetimeFigureOut">
              <a:rPr lang="en-US" smtClean="0"/>
              <a:pPr/>
              <a:t>7/1/2023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C3F67F5-2249-B34B-8980-33529CE28361}" type="datetimeFigureOut">
              <a:rPr lang="en-US" smtClean="0"/>
              <a:pPr/>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C3F67F5-2249-B34B-8980-33529CE28361}"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C3F67F5-2249-B34B-8980-33529CE28361}" type="datetimeFigureOut">
              <a:rPr lang="en-US" smtClean="0"/>
              <a:pPr/>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C3F67F5-2249-B34B-8980-33529CE28361}"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C3F67F5-2249-B34B-8980-33529CE28361}"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C3F67F5-2249-B34B-8980-33529CE28361}"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C3F67F5-2249-B34B-8980-33529CE28361}" type="datetimeFigureOut">
              <a:rPr lang="en-US" smtClean="0"/>
              <a:pPr/>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8C3F67F5-2249-B34B-8980-33529CE28361}" type="datetimeFigureOut">
              <a:rPr lang="en-US" smtClean="0"/>
              <a:pPr/>
              <a:t>7/1/2023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C3F67F5-2249-B34B-8980-33529CE28361}" type="datetimeFigureOut">
              <a:rPr lang="en-US" smtClean="0"/>
              <a:pPr/>
              <a:t>7/1/2023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F67F5-2249-B34B-8980-33529CE28361}" type="datetimeFigureOut">
              <a:rPr lang="en-US" smtClean="0"/>
              <a:pPr/>
              <a:t>7/1/2023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C3F67F5-2249-B34B-8980-33529CE28361}" type="datetimeFigureOut">
              <a:rPr lang="en-US" smtClean="0"/>
              <a:pPr/>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C3F67F5-2249-B34B-8980-33529CE28361}" type="datetimeFigureOut">
              <a:rPr lang="en-US" smtClean="0"/>
              <a:pPr/>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05ACD-DB5A-9049-BCF5-D9BABEE7C7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F67F5-2249-B34B-8980-33529CE28361}" type="datetimeFigureOut">
              <a:rPr lang="en-US" smtClean="0"/>
              <a:pPr/>
              <a:t>7/1/2023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05ACD-DB5A-9049-BCF5-D9BABEE7C7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F67F5-2249-B34B-8980-33529CE28361}" type="datetimeFigureOut">
              <a:rPr lang="en-US" smtClean="0"/>
              <a:pPr/>
              <a:t>7/1/2023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05ACD-DB5A-9049-BCF5-D9BABEE7C7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18" Type="http://schemas.microsoft.com/office/2007/relationships/diagramDrawing" Target="../diagrams/drawing8.xml"/><Relationship Id="rId3" Type="http://schemas.openxmlformats.org/officeDocument/2006/relationships/image" Target="../media/image1.png"/><Relationship Id="rId7" Type="http://schemas.openxmlformats.org/officeDocument/2006/relationships/diagramColors" Target="../diagrams/colors6.xml"/><Relationship Id="rId12" Type="http://schemas.openxmlformats.org/officeDocument/2006/relationships/diagramColors" Target="../diagrams/colors7.xml"/><Relationship Id="rId17" Type="http://schemas.openxmlformats.org/officeDocument/2006/relationships/diagramColors" Target="../diagrams/colors8.xml"/><Relationship Id="rId2" Type="http://schemas.openxmlformats.org/officeDocument/2006/relationships/notesSlide" Target="../notesSlides/notesSlide1.xml"/><Relationship Id="rId16" Type="http://schemas.openxmlformats.org/officeDocument/2006/relationships/diagramQuickStyle" Target="../diagrams/quickStyle8.xml"/><Relationship Id="rId1" Type="http://schemas.openxmlformats.org/officeDocument/2006/relationships/slideLayout" Target="../slideLayouts/slideLayout1.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5" Type="http://schemas.openxmlformats.org/officeDocument/2006/relationships/diagramLayout" Target="../diagrams/layout8.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 Id="rId14" Type="http://schemas.openxmlformats.org/officeDocument/2006/relationships/diagramData" Target="../diagrams/data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3855" y="0"/>
            <a:ext cx="9144000" cy="6737985"/>
          </a:xfrm>
        </p:spPr>
        <p:txBody>
          <a:bodyPr>
            <a:normAutofit fontScale="90000"/>
          </a:bodyPr>
          <a:lstStyle/>
          <a:p>
            <a:pPr indent="457200">
              <a:lnSpc>
                <a:spcPct val="150000"/>
              </a:lnSpc>
            </a:pPr>
            <a:br>
              <a:rPr lang="en-IN"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Prediction of IPL Match Score and Winner Using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Machine Learning Algorithms </a:t>
            </a:r>
            <a:r>
              <a:rPr lang="en-IN"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PROJECT </a:t>
            </a:r>
            <a:r>
              <a:rPr lang="en-US" altLang="en-IN" sz="1800" b="1" dirty="0">
                <a:effectLst/>
                <a:latin typeface="Times New Roman" panose="02020603050405020304" pitchFamily="18" charset="0"/>
                <a:ea typeface="Times New Roman" panose="02020603050405020304" pitchFamily="18" charset="0"/>
              </a:rPr>
              <a:t>REPORT </a:t>
            </a:r>
            <a:r>
              <a:rPr lang="en-IN" sz="1800" b="1" dirty="0">
                <a:effectLst/>
                <a:latin typeface="Times New Roman" panose="02020603050405020304" pitchFamily="18" charset="0"/>
                <a:ea typeface="Times New Roman" panose="02020603050405020304" pitchFamily="18" charset="0"/>
              </a:rPr>
              <a:t> </a:t>
            </a:r>
            <a:br>
              <a:rPr lang="en-IN" sz="1800" b="1"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Submitted In Partial Fulfillment of the Requirements </a:t>
            </a:r>
            <a:br>
              <a:rPr lang="en-IN" sz="1800" b="1" dirty="0">
                <a:effectLst/>
                <a:latin typeface="Times New Roman" panose="02020603050405020304" pitchFamily="18" charset="0"/>
                <a:ea typeface="Times New Roman" panose="02020603050405020304" pitchFamily="18" charset="0"/>
              </a:rPr>
            </a:br>
            <a:r>
              <a:rPr lang="en-US" altLang="en-IN" sz="1800" b="1" dirty="0">
                <a:effectLst/>
                <a:latin typeface="Times New Roman" panose="02020603050405020304" pitchFamily="18" charset="0"/>
                <a:ea typeface="Times New Roman" panose="02020603050405020304" pitchFamily="18" charset="0"/>
              </a:rPr>
              <a:t>f</a:t>
            </a:r>
            <a:r>
              <a:rPr lang="en-IN" sz="1800" b="1" dirty="0">
                <a:effectLst/>
                <a:latin typeface="Times New Roman" panose="02020603050405020304" pitchFamily="18" charset="0"/>
                <a:ea typeface="Times New Roman" panose="02020603050405020304" pitchFamily="18" charset="0"/>
              </a:rPr>
              <a:t>or the Degree of</a:t>
            </a:r>
            <a:br>
              <a:rPr lang="en-IN" sz="1800" b="1"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Bachelor of Technology</a:t>
            </a:r>
            <a:br>
              <a:rPr lang="en-IN" sz="1800" b="1"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In</a:t>
            </a:r>
            <a:br>
              <a:rPr lang="en-IN" sz="1800" b="1"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Artificial Intelligence &amp; </a:t>
            </a:r>
            <a:r>
              <a:rPr lang="en-IN" sz="1800" b="1" dirty="0">
                <a:latin typeface="Times New Roman" panose="02020603050405020304" pitchFamily="18" charset="0"/>
                <a:ea typeface="Times New Roman" panose="02020603050405020304" pitchFamily="18" charset="0"/>
              </a:rPr>
              <a:t>Machine Learning</a:t>
            </a:r>
            <a:br>
              <a:rPr lang="en-IN" sz="1800" b="1"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By</a:t>
            </a:r>
            <a:br>
              <a:rPr lang="en-IN"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Submitted by: Sachin Kumar Ray (00215611621) AI&amp;ML</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Under Guidance of : </a:t>
            </a:r>
            <a:r>
              <a:rPr lang="en-IN" sz="1800" dirty="0" err="1">
                <a:effectLst/>
                <a:latin typeface="Times New Roman" panose="02020603050405020304" pitchFamily="18" charset="0"/>
                <a:ea typeface="Times New Roman" panose="02020603050405020304" pitchFamily="18" charset="0"/>
              </a:rPr>
              <a:t>Dr.</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Preety</a:t>
            </a:r>
            <a:r>
              <a:rPr lang="en-IN" sz="1800" dirty="0">
                <a:effectLst/>
                <a:latin typeface="Times New Roman" panose="02020603050405020304" pitchFamily="18" charset="0"/>
                <a:ea typeface="Times New Roman" panose="02020603050405020304" pitchFamily="18" charset="0"/>
              </a:rPr>
              <a:t> Shoran</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Department of Artificial Intelligence &amp; Machine Learning	</a:t>
            </a:r>
            <a:br>
              <a:rPr lang="en-US" sz="1800" b="1" dirty="0">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Dr. AKHILESH DAS GUPTA INSTITUTE OF TECHNOLOGY &amp; MANAGEMENT</a:t>
            </a:r>
            <a:br>
              <a:rPr lang="en-IN" sz="1800" dirty="0">
                <a:effectLst/>
                <a:latin typeface="Times New Roman" panose="02020603050405020304" pitchFamily="18"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(A Unit of BBD Group)</a:t>
            </a:r>
            <a:br>
              <a:rPr lang="en-IN" sz="1800" dirty="0">
                <a:effectLst/>
                <a:latin typeface="Times New Roman" panose="02020603050405020304" pitchFamily="18"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Approved by AICTE and Affiliated with GGSIP University</a:t>
            </a:r>
            <a:br>
              <a:rPr lang="en-IN" sz="1800" dirty="0">
                <a:effectLst/>
                <a:latin typeface="Times New Roman" panose="02020603050405020304" pitchFamily="18" charset="0"/>
                <a:ea typeface="Times New Roman" panose="02020603050405020304" pitchFamily="18" charset="0"/>
              </a:rPr>
            </a:br>
            <a:r>
              <a:rPr lang="en-IN" sz="1800" b="1" dirty="0">
                <a:effectLst/>
                <a:latin typeface="Arial" panose="020B0604020202020204" pitchFamily="34" charset="0"/>
                <a:ea typeface="Times New Roman" panose="02020603050405020304" pitchFamily="18" charset="0"/>
              </a:rPr>
              <a:t>FC-26, Shastri Park, New Delhi-110 053</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75" y="395778"/>
            <a:ext cx="2508250" cy="1727200"/>
          </a:xfrm>
          <a:prstGeom prst="rect">
            <a:avLst/>
          </a:prstGeom>
          <a:noFill/>
        </p:spPr>
      </p:pic>
      <p:pic>
        <p:nvPicPr>
          <p:cNvPr id="5" name="Picture 4">
            <a:extLst>
              <a:ext uri="{FF2B5EF4-FFF2-40B4-BE49-F238E27FC236}">
                <a16:creationId xmlns:a16="http://schemas.microsoft.com/office/drawing/2014/main" id="{29B45B08-1492-E29F-EDF6-A0EC031B86D2}"/>
              </a:ext>
            </a:extLst>
          </p:cNvPr>
          <p:cNvPicPr>
            <a:picLocks noChangeAspect="1"/>
          </p:cNvPicPr>
          <p:nvPr/>
        </p:nvPicPr>
        <p:blipFill>
          <a:blip r:embed="rId3"/>
          <a:stretch>
            <a:fillRect/>
          </a:stretch>
        </p:blipFill>
        <p:spPr>
          <a:xfrm>
            <a:off x="9546499" y="423255"/>
            <a:ext cx="2023292" cy="1727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7766" y="558142"/>
            <a:ext cx="9144000" cy="1175656"/>
          </a:xfrm>
        </p:spPr>
        <p:txBody>
          <a:bodyPr>
            <a:normAutofit fontScale="90000"/>
          </a:bodyPr>
          <a:lstStyle/>
          <a:p>
            <a:pPr indent="457200">
              <a:lnSpc>
                <a:spcPct val="150000"/>
              </a:lnSpc>
            </a:pPr>
            <a:br>
              <a:rPr lang="en-IN" sz="1800" b="1" dirty="0">
                <a:effectLst/>
                <a:latin typeface="Times New Roman" panose="02020603050405020304" pitchFamily="18" charset="0"/>
                <a:ea typeface="Times New Roman" panose="02020603050405020304" pitchFamily="18" charset="0"/>
              </a:rPr>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75" y="404091"/>
            <a:ext cx="2508250" cy="1727200"/>
          </a:xfrm>
          <a:prstGeom prst="rect">
            <a:avLst/>
          </a:prstGeom>
          <a:noFill/>
        </p:spPr>
      </p:pic>
      <p:sp>
        <p:nvSpPr>
          <p:cNvPr id="5" name="TextBox 4"/>
          <p:cNvSpPr txBox="1"/>
          <p:nvPr/>
        </p:nvSpPr>
        <p:spPr>
          <a:xfrm>
            <a:off x="3597910" y="561340"/>
            <a:ext cx="7947025" cy="107632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FUTURE SCOPE  &amp; CONCLUSION </a:t>
            </a:r>
          </a:p>
          <a:p>
            <a:pPr algn="ctr"/>
            <a:endParaRPr lang="en-US" sz="3200" b="1" dirty="0">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2841802D-CC29-89FE-1B39-FF73A3D4E25E}"/>
              </a:ext>
            </a:extLst>
          </p:cNvPr>
          <p:cNvGraphicFramePr/>
          <p:nvPr>
            <p:extLst>
              <p:ext uri="{D42A27DB-BD31-4B8C-83A1-F6EECF244321}">
                <p14:modId xmlns:p14="http://schemas.microsoft.com/office/powerpoint/2010/main" val="1202620885"/>
              </p:ext>
            </p:extLst>
          </p:nvPr>
        </p:nvGraphicFramePr>
        <p:xfrm>
          <a:off x="2778125" y="126769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7766" y="558142"/>
            <a:ext cx="9144000" cy="1175656"/>
          </a:xfrm>
        </p:spPr>
        <p:txBody>
          <a:bodyPr>
            <a:normAutofit fontScale="90000"/>
          </a:bodyPr>
          <a:lstStyle/>
          <a:p>
            <a:pPr indent="457200">
              <a:lnSpc>
                <a:spcPct val="150000"/>
              </a:lnSpc>
            </a:pPr>
            <a:br>
              <a:rPr lang="en-IN" sz="1800" b="1" dirty="0">
                <a:effectLst/>
                <a:latin typeface="Times New Roman" panose="02020603050405020304" pitchFamily="18" charset="0"/>
                <a:ea typeface="Times New Roman" panose="02020603050405020304" pitchFamily="18" charset="0"/>
              </a:rPr>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75" y="404091"/>
            <a:ext cx="2508250" cy="1727200"/>
          </a:xfrm>
          <a:prstGeom prst="rect">
            <a:avLst/>
          </a:prstGeom>
          <a:noFill/>
        </p:spPr>
      </p:pic>
      <p:sp>
        <p:nvSpPr>
          <p:cNvPr id="5" name="TextBox 4"/>
          <p:cNvSpPr txBox="1"/>
          <p:nvPr/>
        </p:nvSpPr>
        <p:spPr>
          <a:xfrm>
            <a:off x="3728852" y="558142"/>
            <a:ext cx="5477978"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REFERENCES</a:t>
            </a:r>
          </a:p>
        </p:txBody>
      </p:sp>
      <p:sp>
        <p:nvSpPr>
          <p:cNvPr id="6" name="TextBox 5"/>
          <p:cNvSpPr txBox="1"/>
          <p:nvPr/>
        </p:nvSpPr>
        <p:spPr>
          <a:xfrm>
            <a:off x="2367147" y="1487079"/>
            <a:ext cx="9388077"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1. Sharma, A., &amp; Saini, R. (2018). IPL score prediction using machine learning techniques. </a:t>
            </a:r>
          </a:p>
          <a:p>
            <a:pPr algn="just"/>
            <a:r>
              <a:rPr lang="en-US" dirty="0">
                <a:latin typeface="Times New Roman" panose="02020603050405020304" pitchFamily="18" charset="0"/>
                <a:cs typeface="Times New Roman" panose="02020603050405020304" pitchFamily="18" charset="0"/>
              </a:rPr>
              <a:t>     International Journal of Computer Applications, 180(2), 13-17. </a:t>
            </a:r>
          </a:p>
          <a:p>
            <a:pPr algn="just"/>
            <a:r>
              <a:rPr lang="en-US" dirty="0">
                <a:latin typeface="Times New Roman" panose="02020603050405020304" pitchFamily="18" charset="0"/>
                <a:cs typeface="Times New Roman" panose="02020603050405020304" pitchFamily="18" charset="0"/>
              </a:rPr>
              <a:t>2. Kulkarni, P., &amp; Gokhale, A. (2019). Cricket score prediction using ensemble machine learning </a:t>
            </a:r>
          </a:p>
          <a:p>
            <a:pPr algn="just"/>
            <a:r>
              <a:rPr lang="en-US" dirty="0">
                <a:latin typeface="Times New Roman" panose="02020603050405020304" pitchFamily="18" charset="0"/>
                <a:cs typeface="Times New Roman" panose="02020603050405020304" pitchFamily="18" charset="0"/>
              </a:rPr>
              <a:t>    techniques International Journal of Advanced Research in Computer Science, 10(5), 220-225. </a:t>
            </a:r>
          </a:p>
          <a:p>
            <a:pPr algn="just"/>
            <a:r>
              <a:rPr lang="en-US" dirty="0">
                <a:latin typeface="Times New Roman" panose="02020603050405020304" pitchFamily="18" charset="0"/>
                <a:cs typeface="Times New Roman" panose="02020603050405020304" pitchFamily="18" charset="0"/>
              </a:rPr>
              <a:t>3. Singh, H., &amp; Grover, A. (2020). Predicting IPL scores using LSTM and random forest regression. </a:t>
            </a:r>
          </a:p>
          <a:p>
            <a:pPr algn="just"/>
            <a:r>
              <a:rPr lang="en-US" dirty="0">
                <a:latin typeface="Times New Roman" panose="02020603050405020304" pitchFamily="18" charset="0"/>
                <a:cs typeface="Times New Roman" panose="02020603050405020304" pitchFamily="18" charset="0"/>
              </a:rPr>
              <a:t>     In 2020 4th International Conference on Intelligent Computing and Control Systems (ICICCS)</a:t>
            </a:r>
          </a:p>
          <a:p>
            <a:pPr algn="just"/>
            <a:r>
              <a:rPr lang="en-US" dirty="0">
                <a:latin typeface="Times New Roman" panose="02020603050405020304" pitchFamily="18" charset="0"/>
                <a:cs typeface="Times New Roman" panose="02020603050405020304" pitchFamily="18" charset="0"/>
              </a:rPr>
              <a:t>    (pp. 358-362). IEEE. </a:t>
            </a:r>
          </a:p>
          <a:p>
            <a:pPr algn="just"/>
            <a:r>
              <a:rPr lang="en-US" dirty="0">
                <a:latin typeface="Times New Roman" panose="02020603050405020304" pitchFamily="18" charset="0"/>
                <a:cs typeface="Times New Roman" panose="02020603050405020304" pitchFamily="18" charset="0"/>
              </a:rPr>
              <a:t>4. Jaiswal, A., &amp; Singh, S. (2021). IPL score prediction using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algorithm. In 2021</a:t>
            </a:r>
          </a:p>
          <a:p>
            <a:pPr algn="just"/>
            <a:r>
              <a:rPr lang="en-US" dirty="0">
                <a:latin typeface="Times New Roman" panose="02020603050405020304" pitchFamily="18" charset="0"/>
                <a:cs typeface="Times New Roman" panose="02020603050405020304" pitchFamily="18" charset="0"/>
              </a:rPr>
              <a:t>     International Conference on Information Technology (ICIT) (pp. 1-5). IEEE. </a:t>
            </a:r>
          </a:p>
          <a:p>
            <a:pPr algn="just"/>
            <a:r>
              <a:rPr lang="en-US" dirty="0">
                <a:latin typeface="Times New Roman" panose="02020603050405020304" pitchFamily="18" charset="0"/>
                <a:cs typeface="Times New Roman" panose="02020603050405020304" pitchFamily="18" charset="0"/>
              </a:rPr>
              <a:t>5. Gupta, M., &amp; Khandelwal, M. (2021). IPL score prediction using deep learning techniques. </a:t>
            </a:r>
          </a:p>
          <a:p>
            <a:pPr algn="just"/>
            <a:r>
              <a:rPr lang="en-US" dirty="0">
                <a:latin typeface="Times New Roman" panose="02020603050405020304" pitchFamily="18" charset="0"/>
                <a:cs typeface="Times New Roman" panose="02020603050405020304" pitchFamily="18" charset="0"/>
              </a:rPr>
              <a:t>    In 2021 International Conference on Innovative Computing and Communication (ICICC) (pp. 1-</a:t>
            </a:r>
          </a:p>
          <a:p>
            <a:pPr algn="just"/>
            <a:r>
              <a:rPr lang="en-US" dirty="0">
                <a:latin typeface="Times New Roman" panose="02020603050405020304" pitchFamily="18" charset="0"/>
                <a:cs typeface="Times New Roman" panose="02020603050405020304" pitchFamily="18" charset="0"/>
              </a:rPr>
              <a:t>    5) IEEE.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7766" y="558142"/>
            <a:ext cx="9144000" cy="1175656"/>
          </a:xfrm>
        </p:spPr>
        <p:txBody>
          <a:bodyPr>
            <a:normAutofit fontScale="90000"/>
          </a:bodyPr>
          <a:lstStyle/>
          <a:p>
            <a:pPr indent="457200">
              <a:lnSpc>
                <a:spcPct val="150000"/>
              </a:lnSpc>
            </a:pPr>
            <a:br>
              <a:rPr lang="en-IN" sz="1800" b="1" dirty="0">
                <a:effectLst/>
                <a:latin typeface="Times New Roman" panose="02020603050405020304" pitchFamily="18" charset="0"/>
                <a:ea typeface="Times New Roman" panose="02020603050405020304" pitchFamily="18" charset="0"/>
              </a:rPr>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75" y="404091"/>
            <a:ext cx="2508250" cy="1727200"/>
          </a:xfrm>
          <a:prstGeom prst="rect">
            <a:avLst/>
          </a:prstGeom>
          <a:noFill/>
        </p:spPr>
      </p:pic>
      <p:sp>
        <p:nvSpPr>
          <p:cNvPr id="5" name="TextBox 4"/>
          <p:cNvSpPr txBox="1"/>
          <p:nvPr/>
        </p:nvSpPr>
        <p:spPr>
          <a:xfrm>
            <a:off x="5284322" y="558142"/>
            <a:ext cx="347124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CONTENT </a:t>
            </a:r>
          </a:p>
        </p:txBody>
      </p:sp>
      <p:graphicFrame>
        <p:nvGraphicFramePr>
          <p:cNvPr id="8" name="Diagram 7">
            <a:extLst>
              <a:ext uri="{FF2B5EF4-FFF2-40B4-BE49-F238E27FC236}">
                <a16:creationId xmlns:a16="http://schemas.microsoft.com/office/drawing/2014/main" id="{4A177C9B-E842-09A1-4497-9FDB4322C0E9}"/>
              </a:ext>
            </a:extLst>
          </p:cNvPr>
          <p:cNvGraphicFramePr/>
          <p:nvPr>
            <p:extLst>
              <p:ext uri="{D42A27DB-BD31-4B8C-83A1-F6EECF244321}">
                <p14:modId xmlns:p14="http://schemas.microsoft.com/office/powerpoint/2010/main" val="295435443"/>
              </p:ext>
            </p:extLst>
          </p:nvPr>
        </p:nvGraphicFramePr>
        <p:xfrm>
          <a:off x="2515222" y="1142917"/>
          <a:ext cx="9459274" cy="5401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7766" y="558142"/>
            <a:ext cx="9144000" cy="1175656"/>
          </a:xfrm>
        </p:spPr>
        <p:txBody>
          <a:bodyPr>
            <a:normAutofit fontScale="90000"/>
          </a:bodyPr>
          <a:lstStyle/>
          <a:p>
            <a:pPr indent="457200">
              <a:lnSpc>
                <a:spcPct val="150000"/>
              </a:lnSpc>
            </a:pPr>
            <a:br>
              <a:rPr lang="en-IN" sz="1800" b="1" dirty="0">
                <a:effectLst/>
                <a:latin typeface="Times New Roman" panose="02020603050405020304" pitchFamily="18" charset="0"/>
                <a:ea typeface="Times New Roman" panose="02020603050405020304" pitchFamily="18" charset="0"/>
              </a:rPr>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75" y="404091"/>
            <a:ext cx="2508250" cy="1727200"/>
          </a:xfrm>
          <a:prstGeom prst="rect">
            <a:avLst/>
          </a:prstGeom>
          <a:noFill/>
        </p:spPr>
      </p:pic>
      <p:sp>
        <p:nvSpPr>
          <p:cNvPr id="5" name="TextBox 4"/>
          <p:cNvSpPr txBox="1"/>
          <p:nvPr/>
        </p:nvSpPr>
        <p:spPr>
          <a:xfrm>
            <a:off x="5284322" y="558142"/>
            <a:ext cx="347124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INTRODUCTION</a:t>
            </a:r>
          </a:p>
        </p:txBody>
      </p:sp>
      <p:graphicFrame>
        <p:nvGraphicFramePr>
          <p:cNvPr id="11" name="Diagram 10">
            <a:extLst>
              <a:ext uri="{FF2B5EF4-FFF2-40B4-BE49-F238E27FC236}">
                <a16:creationId xmlns:a16="http://schemas.microsoft.com/office/drawing/2014/main" id="{5F0B0DCF-4E1F-30E1-D628-0C6E9D4CA28E}"/>
              </a:ext>
            </a:extLst>
          </p:cNvPr>
          <p:cNvGraphicFramePr/>
          <p:nvPr>
            <p:extLst>
              <p:ext uri="{D42A27DB-BD31-4B8C-83A1-F6EECF244321}">
                <p14:modId xmlns:p14="http://schemas.microsoft.com/office/powerpoint/2010/main" val="3228874712"/>
              </p:ext>
            </p:extLst>
          </p:nvPr>
        </p:nvGraphicFramePr>
        <p:xfrm>
          <a:off x="2465633" y="1267691"/>
          <a:ext cx="933672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7766" y="558142"/>
            <a:ext cx="9144000" cy="584775"/>
          </a:xfrm>
        </p:spPr>
        <p:txBody>
          <a:bodyPr>
            <a:normAutofit fontScale="90000"/>
          </a:bodyPr>
          <a:lstStyle/>
          <a:p>
            <a:pPr indent="457200">
              <a:lnSpc>
                <a:spcPct val="150000"/>
              </a:lnSpc>
            </a:pPr>
            <a:br>
              <a:rPr lang="en-IN" sz="1800" b="1" dirty="0">
                <a:effectLst/>
                <a:latin typeface="Times New Roman" panose="02020603050405020304" pitchFamily="18" charset="0"/>
                <a:ea typeface="Times New Roman" panose="02020603050405020304" pitchFamily="18" charset="0"/>
              </a:rPr>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75" y="404091"/>
            <a:ext cx="2508250" cy="1727200"/>
          </a:xfrm>
          <a:prstGeom prst="rect">
            <a:avLst/>
          </a:prstGeom>
          <a:noFill/>
        </p:spPr>
      </p:pic>
      <p:sp>
        <p:nvSpPr>
          <p:cNvPr id="5" name="TextBox 4"/>
          <p:cNvSpPr txBox="1"/>
          <p:nvPr/>
        </p:nvSpPr>
        <p:spPr>
          <a:xfrm>
            <a:off x="3206337" y="558142"/>
            <a:ext cx="6198919"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PROBLEM STATEMENT  </a:t>
            </a:r>
          </a:p>
        </p:txBody>
      </p:sp>
      <p:sp>
        <p:nvSpPr>
          <p:cNvPr id="8" name="TextBox 7">
            <a:extLst>
              <a:ext uri="{FF2B5EF4-FFF2-40B4-BE49-F238E27FC236}">
                <a16:creationId xmlns:a16="http://schemas.microsoft.com/office/drawing/2014/main" id="{D87D945A-DB13-8D3F-CDD1-E330BBA3EE96}"/>
              </a:ext>
            </a:extLst>
          </p:cNvPr>
          <p:cNvSpPr txBox="1"/>
          <p:nvPr/>
        </p:nvSpPr>
        <p:spPr>
          <a:xfrm flipH="1">
            <a:off x="2460396" y="1296968"/>
            <a:ext cx="926654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Developing a Model that predict the total run and winning probability of IPL cricket match.</a:t>
            </a:r>
          </a:p>
        </p:txBody>
      </p:sp>
      <p:graphicFrame>
        <p:nvGraphicFramePr>
          <p:cNvPr id="13" name="Diagram 12">
            <a:extLst>
              <a:ext uri="{FF2B5EF4-FFF2-40B4-BE49-F238E27FC236}">
                <a16:creationId xmlns:a16="http://schemas.microsoft.com/office/drawing/2014/main" id="{AC6D91D7-31E1-70F2-80E2-B6E84A51B69D}"/>
              </a:ext>
            </a:extLst>
          </p:cNvPr>
          <p:cNvGraphicFramePr/>
          <p:nvPr>
            <p:extLst>
              <p:ext uri="{D42A27DB-BD31-4B8C-83A1-F6EECF244321}">
                <p14:modId xmlns:p14="http://schemas.microsoft.com/office/powerpoint/2010/main" val="2028121760"/>
              </p:ext>
            </p:extLst>
          </p:nvPr>
        </p:nvGraphicFramePr>
        <p:xfrm>
          <a:off x="2293332" y="1820350"/>
          <a:ext cx="9600676" cy="4702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7766" y="558142"/>
            <a:ext cx="9144000" cy="1175656"/>
          </a:xfrm>
        </p:spPr>
        <p:txBody>
          <a:bodyPr>
            <a:normAutofit fontScale="90000"/>
          </a:bodyPr>
          <a:lstStyle/>
          <a:p>
            <a:pPr indent="457200">
              <a:lnSpc>
                <a:spcPct val="150000"/>
              </a:lnSpc>
            </a:pPr>
            <a:br>
              <a:rPr lang="en-IN" sz="1800" b="1" dirty="0">
                <a:effectLst/>
                <a:latin typeface="Times New Roman" panose="02020603050405020304" pitchFamily="18" charset="0"/>
                <a:ea typeface="Times New Roman" panose="02020603050405020304" pitchFamily="18" charset="0"/>
              </a:rPr>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75" y="404091"/>
            <a:ext cx="2508250" cy="1727200"/>
          </a:xfrm>
          <a:prstGeom prst="rect">
            <a:avLst/>
          </a:prstGeom>
          <a:noFill/>
        </p:spPr>
      </p:pic>
      <p:sp>
        <p:nvSpPr>
          <p:cNvPr id="5" name="TextBox 4"/>
          <p:cNvSpPr txBox="1"/>
          <p:nvPr/>
        </p:nvSpPr>
        <p:spPr>
          <a:xfrm>
            <a:off x="5284322" y="558142"/>
            <a:ext cx="347124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OBJECTIVES  </a:t>
            </a:r>
          </a:p>
        </p:txBody>
      </p:sp>
      <p:graphicFrame>
        <p:nvGraphicFramePr>
          <p:cNvPr id="6" name="Diagram 5">
            <a:extLst>
              <a:ext uri="{FF2B5EF4-FFF2-40B4-BE49-F238E27FC236}">
                <a16:creationId xmlns:a16="http://schemas.microsoft.com/office/drawing/2014/main" id="{916DDF16-9EAD-0A80-5404-F7CB417C370C}"/>
              </a:ext>
            </a:extLst>
          </p:cNvPr>
          <p:cNvGraphicFramePr/>
          <p:nvPr>
            <p:extLst>
              <p:ext uri="{D42A27DB-BD31-4B8C-83A1-F6EECF244321}">
                <p14:modId xmlns:p14="http://schemas.microsoft.com/office/powerpoint/2010/main" val="4064253877"/>
              </p:ext>
            </p:extLst>
          </p:nvPr>
        </p:nvGraphicFramePr>
        <p:xfrm>
          <a:off x="2465633" y="2167576"/>
          <a:ext cx="9336726" cy="4518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E8091D0-E8AC-4A32-A2EF-C40F2AFFCB68}"/>
              </a:ext>
            </a:extLst>
          </p:cNvPr>
          <p:cNvSpPr txBox="1"/>
          <p:nvPr/>
        </p:nvSpPr>
        <p:spPr>
          <a:xfrm>
            <a:off x="2465632" y="1470581"/>
            <a:ext cx="9544115"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The objective of "IPL Score Prediction Using Machine Learning" is to develop a machine learning model that accurately predicts the scores of IPL matches.</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7766" y="558142"/>
            <a:ext cx="9144000" cy="1175656"/>
          </a:xfrm>
        </p:spPr>
        <p:txBody>
          <a:bodyPr>
            <a:normAutofit fontScale="90000"/>
          </a:bodyPr>
          <a:lstStyle/>
          <a:p>
            <a:pPr indent="457200">
              <a:lnSpc>
                <a:spcPct val="150000"/>
              </a:lnSpc>
            </a:pPr>
            <a:br>
              <a:rPr lang="en-IN" sz="1800" b="1" dirty="0">
                <a:effectLst/>
                <a:latin typeface="Times New Roman" panose="02020603050405020304" pitchFamily="18" charset="0"/>
                <a:ea typeface="Times New Roman" panose="02020603050405020304" pitchFamily="18" charset="0"/>
              </a:rPr>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75" y="404091"/>
            <a:ext cx="2508250" cy="1727200"/>
          </a:xfrm>
          <a:prstGeom prst="rect">
            <a:avLst/>
          </a:prstGeom>
          <a:noFill/>
        </p:spPr>
      </p:pic>
      <p:sp>
        <p:nvSpPr>
          <p:cNvPr id="5" name="TextBox 4"/>
          <p:cNvSpPr txBox="1"/>
          <p:nvPr/>
        </p:nvSpPr>
        <p:spPr>
          <a:xfrm>
            <a:off x="3811978" y="561195"/>
            <a:ext cx="5264223"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LITERATURE REVIEW   </a:t>
            </a:r>
          </a:p>
        </p:txBody>
      </p:sp>
      <p:graphicFrame>
        <p:nvGraphicFramePr>
          <p:cNvPr id="8" name="Diagram 7">
            <a:extLst>
              <a:ext uri="{FF2B5EF4-FFF2-40B4-BE49-F238E27FC236}">
                <a16:creationId xmlns:a16="http://schemas.microsoft.com/office/drawing/2014/main" id="{35EC82CB-435D-3490-4CE4-7D8BC0491D9F}"/>
              </a:ext>
            </a:extLst>
          </p:cNvPr>
          <p:cNvGraphicFramePr/>
          <p:nvPr>
            <p:extLst>
              <p:ext uri="{D42A27DB-BD31-4B8C-83A1-F6EECF244321}">
                <p14:modId xmlns:p14="http://schemas.microsoft.com/office/powerpoint/2010/main" val="3947111932"/>
              </p:ext>
            </p:extLst>
          </p:nvPr>
        </p:nvGraphicFramePr>
        <p:xfrm>
          <a:off x="2766481" y="114597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7766" y="558142"/>
            <a:ext cx="9144000" cy="1175656"/>
          </a:xfrm>
        </p:spPr>
        <p:txBody>
          <a:bodyPr>
            <a:normAutofit fontScale="90000"/>
          </a:bodyPr>
          <a:lstStyle/>
          <a:p>
            <a:pPr indent="457200">
              <a:lnSpc>
                <a:spcPct val="150000"/>
              </a:lnSpc>
            </a:pPr>
            <a:br>
              <a:rPr lang="en-IN" sz="1800" b="1" dirty="0">
                <a:effectLst/>
                <a:latin typeface="Times New Roman" panose="02020603050405020304" pitchFamily="18" charset="0"/>
                <a:ea typeface="Times New Roman" panose="02020603050405020304" pitchFamily="18" charset="0"/>
              </a:rPr>
            </a:b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875" y="404091"/>
            <a:ext cx="2508250" cy="1727200"/>
          </a:xfrm>
          <a:prstGeom prst="rect">
            <a:avLst/>
          </a:prstGeom>
          <a:noFill/>
        </p:spPr>
      </p:pic>
      <p:sp>
        <p:nvSpPr>
          <p:cNvPr id="5" name="TextBox 4"/>
          <p:cNvSpPr txBox="1"/>
          <p:nvPr/>
        </p:nvSpPr>
        <p:spPr>
          <a:xfrm>
            <a:off x="3811978" y="561195"/>
            <a:ext cx="5264223" cy="107721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METHODOLOGY</a:t>
            </a:r>
          </a:p>
          <a:p>
            <a:pPr algn="ctr"/>
            <a:endParaRPr lang="en-US" sz="3200" b="1" dirty="0">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71842C8C-6359-CBEF-F0C6-CD178186F947}"/>
              </a:ext>
            </a:extLst>
          </p:cNvPr>
          <p:cNvGraphicFramePr/>
          <p:nvPr>
            <p:extLst>
              <p:ext uri="{D42A27DB-BD31-4B8C-83A1-F6EECF244321}">
                <p14:modId xmlns:p14="http://schemas.microsoft.com/office/powerpoint/2010/main" val="2111293417"/>
              </p:ext>
            </p:extLst>
          </p:nvPr>
        </p:nvGraphicFramePr>
        <p:xfrm>
          <a:off x="-2700960" y="2639041"/>
          <a:ext cx="8128000" cy="20550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 8">
            <a:extLst>
              <a:ext uri="{FF2B5EF4-FFF2-40B4-BE49-F238E27FC236}">
                <a16:creationId xmlns:a16="http://schemas.microsoft.com/office/drawing/2014/main" id="{5BBAE846-04C0-DEBD-F50D-C88E0D1AB3E3}"/>
              </a:ext>
            </a:extLst>
          </p:cNvPr>
          <p:cNvGraphicFramePr/>
          <p:nvPr>
            <p:extLst>
              <p:ext uri="{D42A27DB-BD31-4B8C-83A1-F6EECF244321}">
                <p14:modId xmlns:p14="http://schemas.microsoft.com/office/powerpoint/2010/main" val="3791715315"/>
              </p:ext>
            </p:extLst>
          </p:nvPr>
        </p:nvGraphicFramePr>
        <p:xfrm>
          <a:off x="-2700960" y="4802957"/>
          <a:ext cx="8128000" cy="205504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1" name="Diagram 10">
            <a:extLst>
              <a:ext uri="{FF2B5EF4-FFF2-40B4-BE49-F238E27FC236}">
                <a16:creationId xmlns:a16="http://schemas.microsoft.com/office/drawing/2014/main" id="{A969620D-9D57-55A6-59DD-9C807288B611}"/>
              </a:ext>
            </a:extLst>
          </p:cNvPr>
          <p:cNvGraphicFramePr/>
          <p:nvPr>
            <p:extLst>
              <p:ext uri="{D42A27DB-BD31-4B8C-83A1-F6EECF244321}">
                <p14:modId xmlns:p14="http://schemas.microsoft.com/office/powerpoint/2010/main" val="1534583063"/>
              </p:ext>
            </p:extLst>
          </p:nvPr>
        </p:nvGraphicFramePr>
        <p:xfrm>
          <a:off x="2778125" y="1145970"/>
          <a:ext cx="8128000" cy="541866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7766" y="558142"/>
            <a:ext cx="9144000" cy="1175656"/>
          </a:xfrm>
        </p:spPr>
        <p:txBody>
          <a:bodyPr>
            <a:normAutofit fontScale="90000"/>
          </a:bodyPr>
          <a:lstStyle/>
          <a:p>
            <a:pPr indent="457200">
              <a:lnSpc>
                <a:spcPct val="150000"/>
              </a:lnSpc>
            </a:pPr>
            <a:br>
              <a:rPr lang="en-IN" sz="1800" b="1" dirty="0">
                <a:effectLst/>
                <a:latin typeface="Times New Roman" panose="02020603050405020304" pitchFamily="18" charset="0"/>
                <a:ea typeface="Times New Roman" panose="02020603050405020304" pitchFamily="18" charset="0"/>
              </a:rPr>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75" y="404091"/>
            <a:ext cx="2508250" cy="1727200"/>
          </a:xfrm>
          <a:prstGeom prst="rect">
            <a:avLst/>
          </a:prstGeom>
          <a:noFill/>
        </p:spPr>
      </p:pic>
      <p:sp>
        <p:nvSpPr>
          <p:cNvPr id="5" name="TextBox 4"/>
          <p:cNvSpPr txBox="1"/>
          <p:nvPr/>
        </p:nvSpPr>
        <p:spPr>
          <a:xfrm>
            <a:off x="3261995" y="561340"/>
            <a:ext cx="6476365" cy="107632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RESULTS &amp; INTERPRETATION</a:t>
            </a:r>
          </a:p>
          <a:p>
            <a:pPr algn="ct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928177" y="2131291"/>
            <a:ext cx="9144000" cy="92333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machine learning, the result refers to the outcome or output generated by a trained model when it is applied to new, unseen data. The result can vary depending on the type of machine learning task and the specific problem being addressed.</a:t>
            </a:r>
          </a:p>
        </p:txBody>
      </p:sp>
      <p:graphicFrame>
        <p:nvGraphicFramePr>
          <p:cNvPr id="6" name="Table 5">
            <a:extLst>
              <a:ext uri="{FF2B5EF4-FFF2-40B4-BE49-F238E27FC236}">
                <a16:creationId xmlns:a16="http://schemas.microsoft.com/office/drawing/2014/main" id="{AC0490A0-6902-0282-0698-2DDA7B4A6ADE}"/>
              </a:ext>
            </a:extLst>
          </p:cNvPr>
          <p:cNvGraphicFramePr>
            <a:graphicFrameLocks noGrp="1"/>
          </p:cNvGraphicFramePr>
          <p:nvPr>
            <p:extLst>
              <p:ext uri="{D42A27DB-BD31-4B8C-83A1-F6EECF244321}">
                <p14:modId xmlns:p14="http://schemas.microsoft.com/office/powerpoint/2010/main" val="2596048494"/>
              </p:ext>
            </p:extLst>
          </p:nvPr>
        </p:nvGraphicFramePr>
        <p:xfrm>
          <a:off x="2117766" y="3452114"/>
          <a:ext cx="8957497" cy="2128717"/>
        </p:xfrm>
        <a:graphic>
          <a:graphicData uri="http://schemas.openxmlformats.org/drawingml/2006/table">
            <a:tbl>
              <a:tblPr firstRow="1" firstCol="1" bandRow="1">
                <a:tableStyleId>{9DCAF9ED-07DC-4A11-8D7F-57B35C25682E}</a:tableStyleId>
              </a:tblPr>
              <a:tblGrid>
                <a:gridCol w="1727722">
                  <a:extLst>
                    <a:ext uri="{9D8B030D-6E8A-4147-A177-3AD203B41FA5}">
                      <a16:colId xmlns:a16="http://schemas.microsoft.com/office/drawing/2014/main" val="1721537212"/>
                    </a:ext>
                  </a:extLst>
                </a:gridCol>
                <a:gridCol w="1333751">
                  <a:extLst>
                    <a:ext uri="{9D8B030D-6E8A-4147-A177-3AD203B41FA5}">
                      <a16:colId xmlns:a16="http://schemas.microsoft.com/office/drawing/2014/main" val="2303742831"/>
                    </a:ext>
                  </a:extLst>
                </a:gridCol>
                <a:gridCol w="1632064">
                  <a:extLst>
                    <a:ext uri="{9D8B030D-6E8A-4147-A177-3AD203B41FA5}">
                      <a16:colId xmlns:a16="http://schemas.microsoft.com/office/drawing/2014/main" val="405410712"/>
                    </a:ext>
                  </a:extLst>
                </a:gridCol>
                <a:gridCol w="1579137">
                  <a:extLst>
                    <a:ext uri="{9D8B030D-6E8A-4147-A177-3AD203B41FA5}">
                      <a16:colId xmlns:a16="http://schemas.microsoft.com/office/drawing/2014/main" val="1049460996"/>
                    </a:ext>
                  </a:extLst>
                </a:gridCol>
                <a:gridCol w="2684823">
                  <a:extLst>
                    <a:ext uri="{9D8B030D-6E8A-4147-A177-3AD203B41FA5}">
                      <a16:colId xmlns:a16="http://schemas.microsoft.com/office/drawing/2014/main" val="3342706361"/>
                    </a:ext>
                  </a:extLst>
                </a:gridCol>
              </a:tblGrid>
              <a:tr h="314077">
                <a:tc>
                  <a:txBody>
                    <a:bodyPr/>
                    <a:lstStyle/>
                    <a:p>
                      <a:pPr marL="826135" indent="-229235" algn="ctr">
                        <a:lnSpc>
                          <a:spcPct val="150000"/>
                        </a:lnSpc>
                      </a:pPr>
                      <a:r>
                        <a:rPr lang="en-IN" sz="1000" kern="100" dirty="0">
                          <a:effectLst/>
                        </a:rPr>
                        <a:t>Model</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tc>
                  <a:txBody>
                    <a:bodyPr/>
                    <a:lstStyle/>
                    <a:p>
                      <a:pPr marL="826135" indent="-229235" algn="ctr">
                        <a:lnSpc>
                          <a:spcPct val="150000"/>
                        </a:lnSpc>
                      </a:pPr>
                      <a:r>
                        <a:rPr lang="en-IN" sz="1000" kern="100">
                          <a:effectLst/>
                        </a:rPr>
                        <a:t>MSE</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tc>
                  <a:txBody>
                    <a:bodyPr/>
                    <a:lstStyle/>
                    <a:p>
                      <a:pPr marL="826135" indent="-229235" algn="ctr">
                        <a:lnSpc>
                          <a:spcPct val="150000"/>
                        </a:lnSpc>
                      </a:pPr>
                      <a:r>
                        <a:rPr lang="en-IN" sz="1000" kern="100">
                          <a:effectLst/>
                        </a:rPr>
                        <a:t>RMSE</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tc>
                  <a:txBody>
                    <a:bodyPr/>
                    <a:lstStyle/>
                    <a:p>
                      <a:pPr marL="826135" indent="-229235" algn="ctr">
                        <a:lnSpc>
                          <a:spcPct val="150000"/>
                        </a:lnSpc>
                      </a:pPr>
                      <a:r>
                        <a:rPr lang="en-IN" sz="1000" kern="100">
                          <a:effectLst/>
                        </a:rPr>
                        <a:t>MAE</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tc>
                  <a:txBody>
                    <a:bodyPr/>
                    <a:lstStyle/>
                    <a:p>
                      <a:pPr marL="826135" indent="-229235" algn="ctr">
                        <a:lnSpc>
                          <a:spcPct val="150000"/>
                        </a:lnSpc>
                      </a:pPr>
                      <a:r>
                        <a:rPr lang="en-IN" sz="1000" kern="100">
                          <a:effectLst/>
                        </a:rPr>
                        <a:t>Accuracy</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extLst>
                  <a:ext uri="{0D108BD9-81ED-4DB2-BD59-A6C34878D82A}">
                    <a16:rowId xmlns:a16="http://schemas.microsoft.com/office/drawing/2014/main" val="3690546351"/>
                  </a:ext>
                </a:extLst>
              </a:tr>
              <a:tr h="750282">
                <a:tc>
                  <a:txBody>
                    <a:bodyPr/>
                    <a:lstStyle/>
                    <a:p>
                      <a:pPr marL="826135" indent="-229235" algn="ctr">
                        <a:lnSpc>
                          <a:spcPct val="150000"/>
                        </a:lnSpc>
                      </a:pPr>
                      <a:r>
                        <a:rPr lang="en-IN" sz="1000" kern="100" dirty="0">
                          <a:effectLst/>
                        </a:rPr>
                        <a:t>Linear Regression</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tc>
                  <a:txBody>
                    <a:bodyPr/>
                    <a:lstStyle/>
                    <a:p>
                      <a:pPr marL="826135" indent="-229235" algn="r">
                        <a:lnSpc>
                          <a:spcPct val="150000"/>
                        </a:lnSpc>
                      </a:pPr>
                      <a:r>
                        <a:rPr lang="en-IN" sz="1000" kern="100">
                          <a:effectLst/>
                        </a:rPr>
                        <a:t>257.50</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tc>
                  <a:txBody>
                    <a:bodyPr/>
                    <a:lstStyle/>
                    <a:p>
                      <a:pPr marL="826135" indent="-229235" algn="r">
                        <a:lnSpc>
                          <a:spcPct val="150000"/>
                        </a:lnSpc>
                      </a:pPr>
                      <a:r>
                        <a:rPr lang="en-IN" sz="1000" kern="100">
                          <a:effectLst/>
                        </a:rPr>
                        <a:t>16.04</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tc>
                  <a:txBody>
                    <a:bodyPr/>
                    <a:lstStyle/>
                    <a:p>
                      <a:pPr marL="826135" indent="-229235" algn="r">
                        <a:lnSpc>
                          <a:spcPct val="150000"/>
                        </a:lnSpc>
                      </a:pPr>
                      <a:r>
                        <a:rPr lang="en-IN" sz="1000" kern="100">
                          <a:effectLst/>
                        </a:rPr>
                        <a:t>12.31</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tc>
                  <a:txBody>
                    <a:bodyPr/>
                    <a:lstStyle/>
                    <a:p>
                      <a:pPr marL="826135" indent="-229235" algn="r">
                        <a:lnSpc>
                          <a:spcPct val="150000"/>
                        </a:lnSpc>
                      </a:pPr>
                      <a:r>
                        <a:rPr lang="en-IN" sz="1000" kern="100">
                          <a:effectLst/>
                        </a:rPr>
                        <a:t>72.16</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extLst>
                  <a:ext uri="{0D108BD9-81ED-4DB2-BD59-A6C34878D82A}">
                    <a16:rowId xmlns:a16="http://schemas.microsoft.com/office/drawing/2014/main" val="3476923872"/>
                  </a:ext>
                </a:extLst>
              </a:tr>
              <a:tr h="532179">
                <a:tc>
                  <a:txBody>
                    <a:bodyPr/>
                    <a:lstStyle/>
                    <a:p>
                      <a:pPr algn="ctr">
                        <a:lnSpc>
                          <a:spcPct val="150000"/>
                        </a:lnSpc>
                      </a:pPr>
                      <a:r>
                        <a:rPr lang="en-IN" sz="1000" kern="100" dirty="0">
                          <a:effectLst/>
                        </a:rPr>
                        <a:t>Ridge Regression</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tc>
                  <a:txBody>
                    <a:bodyPr/>
                    <a:lstStyle/>
                    <a:p>
                      <a:pPr marL="826135" indent="-229235" algn="r">
                        <a:lnSpc>
                          <a:spcPct val="150000"/>
                        </a:lnSpc>
                      </a:pPr>
                      <a:r>
                        <a:rPr lang="en-IN" sz="1000" kern="100">
                          <a:effectLst/>
                        </a:rPr>
                        <a:t>257.11</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tc>
                  <a:txBody>
                    <a:bodyPr/>
                    <a:lstStyle/>
                    <a:p>
                      <a:pPr marL="826135" indent="-229235" algn="r">
                        <a:lnSpc>
                          <a:spcPct val="150000"/>
                        </a:lnSpc>
                      </a:pPr>
                      <a:r>
                        <a:rPr lang="en-IN" sz="1000" kern="100">
                          <a:effectLst/>
                        </a:rPr>
                        <a:t>16.03</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tc>
                  <a:txBody>
                    <a:bodyPr/>
                    <a:lstStyle/>
                    <a:p>
                      <a:pPr marL="826135" indent="-229235" algn="r">
                        <a:lnSpc>
                          <a:spcPct val="150000"/>
                        </a:lnSpc>
                      </a:pPr>
                      <a:r>
                        <a:rPr lang="en-IN" sz="1000" kern="100">
                          <a:effectLst/>
                        </a:rPr>
                        <a:t>12.29</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tc>
                  <a:txBody>
                    <a:bodyPr/>
                    <a:lstStyle/>
                    <a:p>
                      <a:pPr marL="826135" indent="-229235" algn="r">
                        <a:lnSpc>
                          <a:spcPct val="150000"/>
                        </a:lnSpc>
                      </a:pPr>
                      <a:r>
                        <a:rPr lang="en-IN" sz="1000" kern="100">
                          <a:effectLst/>
                        </a:rPr>
                        <a:t>72.20</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extLst>
                  <a:ext uri="{0D108BD9-81ED-4DB2-BD59-A6C34878D82A}">
                    <a16:rowId xmlns:a16="http://schemas.microsoft.com/office/drawing/2014/main" val="3133514957"/>
                  </a:ext>
                </a:extLst>
              </a:tr>
              <a:tr h="532179">
                <a:tc>
                  <a:txBody>
                    <a:bodyPr/>
                    <a:lstStyle/>
                    <a:p>
                      <a:pPr algn="ctr">
                        <a:lnSpc>
                          <a:spcPct val="150000"/>
                        </a:lnSpc>
                      </a:pPr>
                      <a:r>
                        <a:rPr lang="en-IN" sz="1000" kern="100" dirty="0">
                          <a:effectLst/>
                        </a:rPr>
                        <a:t>Lasso Regression</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tc>
                  <a:txBody>
                    <a:bodyPr/>
                    <a:lstStyle/>
                    <a:p>
                      <a:pPr marL="826135" indent="-229235" algn="r">
                        <a:lnSpc>
                          <a:spcPct val="150000"/>
                        </a:lnSpc>
                      </a:pPr>
                      <a:r>
                        <a:rPr lang="en-IN" sz="1000" kern="100">
                          <a:effectLst/>
                        </a:rPr>
                        <a:t>263.73</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tc>
                  <a:txBody>
                    <a:bodyPr/>
                    <a:lstStyle/>
                    <a:p>
                      <a:pPr marL="826135" indent="-229235" algn="r">
                        <a:lnSpc>
                          <a:spcPct val="150000"/>
                        </a:lnSpc>
                      </a:pPr>
                      <a:r>
                        <a:rPr lang="en-IN" sz="1000" kern="100" dirty="0">
                          <a:effectLst/>
                        </a:rPr>
                        <a:t>16.24</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tc>
                  <a:txBody>
                    <a:bodyPr/>
                    <a:lstStyle/>
                    <a:p>
                      <a:pPr marL="826135" indent="-229235" algn="r">
                        <a:lnSpc>
                          <a:spcPct val="150000"/>
                        </a:lnSpc>
                      </a:pPr>
                      <a:r>
                        <a:rPr lang="en-IN" sz="1000" kern="100">
                          <a:effectLst/>
                        </a:rPr>
                        <a:t>12.34</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tc>
                  <a:txBody>
                    <a:bodyPr/>
                    <a:lstStyle/>
                    <a:p>
                      <a:pPr marL="826135" indent="-229235" algn="r">
                        <a:lnSpc>
                          <a:spcPct val="150000"/>
                        </a:lnSpc>
                      </a:pPr>
                      <a:r>
                        <a:rPr lang="en-IN" sz="1000" kern="100" dirty="0">
                          <a:effectLst/>
                        </a:rPr>
                        <a:t>71.49</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728" marR="55728" marT="0" marB="0"/>
                </a:tc>
                <a:extLst>
                  <a:ext uri="{0D108BD9-81ED-4DB2-BD59-A6C34878D82A}">
                    <a16:rowId xmlns:a16="http://schemas.microsoft.com/office/drawing/2014/main" val="1671797202"/>
                  </a:ext>
                </a:extLst>
              </a:tr>
            </a:tbl>
          </a:graphicData>
        </a:graphic>
      </p:graphicFrame>
      <p:sp>
        <p:nvSpPr>
          <p:cNvPr id="7" name="Rectangle 1">
            <a:extLst>
              <a:ext uri="{FF2B5EF4-FFF2-40B4-BE49-F238E27FC236}">
                <a16:creationId xmlns:a16="http://schemas.microsoft.com/office/drawing/2014/main" id="{B9F97A88-0619-461A-C58F-1046D24E6BF9}"/>
              </a:ext>
            </a:extLst>
          </p:cNvPr>
          <p:cNvSpPr>
            <a:spLocks noChangeArrowheads="1"/>
          </p:cNvSpPr>
          <p:nvPr/>
        </p:nvSpPr>
        <p:spPr bwMode="auto">
          <a:xfrm>
            <a:off x="2215023" y="3180735"/>
            <a:ext cx="17853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8" name="Table 7">
            <a:extLst>
              <a:ext uri="{FF2B5EF4-FFF2-40B4-BE49-F238E27FC236}">
                <a16:creationId xmlns:a16="http://schemas.microsoft.com/office/drawing/2014/main" id="{AB11E4EF-33C9-7F90-77F4-FF26290B0F27}"/>
              </a:ext>
            </a:extLst>
          </p:cNvPr>
          <p:cNvGraphicFramePr>
            <a:graphicFrameLocks noGrp="1"/>
          </p:cNvGraphicFramePr>
          <p:nvPr>
            <p:extLst>
              <p:ext uri="{D42A27DB-BD31-4B8C-83A1-F6EECF244321}">
                <p14:modId xmlns:p14="http://schemas.microsoft.com/office/powerpoint/2010/main" val="645645252"/>
              </p:ext>
            </p:extLst>
          </p:nvPr>
        </p:nvGraphicFramePr>
        <p:xfrm>
          <a:off x="2117765" y="5806566"/>
          <a:ext cx="8957498" cy="490094"/>
        </p:xfrm>
        <a:graphic>
          <a:graphicData uri="http://schemas.openxmlformats.org/drawingml/2006/table">
            <a:tbl>
              <a:tblPr firstRow="1" firstCol="1" bandRow="1">
                <a:tableStyleId>{9DCAF9ED-07DC-4A11-8D7F-57B35C25682E}</a:tableStyleId>
              </a:tblPr>
              <a:tblGrid>
                <a:gridCol w="4478749">
                  <a:extLst>
                    <a:ext uri="{9D8B030D-6E8A-4147-A177-3AD203B41FA5}">
                      <a16:colId xmlns:a16="http://schemas.microsoft.com/office/drawing/2014/main" val="4018436349"/>
                    </a:ext>
                  </a:extLst>
                </a:gridCol>
                <a:gridCol w="4478749">
                  <a:extLst>
                    <a:ext uri="{9D8B030D-6E8A-4147-A177-3AD203B41FA5}">
                      <a16:colId xmlns:a16="http://schemas.microsoft.com/office/drawing/2014/main" val="1061218971"/>
                    </a:ext>
                  </a:extLst>
                </a:gridCol>
              </a:tblGrid>
              <a:tr h="0">
                <a:tc>
                  <a:txBody>
                    <a:bodyPr/>
                    <a:lstStyle/>
                    <a:p>
                      <a:pPr marL="826135" indent="-229235" algn="ctr">
                        <a:lnSpc>
                          <a:spcPct val="150000"/>
                        </a:lnSpc>
                      </a:pPr>
                      <a:r>
                        <a:rPr lang="en-IN" sz="1200" kern="100">
                          <a:effectLst/>
                        </a:rPr>
                        <a:t>Model</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826135" indent="-229235" algn="ctr">
                        <a:lnSpc>
                          <a:spcPct val="150000"/>
                        </a:lnSpc>
                      </a:pPr>
                      <a:r>
                        <a:rPr lang="en-IN" sz="1200" kern="100">
                          <a:effectLst/>
                        </a:rPr>
                        <a:t>Accuracy</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8287769"/>
                  </a:ext>
                </a:extLst>
              </a:tr>
              <a:tr h="0">
                <a:tc>
                  <a:txBody>
                    <a:bodyPr/>
                    <a:lstStyle/>
                    <a:p>
                      <a:pPr marL="826135" indent="-229235" algn="ctr">
                        <a:lnSpc>
                          <a:spcPct val="150000"/>
                        </a:lnSpc>
                      </a:pPr>
                      <a:r>
                        <a:rPr lang="en-IN" sz="1200" kern="100">
                          <a:effectLst/>
                        </a:rPr>
                        <a:t>Logistic Regression</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826135" indent="-229235" algn="r">
                        <a:lnSpc>
                          <a:spcPct val="150000"/>
                        </a:lnSpc>
                      </a:pPr>
                      <a:r>
                        <a:rPr lang="en-IN" sz="1200" kern="100" dirty="0">
                          <a:effectLst/>
                        </a:rPr>
                        <a:t>83.10</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815365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7766" y="558142"/>
            <a:ext cx="9144000" cy="1175656"/>
          </a:xfrm>
        </p:spPr>
        <p:txBody>
          <a:bodyPr>
            <a:normAutofit fontScale="90000"/>
          </a:bodyPr>
          <a:lstStyle/>
          <a:p>
            <a:pPr indent="457200">
              <a:lnSpc>
                <a:spcPct val="150000"/>
              </a:lnSpc>
            </a:pPr>
            <a:br>
              <a:rPr lang="en-IN" sz="1800" b="1" dirty="0">
                <a:effectLst/>
                <a:latin typeface="Times New Roman" panose="02020603050405020304" pitchFamily="18" charset="0"/>
                <a:ea typeface="Times New Roman" panose="02020603050405020304" pitchFamily="18" charset="0"/>
              </a:rPr>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75" y="404091"/>
            <a:ext cx="2508250" cy="1727200"/>
          </a:xfrm>
          <a:prstGeom prst="rect">
            <a:avLst/>
          </a:prstGeom>
          <a:noFill/>
        </p:spPr>
      </p:pic>
      <p:sp>
        <p:nvSpPr>
          <p:cNvPr id="5" name="TextBox 4"/>
          <p:cNvSpPr txBox="1"/>
          <p:nvPr/>
        </p:nvSpPr>
        <p:spPr>
          <a:xfrm>
            <a:off x="3598224" y="561195"/>
            <a:ext cx="5477978" cy="1323439"/>
          </a:xfrm>
          <a:prstGeom prst="rect">
            <a:avLst/>
          </a:prstGeom>
          <a:noFill/>
        </p:spPr>
        <p:txBody>
          <a:bodyPr wrap="square" rtlCol="0">
            <a:spAutoFit/>
          </a:bodyPr>
          <a:lstStyle/>
          <a:p>
            <a:pPr>
              <a:lnSpc>
                <a:spcPct val="150000"/>
              </a:lnSpc>
            </a:pPr>
            <a:r>
              <a:rPr lang="en-US" sz="3200" b="1" dirty="0">
                <a:latin typeface="Times New Roman" panose="02020603050405020304" pitchFamily="18" charset="0"/>
                <a:cs typeface="Times New Roman" panose="02020603050405020304" pitchFamily="18" charset="0"/>
              </a:rPr>
              <a:t>H/W &amp; S/W REQUIRMENTS</a:t>
            </a:r>
          </a:p>
          <a:p>
            <a:pPr algn="ctr"/>
            <a:endParaRPr lang="en-US" sz="3200" b="1" dirty="0">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40061B29-2B86-07D4-884F-26E6ED5C37EF}"/>
              </a:ext>
            </a:extLst>
          </p:cNvPr>
          <p:cNvGraphicFramePr/>
          <p:nvPr>
            <p:extLst>
              <p:ext uri="{D42A27DB-BD31-4B8C-83A1-F6EECF244321}">
                <p14:modId xmlns:p14="http://schemas.microsoft.com/office/powerpoint/2010/main" val="1971275672"/>
              </p:ext>
            </p:extLst>
          </p:nvPr>
        </p:nvGraphicFramePr>
        <p:xfrm>
          <a:off x="2550474"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1921</Words>
  <Application>Microsoft Office PowerPoint</Application>
  <PresentationFormat>Widescreen</PresentationFormat>
  <Paragraphs>139</Paragraphs>
  <Slides>11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Times New Roman</vt:lpstr>
      <vt:lpstr>Office Theme</vt:lpstr>
      <vt:lpstr>1_Office Theme</vt:lpstr>
      <vt:lpstr> Prediction of IPL Match Score and Winner Using  Machine Learning Algorithms   PROJECT REPORT   Submitted In Partial Fulfillment of the Requirements  for the Degree of Bachelor of Technology In Artificial Intelligence &amp; Machine Learning By    Submitted by: Sachin Kumar Ray (00215611621) AI&amp;ML Under Guidance of : Dr. Preety Shoran  Department of Artificial Intelligence &amp; Machine Learning   Dr. AKHILESH DAS GUPTA INSTITUTE OF TECHNOLOGY &amp; MANAGEMENT (A Unit of BBD Group) Approved by AICTE and Affiliated with GGSIP University FC-26, Shastri Park, New Delhi-110 053</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PROJECT SYNOPSIS    BACHELOR OF TECHNOLOGY   Submitted by Under Guidance of :    Department of Computer Science &amp; Engineering     Dr. AKHILESH DAS GUPTA INSTITUTE OF TECHNOLOGY &amp; MANAGEMENT (A Unit of BBD Group) Approved by AICTE and Affiliated with GGSIP University FC-26, Shastri Park, New Delhi-110 053</dc:title>
  <dc:creator>Kamal Upreti</dc:creator>
  <cp:lastModifiedBy>Sachin Kumar</cp:lastModifiedBy>
  <cp:revision>24</cp:revision>
  <dcterms:created xsi:type="dcterms:W3CDTF">2023-04-26T16:03:40Z</dcterms:created>
  <dcterms:modified xsi:type="dcterms:W3CDTF">2023-06-30T19:27:47Z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1033-5.0.0.7908</vt:lpwstr>
  </property>
</Properties>
</file>