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83" r:id="rId4"/>
    <p:sldId id="258" r:id="rId5"/>
    <p:sldId id="291" r:id="rId6"/>
    <p:sldId id="293" r:id="rId7"/>
    <p:sldId id="294" r:id="rId8"/>
    <p:sldId id="286" r:id="rId9"/>
    <p:sldId id="285" r:id="rId10"/>
    <p:sldId id="288" r:id="rId11"/>
    <p:sldId id="259" r:id="rId12"/>
    <p:sldId id="260" r:id="rId13"/>
    <p:sldId id="287" r:id="rId14"/>
    <p:sldId id="289" r:id="rId15"/>
    <p:sldId id="29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755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44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84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7254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29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90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59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63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3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4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97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23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93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84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02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0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6150-D390-466E-B218-BD1DEB395B74}" type="datetimeFigureOut">
              <a:rPr lang="fr-FR" smtClean="0"/>
              <a:t>10/03/2019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B1E73-9B4E-43DF-A139-2D33FC67678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7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062E6-658D-442E-B2F1-05049915F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" dirty="0"/>
              <a:t>Smart Cards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D57D52-047B-4C86-B46C-284F4E82E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39" y="4979644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Realized by:</a:t>
            </a:r>
          </a:p>
          <a:p>
            <a:pPr algn="l"/>
            <a:r>
              <a:rPr lang="en-US" dirty="0"/>
              <a:t>	SADDEM Naceur Rayen</a:t>
            </a:r>
          </a:p>
          <a:p>
            <a:pPr algn="l"/>
            <a:r>
              <a:rPr lang="en-US" dirty="0"/>
              <a:t>	FATNASSI Aymen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9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388E6-0BF8-4717-9584-45EF0E8F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941" y="3019005"/>
            <a:ext cx="7966334" cy="81998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Realized Work</a:t>
            </a:r>
          </a:p>
        </p:txBody>
      </p:sp>
    </p:spTree>
    <p:extLst>
      <p:ext uri="{BB962C8B-B14F-4D97-AF65-F5344CB8AC3E}">
        <p14:creationId xmlns:p14="http://schemas.microsoft.com/office/powerpoint/2010/main" val="6267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820AF-6125-4DA4-97D7-697B083B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Realized work</a:t>
            </a:r>
            <a:br>
              <a:rPr lang="en-US" dirty="0"/>
            </a:br>
            <a:r>
              <a:rPr lang="en-US" dirty="0"/>
              <a:t>Exercise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AB49A-6F59-4910-AE9D-0B6A1044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app is for reading and modifying the contents of the Tag.</a:t>
            </a:r>
          </a:p>
          <a:p>
            <a:endParaRPr lang="en-US" dirty="0"/>
          </a:p>
          <a:p>
            <a:r>
              <a:rPr lang="en-US" dirty="0"/>
              <a:t>Reading is done with sending APDU commands to the tag.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Application selection (AID)</a:t>
            </a:r>
          </a:p>
          <a:p>
            <a:pPr lvl="1"/>
            <a:r>
              <a:rPr lang="en-US" dirty="0"/>
              <a:t>File selection (CID)</a:t>
            </a:r>
          </a:p>
          <a:p>
            <a:pPr lvl="1"/>
            <a:r>
              <a:rPr lang="en-US" dirty="0"/>
              <a:t>NDEF selection (File ID)</a:t>
            </a:r>
          </a:p>
        </p:txBody>
      </p:sp>
    </p:spTree>
    <p:extLst>
      <p:ext uri="{BB962C8B-B14F-4D97-AF65-F5344CB8AC3E}">
        <p14:creationId xmlns:p14="http://schemas.microsoft.com/office/powerpoint/2010/main" val="2507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285BE-9A20-49E5-BD96-17866C5F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39" y="641684"/>
            <a:ext cx="8596668" cy="1320800"/>
          </a:xfrm>
        </p:spPr>
        <p:txBody>
          <a:bodyPr/>
          <a:lstStyle/>
          <a:p>
            <a:r>
              <a:rPr lang="en-US" dirty="0"/>
              <a:t>Realized</a:t>
            </a:r>
            <a:r>
              <a:rPr lang="fr-FR" dirty="0"/>
              <a:t> </a:t>
            </a:r>
            <a:r>
              <a:rPr lang="en-US" dirty="0"/>
              <a:t>work</a:t>
            </a:r>
            <a:br>
              <a:rPr lang="en-US" dirty="0"/>
            </a:br>
            <a:r>
              <a:rPr lang="en-US" dirty="0"/>
              <a:t>Exercise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C894E-3966-42F0-9316-6C22D551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is also done with sending APDU commands to the tag.</a:t>
            </a:r>
          </a:p>
          <a:p>
            <a:endParaRPr lang="en-US" dirty="0"/>
          </a:p>
          <a:p>
            <a:r>
              <a:rPr lang="en-US" dirty="0"/>
              <a:t>Multiple data format:</a:t>
            </a:r>
          </a:p>
          <a:p>
            <a:pPr lvl="1"/>
            <a:r>
              <a:rPr lang="en-US" dirty="0"/>
              <a:t>URI: http://www.apple.com</a:t>
            </a:r>
          </a:p>
          <a:p>
            <a:pPr lvl="1"/>
            <a:r>
              <a:rPr lang="en-US" dirty="0"/>
              <a:t>Text: “La belle </a:t>
            </a:r>
            <a:r>
              <a:rPr lang="fr-FR" dirty="0"/>
              <a:t>Histoire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Data: POLYTECH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File Selection (File ID)</a:t>
            </a:r>
          </a:p>
          <a:p>
            <a:pPr lvl="1"/>
            <a:r>
              <a:rPr lang="en-US" dirty="0"/>
              <a:t>Update command (Offset, Length,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5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C6D28-BFFB-4F18-9F28-4DFF5A9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Realized work</a:t>
            </a:r>
            <a:br>
              <a:rPr lang="en-US" dirty="0"/>
            </a:br>
            <a:r>
              <a:rPr lang="en-US" dirty="0"/>
              <a:t>Exercise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34D48-36B5-430D-BD3C-8D36ED8D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application that acts like a tag</a:t>
            </a:r>
          </a:p>
          <a:p>
            <a:endParaRPr lang="en-US" dirty="0"/>
          </a:p>
          <a:p>
            <a:r>
              <a:rPr lang="en-US" dirty="0"/>
              <a:t>The android app can store data</a:t>
            </a:r>
          </a:p>
          <a:p>
            <a:endParaRPr lang="en-US" dirty="0"/>
          </a:p>
          <a:p>
            <a:r>
              <a:rPr lang="en-US" dirty="0"/>
              <a:t>The Android application returns errors when the reader violate the standard</a:t>
            </a:r>
          </a:p>
          <a:p>
            <a:endParaRPr lang="en-US" dirty="0"/>
          </a:p>
          <a:p>
            <a:r>
              <a:rPr lang="en-US" dirty="0"/>
              <a:t>The android application can exchange data with the reader</a:t>
            </a:r>
          </a:p>
          <a:p>
            <a:pPr lvl="1"/>
            <a:r>
              <a:rPr lang="en-US" dirty="0"/>
              <a:t>The Reader can read the data stored by the application</a:t>
            </a:r>
          </a:p>
          <a:p>
            <a:pPr lvl="1"/>
            <a:r>
              <a:rPr lang="en-US" dirty="0"/>
              <a:t>The Reader can update the data stored in the application (uncompleted)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388E6-0BF8-4717-9584-45EF0E8F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941" y="3019005"/>
            <a:ext cx="7966334" cy="81998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Encountered difficulties</a:t>
            </a:r>
          </a:p>
        </p:txBody>
      </p:sp>
    </p:spTree>
    <p:extLst>
      <p:ext uri="{BB962C8B-B14F-4D97-AF65-F5344CB8AC3E}">
        <p14:creationId xmlns:p14="http://schemas.microsoft.com/office/powerpoint/2010/main" val="39040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1A8E6-8026-46D7-97CA-750CA2FF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Encountered difficulties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FC3B3-6BA7-49E4-84F2-45287C00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low level instructions</a:t>
            </a:r>
          </a:p>
          <a:p>
            <a:pPr lvl="1"/>
            <a:r>
              <a:rPr lang="en-US" dirty="0"/>
              <a:t>Working with bytes</a:t>
            </a:r>
          </a:p>
          <a:p>
            <a:pPr lvl="1"/>
            <a:r>
              <a:rPr lang="en-US" dirty="0"/>
              <a:t>Working with bits</a:t>
            </a:r>
          </a:p>
          <a:p>
            <a:pPr lvl="1"/>
            <a:r>
              <a:rPr lang="en-US" dirty="0"/>
              <a:t>Using elementary instructions</a:t>
            </a:r>
          </a:p>
          <a:p>
            <a:endParaRPr lang="en-US" dirty="0"/>
          </a:p>
          <a:p>
            <a:r>
              <a:rPr lang="en-US" dirty="0"/>
              <a:t>Complexity of the standard restrictions</a:t>
            </a:r>
          </a:p>
          <a:p>
            <a:pPr lvl="1"/>
            <a:r>
              <a:rPr lang="en-US" dirty="0"/>
              <a:t>Complex algorithms</a:t>
            </a:r>
          </a:p>
          <a:p>
            <a:pPr lvl="1"/>
            <a:r>
              <a:rPr lang="en-US" dirty="0"/>
              <a:t>Creating generic application</a:t>
            </a:r>
          </a:p>
          <a:p>
            <a:pPr lvl="1"/>
            <a:r>
              <a:rPr lang="en-US" dirty="0"/>
              <a:t>Understanding the commands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388E6-0BF8-4717-9584-45EF0E8F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22" y="3019005"/>
            <a:ext cx="8725459" cy="81998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4256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C6A10-CE5C-4F75-9C6C-DE78FDAC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C09C-B906-4D79-9A5A-6B97733B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698"/>
            <a:ext cx="8596668" cy="3805205"/>
          </a:xfrm>
        </p:spPr>
        <p:txBody>
          <a:bodyPr>
            <a:normAutofit/>
          </a:bodyPr>
          <a:lstStyle/>
          <a:p>
            <a:r>
              <a:rPr lang="en-US" b="1" dirty="0"/>
              <a:t>Context</a:t>
            </a:r>
          </a:p>
          <a:p>
            <a:r>
              <a:rPr lang="en-US" b="1" dirty="0"/>
              <a:t>Kit presentation</a:t>
            </a:r>
          </a:p>
          <a:p>
            <a:r>
              <a:rPr lang="en-US" b="1" dirty="0"/>
              <a:t>Goals</a:t>
            </a:r>
          </a:p>
          <a:p>
            <a:r>
              <a:rPr lang="en-US" b="1" dirty="0"/>
              <a:t>Realized work</a:t>
            </a:r>
          </a:p>
          <a:p>
            <a:pPr marL="0" indent="0">
              <a:buNone/>
            </a:pPr>
            <a:r>
              <a:rPr lang="en-US" b="1" dirty="0"/>
              <a:t>	- First exercise</a:t>
            </a:r>
          </a:p>
          <a:p>
            <a:pPr marL="0" indent="0">
              <a:buNone/>
            </a:pPr>
            <a:r>
              <a:rPr lang="en-US" b="1" dirty="0"/>
              <a:t>	- Second exercise</a:t>
            </a:r>
          </a:p>
          <a:p>
            <a:r>
              <a:rPr lang="en-US" b="1" dirty="0"/>
              <a:t>Encountered difficulties</a:t>
            </a:r>
          </a:p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417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388E6-0BF8-4717-9584-45EF0E8F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941" y="3019005"/>
            <a:ext cx="7966334" cy="81998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7325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7D2EA-EAFC-4650-AC1B-BFD65CDC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BEF1F1-56B3-4923-AE60-8729F941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8" y="1930400"/>
            <a:ext cx="2508671" cy="25086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F09D807-6BDA-4618-9168-7D7E1AE6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89" y="1911356"/>
            <a:ext cx="2633077" cy="19542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5EF50D4-0C3C-4B0D-8E5F-535F87783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30" y="3865651"/>
            <a:ext cx="2478707" cy="24787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B7F5FD7-C6E5-4C00-A406-F416569CA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36" y="3692779"/>
            <a:ext cx="2857500" cy="2857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B6442C-A19F-4220-B257-6BC034A2856D}"/>
              </a:ext>
            </a:extLst>
          </p:cNvPr>
          <p:cNvSpPr/>
          <p:nvPr/>
        </p:nvSpPr>
        <p:spPr>
          <a:xfrm>
            <a:off x="821636" y="4670474"/>
            <a:ext cx="1401060" cy="4642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Transport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C93BA-8B59-4C8C-A44F-19EF66062A79}"/>
              </a:ext>
            </a:extLst>
          </p:cNvPr>
          <p:cNvSpPr/>
          <p:nvPr/>
        </p:nvSpPr>
        <p:spPr>
          <a:xfrm>
            <a:off x="5150346" y="6012649"/>
            <a:ext cx="1401060" cy="4642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Banking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5BA19-719F-4AA1-A11A-93D4852E9795}"/>
              </a:ext>
            </a:extLst>
          </p:cNvPr>
          <p:cNvSpPr/>
          <p:nvPr/>
        </p:nvSpPr>
        <p:spPr>
          <a:xfrm>
            <a:off x="3244265" y="3231537"/>
            <a:ext cx="1401060" cy="4642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Id cards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39AE41-DCE6-48EB-B910-0B1B17F60D6E}"/>
              </a:ext>
            </a:extLst>
          </p:cNvPr>
          <p:cNvSpPr/>
          <p:nvPr/>
        </p:nvSpPr>
        <p:spPr>
          <a:xfrm>
            <a:off x="7618854" y="3429000"/>
            <a:ext cx="1401060" cy="4642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35280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388E6-0BF8-4717-9584-45EF0E8F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941" y="3019005"/>
            <a:ext cx="7966334" cy="819989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Kit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39358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177389A-AA6F-441C-A2F7-BB5306AF7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3" r="18259" b="-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107AD8-DB33-465D-94EB-FA66660B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Tag NFC forum type 4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3C45C-497E-4A29-9A9E-8203109D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dirty="0"/>
              <a:t>Security (ISO 7816)</a:t>
            </a:r>
          </a:p>
          <a:p>
            <a:endParaRPr lang="fr-FR" sz="2000" dirty="0"/>
          </a:p>
          <a:p>
            <a:r>
              <a:rPr lang="fr-FR" sz="2000" dirty="0"/>
              <a:t>Modification of NDEF </a:t>
            </a:r>
          </a:p>
          <a:p>
            <a:endParaRPr lang="fr-FR" sz="2000" dirty="0"/>
          </a:p>
          <a:p>
            <a:r>
              <a:rPr lang="fr-FR" sz="2000" dirty="0"/>
              <a:t>Public transport tickets</a:t>
            </a:r>
          </a:p>
        </p:txBody>
      </p:sp>
    </p:spTree>
    <p:extLst>
      <p:ext uri="{BB962C8B-B14F-4D97-AF65-F5344CB8AC3E}">
        <p14:creationId xmlns:p14="http://schemas.microsoft.com/office/powerpoint/2010/main" val="355946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Image result for ask rdr 417">
            <a:extLst>
              <a:ext uri="{FF2B5EF4-FFF2-40B4-BE49-F238E27FC236}">
                <a16:creationId xmlns:a16="http://schemas.microsoft.com/office/drawing/2014/main" id="{0BC50942-A6B7-4D6D-BD17-9D6B17AD8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r="-2" b="-2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165550-0FEE-45DD-B3FB-BF063F92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fr-FR" dirty="0"/>
              <a:t>NFC Reader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6BF9A6BA-FE5B-4138-B54F-DB1AE019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851122" cy="388077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Paragon ID (ASK)</a:t>
            </a:r>
          </a:p>
          <a:p>
            <a:endParaRPr lang="en-US" sz="2400" dirty="0"/>
          </a:p>
          <a:p>
            <a:r>
              <a:rPr lang="en-US" sz="2400" dirty="0"/>
              <a:t>ASK RDR 417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388E6-0BF8-4717-9584-45EF0E8F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941" y="3019005"/>
            <a:ext cx="7966334" cy="819989"/>
          </a:xfrm>
        </p:spPr>
        <p:txBody>
          <a:bodyPr>
            <a:normAutofit fontScale="90000"/>
          </a:bodyPr>
          <a:lstStyle/>
          <a:p>
            <a:r>
              <a:rPr lang="fr-FR" sz="5400" b="1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883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0C761-4397-4A21-9E2F-6C189BA1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D272C-8255-4C12-B96E-55095D80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tag’s data with the ASK Reader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tag’s data with the ASK Reader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Simulate a tag with an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33732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2371</TotalTime>
  <Words>265</Words>
  <Application>Microsoft Office PowerPoint</Application>
  <PresentationFormat>Grand écran</PresentationFormat>
  <Paragraphs>87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Smart Cards</vt:lpstr>
      <vt:lpstr>Outlines</vt:lpstr>
      <vt:lpstr>Context</vt:lpstr>
      <vt:lpstr>Context</vt:lpstr>
      <vt:lpstr>Kit presentation </vt:lpstr>
      <vt:lpstr>Tag NFC forum type 4 </vt:lpstr>
      <vt:lpstr>NFC Reader</vt:lpstr>
      <vt:lpstr>Goals</vt:lpstr>
      <vt:lpstr>Goals</vt:lpstr>
      <vt:lpstr>Realized Work</vt:lpstr>
      <vt:lpstr>Realized work Exercise 1</vt:lpstr>
      <vt:lpstr>Realized work Exercise 1</vt:lpstr>
      <vt:lpstr>Realized work Exercise 2</vt:lpstr>
      <vt:lpstr>Encountered difficulties</vt:lpstr>
      <vt:lpstr>Encountered difficulties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de garde</dc:title>
  <dc:creator>Naceur Rayen Saddem</dc:creator>
  <cp:lastModifiedBy>Naceur Rayen Saddem</cp:lastModifiedBy>
  <cp:revision>38</cp:revision>
  <dcterms:created xsi:type="dcterms:W3CDTF">2019-02-27T09:54:20Z</dcterms:created>
  <dcterms:modified xsi:type="dcterms:W3CDTF">2019-03-10T12:05:35Z</dcterms:modified>
</cp:coreProperties>
</file>