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78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79" r:id="rId20"/>
    <p:sldId id="280" r:id="rId21"/>
    <p:sldId id="308" r:id="rId22"/>
    <p:sldId id="309" r:id="rId23"/>
    <p:sldId id="310" r:id="rId24"/>
    <p:sldId id="311" r:id="rId25"/>
    <p:sldId id="312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34" r:id="rId34"/>
    <p:sldId id="335" r:id="rId35"/>
    <p:sldId id="336" r:id="rId36"/>
    <p:sldId id="337" r:id="rId37"/>
    <p:sldId id="339" r:id="rId38"/>
    <p:sldId id="343" r:id="rId39"/>
    <p:sldId id="342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38" r:id="rId49"/>
    <p:sldId id="352" r:id="rId50"/>
    <p:sldId id="353" r:id="rId51"/>
    <p:sldId id="354" r:id="rId52"/>
    <p:sldId id="320" r:id="rId53"/>
    <p:sldId id="321" r:id="rId54"/>
    <p:sldId id="322" r:id="rId55"/>
    <p:sldId id="323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82" r:id="rId64"/>
    <p:sldId id="291" r:id="rId65"/>
    <p:sldId id="292" r:id="rId66"/>
    <p:sldId id="382" r:id="rId67"/>
    <p:sldId id="383" r:id="rId68"/>
    <p:sldId id="384" r:id="rId69"/>
    <p:sldId id="385" r:id="rId70"/>
    <p:sldId id="386" r:id="rId71"/>
    <p:sldId id="388" r:id="rId72"/>
    <p:sldId id="289" r:id="rId73"/>
    <p:sldId id="293" r:id="rId74"/>
    <p:sldId id="294" r:id="rId75"/>
    <p:sldId id="295" r:id="rId76"/>
    <p:sldId id="296" r:id="rId77"/>
    <p:sldId id="299" r:id="rId78"/>
    <p:sldId id="300" r:id="rId79"/>
    <p:sldId id="301" r:id="rId80"/>
    <p:sldId id="302" r:id="rId81"/>
    <p:sldId id="303" r:id="rId82"/>
    <p:sldId id="387" r:id="rId83"/>
    <p:sldId id="366" r:id="rId84"/>
    <p:sldId id="367" r:id="rId85"/>
    <p:sldId id="368" r:id="rId86"/>
    <p:sldId id="363" r:id="rId87"/>
    <p:sldId id="364" r:id="rId88"/>
    <p:sldId id="365" r:id="rId89"/>
    <p:sldId id="362" r:id="rId90"/>
    <p:sldId id="370" r:id="rId91"/>
    <p:sldId id="371" r:id="rId92"/>
    <p:sldId id="377" r:id="rId93"/>
    <p:sldId id="378" r:id="rId94"/>
    <p:sldId id="379" r:id="rId95"/>
    <p:sldId id="372" r:id="rId96"/>
    <p:sldId id="374" r:id="rId97"/>
    <p:sldId id="376" r:id="rId98"/>
    <p:sldId id="375" r:id="rId99"/>
    <p:sldId id="380" r:id="rId100"/>
    <p:sldId id="381" r:id="rId101"/>
    <p:sldId id="285" r:id="rId102"/>
    <p:sldId id="266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5A"/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122" d="100"/>
          <a:sy n="12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Hands on with Drupal 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Site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343" y="3964021"/>
            <a:ext cx="2000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McLaren"/>
                <a:cs typeface="McLaren"/>
              </a:rPr>
              <a:t>simplytest.me</a:t>
            </a:r>
            <a:endParaRPr lang="en-US" sz="2000" dirty="0">
              <a:solidFill>
                <a:srgbClr val="FFFFFF"/>
              </a:solidFill>
              <a:latin typeface="McLaren"/>
              <a:cs typeface="McLare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6261" y="243840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11" y="4070238"/>
            <a:ext cx="1739900" cy="22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63" y="2698074"/>
            <a:ext cx="1061937" cy="1238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983788"/>
            <a:ext cx="1473200" cy="319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63058" y="2698074"/>
            <a:ext cx="1092126" cy="12389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9060" y="2196245"/>
            <a:ext cx="2064192" cy="1999457"/>
            <a:chOff x="-853044" y="918684"/>
            <a:chExt cx="5013345" cy="4856123"/>
          </a:xfrm>
        </p:grpSpPr>
        <p:sp>
          <p:nvSpPr>
            <p:cNvPr id="3" name="Freeform 2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92274" y="3114592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Drupal console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1"/>
            <a:ext cx="9144000" cy="3103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0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25370" y="355912"/>
            <a:ext cx="1293712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GRANTS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798603" y="349485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21017" y="211835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91533" y="437014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6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2590800" y="4267200"/>
            <a:ext cx="2590800" cy="1116413"/>
          </a:xfrm>
          <a:prstGeom prst="wedgeEllipseCallout">
            <a:avLst>
              <a:gd name="adj1" fmla="val -46602"/>
              <a:gd name="adj2" fmla="val -64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6258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962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 MB min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962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 MB min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962400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128 MB Min?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320 for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dev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3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200400" y="2286000"/>
            <a:ext cx="2590800" cy="1116413"/>
          </a:xfrm>
          <a:prstGeom prst="wedgeEllipseCallout">
            <a:avLst>
              <a:gd name="adj1" fmla="val -100043"/>
              <a:gd name="adj2" fmla="val 62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Enter “Drupal”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332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23858"/>
          <a:stretch/>
        </p:blipFill>
        <p:spPr>
          <a:xfrm>
            <a:off x="304800" y="4953000"/>
            <a:ext cx="2210634" cy="1905000"/>
          </a:xfrm>
          <a:prstGeom prst="rect">
            <a:avLst/>
          </a:prstGeom>
        </p:spPr>
      </p:pic>
      <p:pic>
        <p:nvPicPr>
          <p:cNvPr id="7" name="Picture 6" descr="BR_Horizontal_RGB_ƒ.png"/>
          <p:cNvPicPr>
            <a:picLocks noChangeAspect="1"/>
          </p:cNvPicPr>
          <p:nvPr/>
        </p:nvPicPr>
        <p:blipFill rotWithShape="1">
          <a:blip r:embed="rId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00800"/>
            <a:ext cx="412839" cy="408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2021" y="6439826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bg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3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886200" y="1600200"/>
            <a:ext cx="2590800" cy="1421213"/>
          </a:xfrm>
          <a:prstGeom prst="wedgeEllipseCallout">
            <a:avLst>
              <a:gd name="adj1" fmla="val -4814"/>
              <a:gd name="adj2" fmla="val 783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Select the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latest beta,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then…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638799" y="3886200"/>
            <a:ext cx="2595615" cy="1116413"/>
          </a:xfrm>
          <a:prstGeom prst="wedgeEllipseCallout">
            <a:avLst>
              <a:gd name="adj1" fmla="val 21304"/>
              <a:gd name="adj2" fmla="val -64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…click “Launch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Sandbox”.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6595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101029" y="1142497"/>
            <a:ext cx="2590800" cy="1116413"/>
          </a:xfrm>
          <a:prstGeom prst="wedgeEllipseCallout">
            <a:avLst>
              <a:gd name="adj1" fmla="val -46593"/>
              <a:gd name="adj2" fmla="val 7373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data do I have?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101029" y="1142497"/>
            <a:ext cx="2590800" cy="1116413"/>
          </a:xfrm>
          <a:prstGeom prst="wedgeEllipseCallout">
            <a:avLst>
              <a:gd name="adj1" fmla="val -46593"/>
              <a:gd name="adj2" fmla="val 7373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data do I have?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3252473" y="4623484"/>
            <a:ext cx="2590800" cy="1116413"/>
          </a:xfrm>
          <a:prstGeom prst="wedgeEllipseCallout">
            <a:avLst>
              <a:gd name="adj1" fmla="val -711"/>
              <a:gd name="adj2" fmla="val -9098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What’s my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functional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Intent?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31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Fields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8618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31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Fields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749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intent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40210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4" name="Parallelogram 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65674" y="3024574"/>
            <a:ext cx="4412652" cy="785426"/>
            <a:chOff x="0" y="2603500"/>
            <a:chExt cx="9143999" cy="16275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81713"/>
            <a:stretch/>
          </p:blipFill>
          <p:spPr>
            <a:xfrm>
              <a:off x="0" y="2603500"/>
              <a:ext cx="1672167" cy="162757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8287"/>
            <a:stretch/>
          </p:blipFill>
          <p:spPr>
            <a:xfrm>
              <a:off x="1672166" y="2603500"/>
              <a:ext cx="7471833" cy="162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52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0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1143001" y="360622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4076700" y="48768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227" y="62484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1143001" y="360622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4076700" y="48768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227" y="62484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2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Callout 31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Which is fine,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Until I need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To deploy to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Prod.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6243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4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5952748" y="3200400"/>
            <a:ext cx="2590800" cy="1905000"/>
          </a:xfrm>
          <a:prstGeom prst="wedgeEllipseCallout">
            <a:avLst>
              <a:gd name="adj1" fmla="val 38505"/>
              <a:gd name="adj2" fmla="val 670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do I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separate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6" name="Arc 45"/>
          <p:cNvSpPr/>
          <p:nvPr/>
        </p:nvSpPr>
        <p:spPr>
          <a:xfrm>
            <a:off x="8543548" y="580748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41282" y="5497017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02457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4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5952748" y="3200400"/>
            <a:ext cx="2590800" cy="1905000"/>
          </a:xfrm>
          <a:prstGeom prst="wedgeEllipseCallout">
            <a:avLst>
              <a:gd name="adj1" fmla="val 38505"/>
              <a:gd name="adj2" fmla="val 670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do I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separate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800600" y="5105399"/>
            <a:ext cx="2590800" cy="1344117"/>
          </a:xfrm>
          <a:prstGeom prst="wedgeEllipseCallout">
            <a:avLst>
              <a:gd name="adj1" fmla="val 77329"/>
              <a:gd name="adj2" fmla="val 174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Without it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being a mess?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 rot="20261768">
            <a:off x="8429086" y="5963043"/>
            <a:ext cx="110687" cy="41716"/>
            <a:chOff x="4399839" y="4307371"/>
            <a:chExt cx="110687" cy="4171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985139">
            <a:off x="8623200" y="5963043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09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800"/>
            <a:ext cx="2590800" cy="1188720"/>
          </a:xfrm>
          <a:prstGeom prst="wedgeEllipseCallout">
            <a:avLst>
              <a:gd name="adj1" fmla="val 39681"/>
              <a:gd name="adj2" fmla="val 81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we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Take that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Database…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8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800"/>
            <a:ext cx="2590800" cy="1188720"/>
          </a:xfrm>
          <a:prstGeom prst="wedgeEllipseCallout">
            <a:avLst>
              <a:gd name="adj1" fmla="val 39681"/>
              <a:gd name="adj2" fmla="val 81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we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Take that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Database…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800600" y="5356403"/>
            <a:ext cx="2590800" cy="1344117"/>
          </a:xfrm>
          <a:prstGeom prst="wedgeEllipseCallout">
            <a:avLst>
              <a:gd name="adj1" fmla="val 76937"/>
              <a:gd name="adj2" fmla="val 386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split it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in two?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54319" y="1971040"/>
            <a:ext cx="1417681" cy="50145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0638" y="303626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3" name="Group 72"/>
          <p:cNvGrpSpPr/>
          <p:nvPr/>
        </p:nvGrpSpPr>
        <p:grpSpPr>
          <a:xfrm rot="900000">
            <a:off x="2574427" y="2496005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74" name="Shape 73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5" name="Oval 74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410199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705599" y="2465105"/>
            <a:ext cx="533399" cy="574814"/>
            <a:chOff x="4953000" y="2667000"/>
            <a:chExt cx="533399" cy="574814"/>
          </a:xfrm>
        </p:grpSpPr>
        <p:sp>
          <p:nvSpPr>
            <p:cNvPr id="78" name="Rectangle 77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/>
          <p:cNvCxnSpPr/>
          <p:nvPr/>
        </p:nvCxnSpPr>
        <p:spPr>
          <a:xfrm>
            <a:off x="4572000" y="1971040"/>
            <a:ext cx="1396999" cy="49406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799"/>
            <a:ext cx="2590800" cy="1430419"/>
          </a:xfrm>
          <a:prstGeom prst="wedgeEllipseCallout">
            <a:avLst>
              <a:gd name="adj1" fmla="val 41250"/>
              <a:gd name="adj2" fmla="val 598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then use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Entities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everywhere?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>
            <a:stCxn id="3" idx="2"/>
          </p:cNvCxnSpPr>
          <p:nvPr/>
        </p:nvCxnSpPr>
        <p:spPr>
          <a:xfrm flipH="1">
            <a:off x="3154319" y="1971040"/>
            <a:ext cx="1417681" cy="50145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10638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856203" y="1968267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46" name="Parallelogram 4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900000">
            <a:off x="2574427" y="2496005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50" name="Shape 4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1" name="Oval 5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410199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55764" y="1968267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54" name="Parallelogram 5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Parallelogram 5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05599" y="2465105"/>
            <a:ext cx="533399" cy="574814"/>
            <a:chOff x="4953000" y="2667000"/>
            <a:chExt cx="533399" cy="574814"/>
          </a:xfrm>
        </p:grpSpPr>
        <p:sp>
          <p:nvSpPr>
            <p:cNvPr id="58" name="Rectangle 57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3" idx="2"/>
          </p:cNvCxnSpPr>
          <p:nvPr/>
        </p:nvCxnSpPr>
        <p:spPr>
          <a:xfrm>
            <a:off x="4572000" y="1971040"/>
            <a:ext cx="1396999" cy="49406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6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100321" y="2592496"/>
            <a:ext cx="791321" cy="1013728"/>
            <a:chOff x="5381882" y="3117129"/>
            <a:chExt cx="1231640" cy="1577804"/>
          </a:xfrm>
        </p:grpSpPr>
        <p:sp>
          <p:nvSpPr>
            <p:cNvPr id="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9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100321" y="2592496"/>
            <a:ext cx="791321" cy="1013728"/>
            <a:chOff x="5381882" y="3117129"/>
            <a:chExt cx="1231640" cy="1577804"/>
          </a:xfrm>
        </p:grpSpPr>
        <p:sp>
          <p:nvSpPr>
            <p:cNvPr id="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74" y="3592792"/>
            <a:ext cx="2575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(“simple 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config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73689" y="3005938"/>
            <a:ext cx="1110565" cy="436235"/>
            <a:chOff x="3394882" y="3331835"/>
            <a:chExt cx="969948" cy="381000"/>
          </a:xfrm>
        </p:grpSpPr>
        <p:sp>
          <p:nvSpPr>
            <p:cNvPr id="13" name="Pentagon 12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evron 13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3202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100321" y="2431179"/>
            <a:ext cx="874553" cy="1170541"/>
            <a:chOff x="5381882" y="2873060"/>
            <a:chExt cx="1361186" cy="1821873"/>
          </a:xfrm>
        </p:grpSpPr>
        <p:sp>
          <p:nvSpPr>
            <p:cNvPr id="1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>
            <a:off x="4454116" y="269344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100321" y="2431179"/>
            <a:ext cx="874553" cy="1170541"/>
            <a:chOff x="5381882" y="2873060"/>
            <a:chExt cx="1361186" cy="1821873"/>
          </a:xfrm>
        </p:grpSpPr>
        <p:sp>
          <p:nvSpPr>
            <p:cNvPr id="1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>
            <a:off x="4454116" y="269344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74" y="3592792"/>
            <a:ext cx="257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Blocks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553200" y="2710869"/>
            <a:ext cx="1142999" cy="881923"/>
            <a:chOff x="6673689" y="1773961"/>
            <a:chExt cx="1142999" cy="881923"/>
          </a:xfrm>
        </p:grpSpPr>
        <p:sp>
          <p:nvSpPr>
            <p:cNvPr id="23" name="Rectangle 22"/>
            <p:cNvSpPr/>
            <p:nvPr/>
          </p:nvSpPr>
          <p:spPr>
            <a:xfrm>
              <a:off x="6673689" y="2188348"/>
              <a:ext cx="336711" cy="3367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74254" y="1773961"/>
              <a:ext cx="336711" cy="33671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99561" y="1773961"/>
              <a:ext cx="717127" cy="88192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3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5234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15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78382" y="2133600"/>
            <a:ext cx="2860025" cy="1595425"/>
            <a:chOff x="2016775" y="1631365"/>
            <a:chExt cx="4146418" cy="231302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>
              <a:off x="2819400" y="1631365"/>
              <a:ext cx="2514600" cy="231302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8593" y="3201986"/>
              <a:ext cx="2514600" cy="6507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Virtual OS</a:t>
              </a:r>
              <a:endParaRPr lang="en-US" sz="16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16775" y="3256635"/>
              <a:ext cx="2335632" cy="63383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30556" y="5105400"/>
            <a:ext cx="914400" cy="914400"/>
            <a:chOff x="2057400" y="4876800"/>
            <a:chExt cx="1219200" cy="1219200"/>
          </a:xfrm>
        </p:grpSpPr>
        <p:sp>
          <p:nvSpPr>
            <p:cNvPr id="45" name="Folded Corner 44"/>
            <p:cNvSpPr/>
            <p:nvPr/>
          </p:nvSpPr>
          <p:spPr>
            <a:xfrm>
              <a:off x="2057400" y="48768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209800" y="50292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362200" y="51816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638" y="606224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*.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yml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0" name="Straight Arrow Connector 49"/>
          <p:cNvCxnSpPr>
            <a:stCxn id="17" idx="2"/>
          </p:cNvCxnSpPr>
          <p:nvPr/>
        </p:nvCxnSpPr>
        <p:spPr>
          <a:xfrm>
            <a:off x="2381412" y="2087881"/>
            <a:ext cx="0" cy="291518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2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30556" y="5105400"/>
            <a:ext cx="914400" cy="914400"/>
            <a:chOff x="2057400" y="4876800"/>
            <a:chExt cx="1219200" cy="1219200"/>
          </a:xfrm>
        </p:grpSpPr>
        <p:sp>
          <p:nvSpPr>
            <p:cNvPr id="45" name="Folded Corner 44"/>
            <p:cNvSpPr/>
            <p:nvPr/>
          </p:nvSpPr>
          <p:spPr>
            <a:xfrm>
              <a:off x="2057400" y="48768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209800" y="50292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362200" y="51816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638" y="606224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*.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yml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0" name="Straight Arrow Connector 49"/>
          <p:cNvCxnSpPr>
            <a:stCxn id="17" idx="2"/>
          </p:cNvCxnSpPr>
          <p:nvPr/>
        </p:nvCxnSpPr>
        <p:spPr>
          <a:xfrm>
            <a:off x="2381412" y="2087881"/>
            <a:ext cx="0" cy="291518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87317" y="2087881"/>
            <a:ext cx="0" cy="217931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&quot;No&quot; Symbol 55"/>
          <p:cNvSpPr/>
          <p:nvPr/>
        </p:nvSpPr>
        <p:spPr>
          <a:xfrm>
            <a:off x="6319662" y="3983508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10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143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37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3554" y="342075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 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3326" y="2668268"/>
            <a:ext cx="1482281" cy="609600"/>
            <a:chOff x="6781800" y="921802"/>
            <a:chExt cx="1482281" cy="609600"/>
          </a:xfrm>
        </p:grpSpPr>
        <p:grpSp>
          <p:nvGrpSpPr>
            <p:cNvPr id="13" name="Group 12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4565656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17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3554" y="342075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 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3326" y="2668268"/>
            <a:ext cx="1482281" cy="609600"/>
            <a:chOff x="6781800" y="921802"/>
            <a:chExt cx="1482281" cy="609600"/>
          </a:xfrm>
        </p:grpSpPr>
        <p:grpSp>
          <p:nvGrpSpPr>
            <p:cNvPr id="13" name="Group 12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4565656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4882" y="515940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Storage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30860" y="4411353"/>
            <a:ext cx="1482281" cy="609600"/>
            <a:chOff x="6781800" y="921802"/>
            <a:chExt cx="1482281" cy="609600"/>
          </a:xfrm>
        </p:grpSpPr>
        <p:grpSp>
          <p:nvGrpSpPr>
            <p:cNvPr id="28" name="Group 27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flipV="1">
            <a:off x="4554573" y="3761399"/>
            <a:ext cx="758568" cy="507714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00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7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8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3365" y="2286000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7" name="Parallelogram 1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2571" y="3692550"/>
            <a:ext cx="12348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gnetic Disk 26"/>
          <p:cNvSpPr/>
          <p:nvPr/>
        </p:nvSpPr>
        <p:spPr>
          <a:xfrm>
            <a:off x="5939619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4145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3365" y="2286000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7" name="Parallelogram 1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2571" y="3692550"/>
            <a:ext cx="12348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gnetic Disk 26"/>
          <p:cNvSpPr/>
          <p:nvPr/>
        </p:nvSpPr>
        <p:spPr>
          <a:xfrm>
            <a:off x="5939619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4145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559648" y="2982511"/>
            <a:ext cx="741141" cy="304800"/>
            <a:chOff x="6781800" y="921802"/>
            <a:chExt cx="1482281" cy="6096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8" name="Rectangle 37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220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069" y="2819400"/>
            <a:ext cx="1848265" cy="87757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4343400" y="2819400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Link field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3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8731" y="2875915"/>
            <a:ext cx="8166539" cy="877571"/>
            <a:chOff x="457200" y="2824480"/>
            <a:chExt cx="8166539" cy="877571"/>
          </a:xfrm>
        </p:grpSpPr>
        <p:sp>
          <p:nvSpPr>
            <p:cNvPr id="3" name="Rectangle 12"/>
            <p:cNvSpPr/>
            <p:nvPr/>
          </p:nvSpPr>
          <p:spPr>
            <a:xfrm>
              <a:off x="4572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fields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5" name="Rectangle 12"/>
            <p:cNvSpPr/>
            <p:nvPr/>
          </p:nvSpPr>
          <p:spPr>
            <a:xfrm>
              <a:off x="33909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Blocks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6" name="Rectangle 12"/>
            <p:cNvSpPr/>
            <p:nvPr/>
          </p:nvSpPr>
          <p:spPr>
            <a:xfrm>
              <a:off x="63246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Input formats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3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5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001711" y="2743200"/>
            <a:ext cx="791321" cy="1013728"/>
            <a:chOff x="5381882" y="3117129"/>
            <a:chExt cx="1231640" cy="1577804"/>
          </a:xfrm>
        </p:grpSpPr>
        <p:sp>
          <p:nvSpPr>
            <p:cNvPr id="1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897311" y="2743200"/>
            <a:ext cx="791321" cy="1013728"/>
            <a:chOff x="5381882" y="3117129"/>
            <a:chExt cx="1231640" cy="1577804"/>
          </a:xfrm>
        </p:grpSpPr>
        <p:sp>
          <p:nvSpPr>
            <p:cNvPr id="3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3281" y="3108647"/>
            <a:ext cx="112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685788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6720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462755" y="2748032"/>
            <a:ext cx="791321" cy="1013728"/>
            <a:chOff x="5381882" y="3117129"/>
            <a:chExt cx="1231640" cy="1577804"/>
          </a:xfrm>
        </p:grpSpPr>
        <p:sp>
          <p:nvSpPr>
            <p:cNvPr id="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53000" y="16002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Is a member of one or more…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0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001711" y="2743200"/>
            <a:ext cx="791321" cy="1013728"/>
            <a:chOff x="5381882" y="3117129"/>
            <a:chExt cx="1231640" cy="1577804"/>
          </a:xfrm>
        </p:grpSpPr>
        <p:sp>
          <p:nvSpPr>
            <p:cNvPr id="1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Multiply 24"/>
          <p:cNvSpPr/>
          <p:nvPr/>
        </p:nvSpPr>
        <p:spPr>
          <a:xfrm>
            <a:off x="2657760" y="4908128"/>
            <a:ext cx="1074623" cy="1074623"/>
          </a:xfrm>
          <a:prstGeom prst="mathMultiply">
            <a:avLst>
              <a:gd name="adj1" fmla="val 92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415249" y="5080123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897311" y="2743200"/>
            <a:ext cx="791321" cy="1013728"/>
            <a:chOff x="5381882" y="3117129"/>
            <a:chExt cx="1231640" cy="1577804"/>
          </a:xfrm>
        </p:grpSpPr>
        <p:sp>
          <p:nvSpPr>
            <p:cNvPr id="3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3281" y="3108647"/>
            <a:ext cx="112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54718" y="5284764"/>
            <a:ext cx="2082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685788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6720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462755" y="2748032"/>
            <a:ext cx="791321" cy="1013728"/>
            <a:chOff x="5381882" y="3117129"/>
            <a:chExt cx="1231640" cy="1577804"/>
          </a:xfrm>
        </p:grpSpPr>
        <p:sp>
          <p:nvSpPr>
            <p:cNvPr id="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53000" y="16002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Is a member of one or more…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69405" y="5078115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561802" y="5078115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43756" y="3874196"/>
            <a:ext cx="481884" cy="10339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25640" y="3874196"/>
            <a:ext cx="2005046" cy="120391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572000" y="3845133"/>
            <a:ext cx="739808" cy="1107867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11809" y="3845133"/>
            <a:ext cx="631791" cy="123298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1421" y="40386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Which grants zero or more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9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003861" y="185896"/>
            <a:ext cx="1219200" cy="1007166"/>
          </a:xfrm>
          <a:custGeom>
            <a:avLst/>
            <a:gdLst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0 w 1752600"/>
              <a:gd name="connsiteY3" fmla="*/ 1219200 h 1219200"/>
              <a:gd name="connsiteX4" fmla="*/ 0 w 1752600"/>
              <a:gd name="connsiteY4" fmla="*/ 0 h 1219200"/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504497 w 1752600"/>
              <a:gd name="connsiteY3" fmla="*/ 1213945 h 1219200"/>
              <a:gd name="connsiteX4" fmla="*/ 0 w 1752600"/>
              <a:gd name="connsiteY4" fmla="*/ 1219200 h 1219200"/>
              <a:gd name="connsiteX5" fmla="*/ 0 w 1752600"/>
              <a:gd name="connsiteY5" fmla="*/ 0 h 1219200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504497 w 1752600"/>
              <a:gd name="connsiteY4" fmla="*/ 1213945 h 1224455"/>
              <a:gd name="connsiteX5" fmla="*/ 0 w 1752600"/>
              <a:gd name="connsiteY5" fmla="*/ 1219200 h 1224455"/>
              <a:gd name="connsiteX6" fmla="*/ 0 w 1752600"/>
              <a:gd name="connsiteY6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767255 w 1752600"/>
              <a:gd name="connsiteY4" fmla="*/ 1224455 h 1224455"/>
              <a:gd name="connsiteX5" fmla="*/ 504497 w 1752600"/>
              <a:gd name="connsiteY5" fmla="*/ 1213945 h 1224455"/>
              <a:gd name="connsiteX6" fmla="*/ 0 w 1752600"/>
              <a:gd name="connsiteY6" fmla="*/ 1219200 h 1224455"/>
              <a:gd name="connsiteX7" fmla="*/ 0 w 1752600"/>
              <a:gd name="connsiteY7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1135117 w 1752600"/>
              <a:gd name="connsiteY4" fmla="*/ 1224455 h 1224455"/>
              <a:gd name="connsiteX5" fmla="*/ 767255 w 1752600"/>
              <a:gd name="connsiteY5" fmla="*/ 1224455 h 1224455"/>
              <a:gd name="connsiteX6" fmla="*/ 504497 w 1752600"/>
              <a:gd name="connsiteY6" fmla="*/ 1213945 h 1224455"/>
              <a:gd name="connsiteX7" fmla="*/ 0 w 1752600"/>
              <a:gd name="connsiteY7" fmla="*/ 1219200 h 1224455"/>
              <a:gd name="connsiteX8" fmla="*/ 0 w 1752600"/>
              <a:gd name="connsiteY8" fmla="*/ 0 h 1224455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135117 w 1752600"/>
              <a:gd name="connsiteY4" fmla="*/ 1224455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4478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5256 h 1453056"/>
              <a:gd name="connsiteX1" fmla="*/ 1345324 w 1752600"/>
              <a:gd name="connsiteY1" fmla="*/ 0 h 1453056"/>
              <a:gd name="connsiteX2" fmla="*/ 1752600 w 1752600"/>
              <a:gd name="connsiteY2" fmla="*/ 5256 h 1453056"/>
              <a:gd name="connsiteX3" fmla="*/ 1752600 w 1752600"/>
              <a:gd name="connsiteY3" fmla="*/ 1224456 h 1453056"/>
              <a:gd name="connsiteX4" fmla="*/ 1219200 w 1752600"/>
              <a:gd name="connsiteY4" fmla="*/ 1224455 h 1453056"/>
              <a:gd name="connsiteX5" fmla="*/ 1447800 w 1752600"/>
              <a:gd name="connsiteY5" fmla="*/ 1453055 h 1453056"/>
              <a:gd name="connsiteX6" fmla="*/ 304800 w 1752600"/>
              <a:gd name="connsiteY6" fmla="*/ 1453056 h 1453056"/>
              <a:gd name="connsiteX7" fmla="*/ 504497 w 1752600"/>
              <a:gd name="connsiteY7" fmla="*/ 1219201 h 1453056"/>
              <a:gd name="connsiteX8" fmla="*/ 0 w 1752600"/>
              <a:gd name="connsiteY8" fmla="*/ 1224456 h 1453056"/>
              <a:gd name="connsiteX9" fmla="*/ 0 w 1752600"/>
              <a:gd name="connsiteY9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1345324 w 1752600"/>
              <a:gd name="connsiteY2" fmla="*/ 0 h 1453056"/>
              <a:gd name="connsiteX3" fmla="*/ 1752600 w 1752600"/>
              <a:gd name="connsiteY3" fmla="*/ 5256 h 1453056"/>
              <a:gd name="connsiteX4" fmla="*/ 1752600 w 1752600"/>
              <a:gd name="connsiteY4" fmla="*/ 1224456 h 1453056"/>
              <a:gd name="connsiteX5" fmla="*/ 1219200 w 1752600"/>
              <a:gd name="connsiteY5" fmla="*/ 1224455 h 1453056"/>
              <a:gd name="connsiteX6" fmla="*/ 1447800 w 1752600"/>
              <a:gd name="connsiteY6" fmla="*/ 1453055 h 1453056"/>
              <a:gd name="connsiteX7" fmla="*/ 304800 w 1752600"/>
              <a:gd name="connsiteY7" fmla="*/ 1453056 h 1453056"/>
              <a:gd name="connsiteX8" fmla="*/ 504497 w 1752600"/>
              <a:gd name="connsiteY8" fmla="*/ 1219201 h 1453056"/>
              <a:gd name="connsiteX9" fmla="*/ 0 w 1752600"/>
              <a:gd name="connsiteY9" fmla="*/ 1224456 h 1453056"/>
              <a:gd name="connsiteX10" fmla="*/ 0 w 1752600"/>
              <a:gd name="connsiteY10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683172 w 1752600"/>
              <a:gd name="connsiteY2" fmla="*/ 0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114097 w 1752600"/>
              <a:gd name="connsiteY3" fmla="*/ 52552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219200 w 1752600"/>
              <a:gd name="connsiteY4" fmla="*/ 5255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1 h 1447801"/>
              <a:gd name="connsiteX1" fmla="*/ 609600 w 1752600"/>
              <a:gd name="connsiteY1" fmla="*/ 0 h 1447801"/>
              <a:gd name="connsiteX2" fmla="*/ 381000 w 1752600"/>
              <a:gd name="connsiteY2" fmla="*/ 228600 h 1447801"/>
              <a:gd name="connsiteX3" fmla="*/ 1447800 w 1752600"/>
              <a:gd name="connsiteY3" fmla="*/ 228600 h 1447801"/>
              <a:gd name="connsiteX4" fmla="*/ 1219200 w 1752600"/>
              <a:gd name="connsiteY4" fmla="*/ 0 h 1447801"/>
              <a:gd name="connsiteX5" fmla="*/ 1752600 w 1752600"/>
              <a:gd name="connsiteY5" fmla="*/ 1 h 1447801"/>
              <a:gd name="connsiteX6" fmla="*/ 1752600 w 1752600"/>
              <a:gd name="connsiteY6" fmla="*/ 1219201 h 1447801"/>
              <a:gd name="connsiteX7" fmla="*/ 1219200 w 1752600"/>
              <a:gd name="connsiteY7" fmla="*/ 1219200 h 1447801"/>
              <a:gd name="connsiteX8" fmla="*/ 1447800 w 1752600"/>
              <a:gd name="connsiteY8" fmla="*/ 1447800 h 1447801"/>
              <a:gd name="connsiteX9" fmla="*/ 304800 w 1752600"/>
              <a:gd name="connsiteY9" fmla="*/ 1447801 h 1447801"/>
              <a:gd name="connsiteX10" fmla="*/ 504497 w 1752600"/>
              <a:gd name="connsiteY10" fmla="*/ 1213946 h 1447801"/>
              <a:gd name="connsiteX11" fmla="*/ 0 w 1752600"/>
              <a:gd name="connsiteY11" fmla="*/ 1219201 h 1447801"/>
              <a:gd name="connsiteX12" fmla="*/ 0 w 1752600"/>
              <a:gd name="connsiteY12" fmla="*/ 1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600" h="1447801">
                <a:moveTo>
                  <a:pt x="0" y="1"/>
                </a:moveTo>
                <a:lnTo>
                  <a:pt x="609600" y="0"/>
                </a:lnTo>
                <a:lnTo>
                  <a:pt x="381000" y="228600"/>
                </a:lnTo>
                <a:lnTo>
                  <a:pt x="1447800" y="228600"/>
                </a:lnTo>
                <a:lnTo>
                  <a:pt x="1219200" y="0"/>
                </a:lnTo>
                <a:lnTo>
                  <a:pt x="1752600" y="1"/>
                </a:lnTo>
                <a:lnTo>
                  <a:pt x="1752600" y="1219201"/>
                </a:lnTo>
                <a:lnTo>
                  <a:pt x="1219200" y="1219200"/>
                </a:lnTo>
                <a:lnTo>
                  <a:pt x="1447800" y="1447800"/>
                </a:lnTo>
                <a:lnTo>
                  <a:pt x="304800" y="1447801"/>
                </a:lnTo>
                <a:lnTo>
                  <a:pt x="504497" y="1213946"/>
                </a:lnTo>
                <a:lnTo>
                  <a:pt x="0" y="1219201"/>
                </a:lnTo>
                <a:lnTo>
                  <a:pt x="0" y="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5447" y="1328896"/>
            <a:ext cx="179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003861" y="185896"/>
            <a:ext cx="1219200" cy="1007166"/>
          </a:xfrm>
          <a:custGeom>
            <a:avLst/>
            <a:gdLst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0 w 1752600"/>
              <a:gd name="connsiteY3" fmla="*/ 1219200 h 1219200"/>
              <a:gd name="connsiteX4" fmla="*/ 0 w 1752600"/>
              <a:gd name="connsiteY4" fmla="*/ 0 h 1219200"/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504497 w 1752600"/>
              <a:gd name="connsiteY3" fmla="*/ 1213945 h 1219200"/>
              <a:gd name="connsiteX4" fmla="*/ 0 w 1752600"/>
              <a:gd name="connsiteY4" fmla="*/ 1219200 h 1219200"/>
              <a:gd name="connsiteX5" fmla="*/ 0 w 1752600"/>
              <a:gd name="connsiteY5" fmla="*/ 0 h 1219200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504497 w 1752600"/>
              <a:gd name="connsiteY4" fmla="*/ 1213945 h 1224455"/>
              <a:gd name="connsiteX5" fmla="*/ 0 w 1752600"/>
              <a:gd name="connsiteY5" fmla="*/ 1219200 h 1224455"/>
              <a:gd name="connsiteX6" fmla="*/ 0 w 1752600"/>
              <a:gd name="connsiteY6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767255 w 1752600"/>
              <a:gd name="connsiteY4" fmla="*/ 1224455 h 1224455"/>
              <a:gd name="connsiteX5" fmla="*/ 504497 w 1752600"/>
              <a:gd name="connsiteY5" fmla="*/ 1213945 h 1224455"/>
              <a:gd name="connsiteX6" fmla="*/ 0 w 1752600"/>
              <a:gd name="connsiteY6" fmla="*/ 1219200 h 1224455"/>
              <a:gd name="connsiteX7" fmla="*/ 0 w 1752600"/>
              <a:gd name="connsiteY7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1135117 w 1752600"/>
              <a:gd name="connsiteY4" fmla="*/ 1224455 h 1224455"/>
              <a:gd name="connsiteX5" fmla="*/ 767255 w 1752600"/>
              <a:gd name="connsiteY5" fmla="*/ 1224455 h 1224455"/>
              <a:gd name="connsiteX6" fmla="*/ 504497 w 1752600"/>
              <a:gd name="connsiteY6" fmla="*/ 1213945 h 1224455"/>
              <a:gd name="connsiteX7" fmla="*/ 0 w 1752600"/>
              <a:gd name="connsiteY7" fmla="*/ 1219200 h 1224455"/>
              <a:gd name="connsiteX8" fmla="*/ 0 w 1752600"/>
              <a:gd name="connsiteY8" fmla="*/ 0 h 1224455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135117 w 1752600"/>
              <a:gd name="connsiteY4" fmla="*/ 1224455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4478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5256 h 1453056"/>
              <a:gd name="connsiteX1" fmla="*/ 1345324 w 1752600"/>
              <a:gd name="connsiteY1" fmla="*/ 0 h 1453056"/>
              <a:gd name="connsiteX2" fmla="*/ 1752600 w 1752600"/>
              <a:gd name="connsiteY2" fmla="*/ 5256 h 1453056"/>
              <a:gd name="connsiteX3" fmla="*/ 1752600 w 1752600"/>
              <a:gd name="connsiteY3" fmla="*/ 1224456 h 1453056"/>
              <a:gd name="connsiteX4" fmla="*/ 1219200 w 1752600"/>
              <a:gd name="connsiteY4" fmla="*/ 1224455 h 1453056"/>
              <a:gd name="connsiteX5" fmla="*/ 1447800 w 1752600"/>
              <a:gd name="connsiteY5" fmla="*/ 1453055 h 1453056"/>
              <a:gd name="connsiteX6" fmla="*/ 304800 w 1752600"/>
              <a:gd name="connsiteY6" fmla="*/ 1453056 h 1453056"/>
              <a:gd name="connsiteX7" fmla="*/ 504497 w 1752600"/>
              <a:gd name="connsiteY7" fmla="*/ 1219201 h 1453056"/>
              <a:gd name="connsiteX8" fmla="*/ 0 w 1752600"/>
              <a:gd name="connsiteY8" fmla="*/ 1224456 h 1453056"/>
              <a:gd name="connsiteX9" fmla="*/ 0 w 1752600"/>
              <a:gd name="connsiteY9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1345324 w 1752600"/>
              <a:gd name="connsiteY2" fmla="*/ 0 h 1453056"/>
              <a:gd name="connsiteX3" fmla="*/ 1752600 w 1752600"/>
              <a:gd name="connsiteY3" fmla="*/ 5256 h 1453056"/>
              <a:gd name="connsiteX4" fmla="*/ 1752600 w 1752600"/>
              <a:gd name="connsiteY4" fmla="*/ 1224456 h 1453056"/>
              <a:gd name="connsiteX5" fmla="*/ 1219200 w 1752600"/>
              <a:gd name="connsiteY5" fmla="*/ 1224455 h 1453056"/>
              <a:gd name="connsiteX6" fmla="*/ 1447800 w 1752600"/>
              <a:gd name="connsiteY6" fmla="*/ 1453055 h 1453056"/>
              <a:gd name="connsiteX7" fmla="*/ 304800 w 1752600"/>
              <a:gd name="connsiteY7" fmla="*/ 1453056 h 1453056"/>
              <a:gd name="connsiteX8" fmla="*/ 504497 w 1752600"/>
              <a:gd name="connsiteY8" fmla="*/ 1219201 h 1453056"/>
              <a:gd name="connsiteX9" fmla="*/ 0 w 1752600"/>
              <a:gd name="connsiteY9" fmla="*/ 1224456 h 1453056"/>
              <a:gd name="connsiteX10" fmla="*/ 0 w 1752600"/>
              <a:gd name="connsiteY10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683172 w 1752600"/>
              <a:gd name="connsiteY2" fmla="*/ 0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114097 w 1752600"/>
              <a:gd name="connsiteY3" fmla="*/ 52552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219200 w 1752600"/>
              <a:gd name="connsiteY4" fmla="*/ 5255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1 h 1447801"/>
              <a:gd name="connsiteX1" fmla="*/ 609600 w 1752600"/>
              <a:gd name="connsiteY1" fmla="*/ 0 h 1447801"/>
              <a:gd name="connsiteX2" fmla="*/ 381000 w 1752600"/>
              <a:gd name="connsiteY2" fmla="*/ 228600 h 1447801"/>
              <a:gd name="connsiteX3" fmla="*/ 1447800 w 1752600"/>
              <a:gd name="connsiteY3" fmla="*/ 228600 h 1447801"/>
              <a:gd name="connsiteX4" fmla="*/ 1219200 w 1752600"/>
              <a:gd name="connsiteY4" fmla="*/ 0 h 1447801"/>
              <a:gd name="connsiteX5" fmla="*/ 1752600 w 1752600"/>
              <a:gd name="connsiteY5" fmla="*/ 1 h 1447801"/>
              <a:gd name="connsiteX6" fmla="*/ 1752600 w 1752600"/>
              <a:gd name="connsiteY6" fmla="*/ 1219201 h 1447801"/>
              <a:gd name="connsiteX7" fmla="*/ 1219200 w 1752600"/>
              <a:gd name="connsiteY7" fmla="*/ 1219200 h 1447801"/>
              <a:gd name="connsiteX8" fmla="*/ 1447800 w 1752600"/>
              <a:gd name="connsiteY8" fmla="*/ 1447800 h 1447801"/>
              <a:gd name="connsiteX9" fmla="*/ 304800 w 1752600"/>
              <a:gd name="connsiteY9" fmla="*/ 1447801 h 1447801"/>
              <a:gd name="connsiteX10" fmla="*/ 504497 w 1752600"/>
              <a:gd name="connsiteY10" fmla="*/ 1213946 h 1447801"/>
              <a:gd name="connsiteX11" fmla="*/ 0 w 1752600"/>
              <a:gd name="connsiteY11" fmla="*/ 1219201 h 1447801"/>
              <a:gd name="connsiteX12" fmla="*/ 0 w 1752600"/>
              <a:gd name="connsiteY12" fmla="*/ 1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600" h="1447801">
                <a:moveTo>
                  <a:pt x="0" y="1"/>
                </a:moveTo>
                <a:lnTo>
                  <a:pt x="609600" y="0"/>
                </a:lnTo>
                <a:lnTo>
                  <a:pt x="381000" y="228600"/>
                </a:lnTo>
                <a:lnTo>
                  <a:pt x="1447800" y="228600"/>
                </a:lnTo>
                <a:lnTo>
                  <a:pt x="1219200" y="0"/>
                </a:lnTo>
                <a:lnTo>
                  <a:pt x="1752600" y="1"/>
                </a:lnTo>
                <a:lnTo>
                  <a:pt x="1752600" y="1219201"/>
                </a:lnTo>
                <a:lnTo>
                  <a:pt x="1219200" y="1219200"/>
                </a:lnTo>
                <a:lnTo>
                  <a:pt x="1447800" y="1447800"/>
                </a:lnTo>
                <a:lnTo>
                  <a:pt x="304800" y="1447801"/>
                </a:lnTo>
                <a:lnTo>
                  <a:pt x="504497" y="1213946"/>
                </a:lnTo>
                <a:lnTo>
                  <a:pt x="0" y="1219201"/>
                </a:lnTo>
                <a:lnTo>
                  <a:pt x="0" y="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5447" y="1328896"/>
            <a:ext cx="179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1640" y="3071336"/>
            <a:ext cx="330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Hook_permission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13461" y="1764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003861" y="185896"/>
            <a:ext cx="1219200" cy="1007166"/>
          </a:xfrm>
          <a:custGeom>
            <a:avLst/>
            <a:gdLst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0 w 1752600"/>
              <a:gd name="connsiteY3" fmla="*/ 1219200 h 1219200"/>
              <a:gd name="connsiteX4" fmla="*/ 0 w 1752600"/>
              <a:gd name="connsiteY4" fmla="*/ 0 h 1219200"/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504497 w 1752600"/>
              <a:gd name="connsiteY3" fmla="*/ 1213945 h 1219200"/>
              <a:gd name="connsiteX4" fmla="*/ 0 w 1752600"/>
              <a:gd name="connsiteY4" fmla="*/ 1219200 h 1219200"/>
              <a:gd name="connsiteX5" fmla="*/ 0 w 1752600"/>
              <a:gd name="connsiteY5" fmla="*/ 0 h 1219200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504497 w 1752600"/>
              <a:gd name="connsiteY4" fmla="*/ 1213945 h 1224455"/>
              <a:gd name="connsiteX5" fmla="*/ 0 w 1752600"/>
              <a:gd name="connsiteY5" fmla="*/ 1219200 h 1224455"/>
              <a:gd name="connsiteX6" fmla="*/ 0 w 1752600"/>
              <a:gd name="connsiteY6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767255 w 1752600"/>
              <a:gd name="connsiteY4" fmla="*/ 1224455 h 1224455"/>
              <a:gd name="connsiteX5" fmla="*/ 504497 w 1752600"/>
              <a:gd name="connsiteY5" fmla="*/ 1213945 h 1224455"/>
              <a:gd name="connsiteX6" fmla="*/ 0 w 1752600"/>
              <a:gd name="connsiteY6" fmla="*/ 1219200 h 1224455"/>
              <a:gd name="connsiteX7" fmla="*/ 0 w 1752600"/>
              <a:gd name="connsiteY7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1135117 w 1752600"/>
              <a:gd name="connsiteY4" fmla="*/ 1224455 h 1224455"/>
              <a:gd name="connsiteX5" fmla="*/ 767255 w 1752600"/>
              <a:gd name="connsiteY5" fmla="*/ 1224455 h 1224455"/>
              <a:gd name="connsiteX6" fmla="*/ 504497 w 1752600"/>
              <a:gd name="connsiteY6" fmla="*/ 1213945 h 1224455"/>
              <a:gd name="connsiteX7" fmla="*/ 0 w 1752600"/>
              <a:gd name="connsiteY7" fmla="*/ 1219200 h 1224455"/>
              <a:gd name="connsiteX8" fmla="*/ 0 w 1752600"/>
              <a:gd name="connsiteY8" fmla="*/ 0 h 1224455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135117 w 1752600"/>
              <a:gd name="connsiteY4" fmla="*/ 1224455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4478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5256 h 1453056"/>
              <a:gd name="connsiteX1" fmla="*/ 1345324 w 1752600"/>
              <a:gd name="connsiteY1" fmla="*/ 0 h 1453056"/>
              <a:gd name="connsiteX2" fmla="*/ 1752600 w 1752600"/>
              <a:gd name="connsiteY2" fmla="*/ 5256 h 1453056"/>
              <a:gd name="connsiteX3" fmla="*/ 1752600 w 1752600"/>
              <a:gd name="connsiteY3" fmla="*/ 1224456 h 1453056"/>
              <a:gd name="connsiteX4" fmla="*/ 1219200 w 1752600"/>
              <a:gd name="connsiteY4" fmla="*/ 1224455 h 1453056"/>
              <a:gd name="connsiteX5" fmla="*/ 1447800 w 1752600"/>
              <a:gd name="connsiteY5" fmla="*/ 1453055 h 1453056"/>
              <a:gd name="connsiteX6" fmla="*/ 304800 w 1752600"/>
              <a:gd name="connsiteY6" fmla="*/ 1453056 h 1453056"/>
              <a:gd name="connsiteX7" fmla="*/ 504497 w 1752600"/>
              <a:gd name="connsiteY7" fmla="*/ 1219201 h 1453056"/>
              <a:gd name="connsiteX8" fmla="*/ 0 w 1752600"/>
              <a:gd name="connsiteY8" fmla="*/ 1224456 h 1453056"/>
              <a:gd name="connsiteX9" fmla="*/ 0 w 1752600"/>
              <a:gd name="connsiteY9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1345324 w 1752600"/>
              <a:gd name="connsiteY2" fmla="*/ 0 h 1453056"/>
              <a:gd name="connsiteX3" fmla="*/ 1752600 w 1752600"/>
              <a:gd name="connsiteY3" fmla="*/ 5256 h 1453056"/>
              <a:gd name="connsiteX4" fmla="*/ 1752600 w 1752600"/>
              <a:gd name="connsiteY4" fmla="*/ 1224456 h 1453056"/>
              <a:gd name="connsiteX5" fmla="*/ 1219200 w 1752600"/>
              <a:gd name="connsiteY5" fmla="*/ 1224455 h 1453056"/>
              <a:gd name="connsiteX6" fmla="*/ 1447800 w 1752600"/>
              <a:gd name="connsiteY6" fmla="*/ 1453055 h 1453056"/>
              <a:gd name="connsiteX7" fmla="*/ 304800 w 1752600"/>
              <a:gd name="connsiteY7" fmla="*/ 1453056 h 1453056"/>
              <a:gd name="connsiteX8" fmla="*/ 504497 w 1752600"/>
              <a:gd name="connsiteY8" fmla="*/ 1219201 h 1453056"/>
              <a:gd name="connsiteX9" fmla="*/ 0 w 1752600"/>
              <a:gd name="connsiteY9" fmla="*/ 1224456 h 1453056"/>
              <a:gd name="connsiteX10" fmla="*/ 0 w 1752600"/>
              <a:gd name="connsiteY10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683172 w 1752600"/>
              <a:gd name="connsiteY2" fmla="*/ 0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114097 w 1752600"/>
              <a:gd name="connsiteY3" fmla="*/ 52552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219200 w 1752600"/>
              <a:gd name="connsiteY4" fmla="*/ 5255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1 h 1447801"/>
              <a:gd name="connsiteX1" fmla="*/ 609600 w 1752600"/>
              <a:gd name="connsiteY1" fmla="*/ 0 h 1447801"/>
              <a:gd name="connsiteX2" fmla="*/ 381000 w 1752600"/>
              <a:gd name="connsiteY2" fmla="*/ 228600 h 1447801"/>
              <a:gd name="connsiteX3" fmla="*/ 1447800 w 1752600"/>
              <a:gd name="connsiteY3" fmla="*/ 228600 h 1447801"/>
              <a:gd name="connsiteX4" fmla="*/ 1219200 w 1752600"/>
              <a:gd name="connsiteY4" fmla="*/ 0 h 1447801"/>
              <a:gd name="connsiteX5" fmla="*/ 1752600 w 1752600"/>
              <a:gd name="connsiteY5" fmla="*/ 1 h 1447801"/>
              <a:gd name="connsiteX6" fmla="*/ 1752600 w 1752600"/>
              <a:gd name="connsiteY6" fmla="*/ 1219201 h 1447801"/>
              <a:gd name="connsiteX7" fmla="*/ 1219200 w 1752600"/>
              <a:gd name="connsiteY7" fmla="*/ 1219200 h 1447801"/>
              <a:gd name="connsiteX8" fmla="*/ 1447800 w 1752600"/>
              <a:gd name="connsiteY8" fmla="*/ 1447800 h 1447801"/>
              <a:gd name="connsiteX9" fmla="*/ 304800 w 1752600"/>
              <a:gd name="connsiteY9" fmla="*/ 1447801 h 1447801"/>
              <a:gd name="connsiteX10" fmla="*/ 504497 w 1752600"/>
              <a:gd name="connsiteY10" fmla="*/ 1213946 h 1447801"/>
              <a:gd name="connsiteX11" fmla="*/ 0 w 1752600"/>
              <a:gd name="connsiteY11" fmla="*/ 1219201 h 1447801"/>
              <a:gd name="connsiteX12" fmla="*/ 0 w 1752600"/>
              <a:gd name="connsiteY12" fmla="*/ 1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600" h="1447801">
                <a:moveTo>
                  <a:pt x="0" y="1"/>
                </a:moveTo>
                <a:lnTo>
                  <a:pt x="609600" y="0"/>
                </a:lnTo>
                <a:lnTo>
                  <a:pt x="381000" y="228600"/>
                </a:lnTo>
                <a:lnTo>
                  <a:pt x="1447800" y="228600"/>
                </a:lnTo>
                <a:lnTo>
                  <a:pt x="1219200" y="0"/>
                </a:lnTo>
                <a:lnTo>
                  <a:pt x="1752600" y="1"/>
                </a:lnTo>
                <a:lnTo>
                  <a:pt x="1752600" y="1219201"/>
                </a:lnTo>
                <a:lnTo>
                  <a:pt x="1219200" y="1219200"/>
                </a:lnTo>
                <a:lnTo>
                  <a:pt x="1447800" y="1447800"/>
                </a:lnTo>
                <a:lnTo>
                  <a:pt x="304800" y="1447801"/>
                </a:lnTo>
                <a:lnTo>
                  <a:pt x="504497" y="1213946"/>
                </a:lnTo>
                <a:lnTo>
                  <a:pt x="0" y="1219201"/>
                </a:lnTo>
                <a:lnTo>
                  <a:pt x="0" y="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5447" y="1328896"/>
            <a:ext cx="179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868" y="5033045"/>
            <a:ext cx="1083186" cy="1074623"/>
            <a:chOff x="4022214" y="4953000"/>
            <a:chExt cx="1083186" cy="1074623"/>
          </a:xfrm>
        </p:grpSpPr>
        <p:sp>
          <p:nvSpPr>
            <p:cNvPr id="9" name="Multiply 8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61640" y="3071336"/>
            <a:ext cx="330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Hook_permission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1640" y="6183868"/>
            <a:ext cx="330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13461" y="1764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3461" y="4431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003861" y="185896"/>
            <a:ext cx="1219200" cy="1007166"/>
          </a:xfrm>
          <a:custGeom>
            <a:avLst/>
            <a:gdLst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0 w 1752600"/>
              <a:gd name="connsiteY3" fmla="*/ 1219200 h 1219200"/>
              <a:gd name="connsiteX4" fmla="*/ 0 w 1752600"/>
              <a:gd name="connsiteY4" fmla="*/ 0 h 1219200"/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504497 w 1752600"/>
              <a:gd name="connsiteY3" fmla="*/ 1213945 h 1219200"/>
              <a:gd name="connsiteX4" fmla="*/ 0 w 1752600"/>
              <a:gd name="connsiteY4" fmla="*/ 1219200 h 1219200"/>
              <a:gd name="connsiteX5" fmla="*/ 0 w 1752600"/>
              <a:gd name="connsiteY5" fmla="*/ 0 h 1219200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504497 w 1752600"/>
              <a:gd name="connsiteY4" fmla="*/ 1213945 h 1224455"/>
              <a:gd name="connsiteX5" fmla="*/ 0 w 1752600"/>
              <a:gd name="connsiteY5" fmla="*/ 1219200 h 1224455"/>
              <a:gd name="connsiteX6" fmla="*/ 0 w 1752600"/>
              <a:gd name="connsiteY6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767255 w 1752600"/>
              <a:gd name="connsiteY4" fmla="*/ 1224455 h 1224455"/>
              <a:gd name="connsiteX5" fmla="*/ 504497 w 1752600"/>
              <a:gd name="connsiteY5" fmla="*/ 1213945 h 1224455"/>
              <a:gd name="connsiteX6" fmla="*/ 0 w 1752600"/>
              <a:gd name="connsiteY6" fmla="*/ 1219200 h 1224455"/>
              <a:gd name="connsiteX7" fmla="*/ 0 w 1752600"/>
              <a:gd name="connsiteY7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1135117 w 1752600"/>
              <a:gd name="connsiteY4" fmla="*/ 1224455 h 1224455"/>
              <a:gd name="connsiteX5" fmla="*/ 767255 w 1752600"/>
              <a:gd name="connsiteY5" fmla="*/ 1224455 h 1224455"/>
              <a:gd name="connsiteX6" fmla="*/ 504497 w 1752600"/>
              <a:gd name="connsiteY6" fmla="*/ 1213945 h 1224455"/>
              <a:gd name="connsiteX7" fmla="*/ 0 w 1752600"/>
              <a:gd name="connsiteY7" fmla="*/ 1219200 h 1224455"/>
              <a:gd name="connsiteX8" fmla="*/ 0 w 1752600"/>
              <a:gd name="connsiteY8" fmla="*/ 0 h 1224455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135117 w 1752600"/>
              <a:gd name="connsiteY4" fmla="*/ 1224455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4478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5256 h 1453056"/>
              <a:gd name="connsiteX1" fmla="*/ 1345324 w 1752600"/>
              <a:gd name="connsiteY1" fmla="*/ 0 h 1453056"/>
              <a:gd name="connsiteX2" fmla="*/ 1752600 w 1752600"/>
              <a:gd name="connsiteY2" fmla="*/ 5256 h 1453056"/>
              <a:gd name="connsiteX3" fmla="*/ 1752600 w 1752600"/>
              <a:gd name="connsiteY3" fmla="*/ 1224456 h 1453056"/>
              <a:gd name="connsiteX4" fmla="*/ 1219200 w 1752600"/>
              <a:gd name="connsiteY4" fmla="*/ 1224455 h 1453056"/>
              <a:gd name="connsiteX5" fmla="*/ 1447800 w 1752600"/>
              <a:gd name="connsiteY5" fmla="*/ 1453055 h 1453056"/>
              <a:gd name="connsiteX6" fmla="*/ 304800 w 1752600"/>
              <a:gd name="connsiteY6" fmla="*/ 1453056 h 1453056"/>
              <a:gd name="connsiteX7" fmla="*/ 504497 w 1752600"/>
              <a:gd name="connsiteY7" fmla="*/ 1219201 h 1453056"/>
              <a:gd name="connsiteX8" fmla="*/ 0 w 1752600"/>
              <a:gd name="connsiteY8" fmla="*/ 1224456 h 1453056"/>
              <a:gd name="connsiteX9" fmla="*/ 0 w 1752600"/>
              <a:gd name="connsiteY9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1345324 w 1752600"/>
              <a:gd name="connsiteY2" fmla="*/ 0 h 1453056"/>
              <a:gd name="connsiteX3" fmla="*/ 1752600 w 1752600"/>
              <a:gd name="connsiteY3" fmla="*/ 5256 h 1453056"/>
              <a:gd name="connsiteX4" fmla="*/ 1752600 w 1752600"/>
              <a:gd name="connsiteY4" fmla="*/ 1224456 h 1453056"/>
              <a:gd name="connsiteX5" fmla="*/ 1219200 w 1752600"/>
              <a:gd name="connsiteY5" fmla="*/ 1224455 h 1453056"/>
              <a:gd name="connsiteX6" fmla="*/ 1447800 w 1752600"/>
              <a:gd name="connsiteY6" fmla="*/ 1453055 h 1453056"/>
              <a:gd name="connsiteX7" fmla="*/ 304800 w 1752600"/>
              <a:gd name="connsiteY7" fmla="*/ 1453056 h 1453056"/>
              <a:gd name="connsiteX8" fmla="*/ 504497 w 1752600"/>
              <a:gd name="connsiteY8" fmla="*/ 1219201 h 1453056"/>
              <a:gd name="connsiteX9" fmla="*/ 0 w 1752600"/>
              <a:gd name="connsiteY9" fmla="*/ 1224456 h 1453056"/>
              <a:gd name="connsiteX10" fmla="*/ 0 w 1752600"/>
              <a:gd name="connsiteY10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683172 w 1752600"/>
              <a:gd name="connsiteY2" fmla="*/ 0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114097 w 1752600"/>
              <a:gd name="connsiteY3" fmla="*/ 52552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219200 w 1752600"/>
              <a:gd name="connsiteY4" fmla="*/ 5255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1 h 1447801"/>
              <a:gd name="connsiteX1" fmla="*/ 609600 w 1752600"/>
              <a:gd name="connsiteY1" fmla="*/ 0 h 1447801"/>
              <a:gd name="connsiteX2" fmla="*/ 381000 w 1752600"/>
              <a:gd name="connsiteY2" fmla="*/ 228600 h 1447801"/>
              <a:gd name="connsiteX3" fmla="*/ 1447800 w 1752600"/>
              <a:gd name="connsiteY3" fmla="*/ 228600 h 1447801"/>
              <a:gd name="connsiteX4" fmla="*/ 1219200 w 1752600"/>
              <a:gd name="connsiteY4" fmla="*/ 0 h 1447801"/>
              <a:gd name="connsiteX5" fmla="*/ 1752600 w 1752600"/>
              <a:gd name="connsiteY5" fmla="*/ 1 h 1447801"/>
              <a:gd name="connsiteX6" fmla="*/ 1752600 w 1752600"/>
              <a:gd name="connsiteY6" fmla="*/ 1219201 h 1447801"/>
              <a:gd name="connsiteX7" fmla="*/ 1219200 w 1752600"/>
              <a:gd name="connsiteY7" fmla="*/ 1219200 h 1447801"/>
              <a:gd name="connsiteX8" fmla="*/ 1447800 w 1752600"/>
              <a:gd name="connsiteY8" fmla="*/ 1447800 h 1447801"/>
              <a:gd name="connsiteX9" fmla="*/ 304800 w 1752600"/>
              <a:gd name="connsiteY9" fmla="*/ 1447801 h 1447801"/>
              <a:gd name="connsiteX10" fmla="*/ 504497 w 1752600"/>
              <a:gd name="connsiteY10" fmla="*/ 1213946 h 1447801"/>
              <a:gd name="connsiteX11" fmla="*/ 0 w 1752600"/>
              <a:gd name="connsiteY11" fmla="*/ 1219201 h 1447801"/>
              <a:gd name="connsiteX12" fmla="*/ 0 w 1752600"/>
              <a:gd name="connsiteY12" fmla="*/ 1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600" h="1447801">
                <a:moveTo>
                  <a:pt x="0" y="1"/>
                </a:moveTo>
                <a:lnTo>
                  <a:pt x="609600" y="0"/>
                </a:lnTo>
                <a:lnTo>
                  <a:pt x="381000" y="228600"/>
                </a:lnTo>
                <a:lnTo>
                  <a:pt x="1447800" y="228600"/>
                </a:lnTo>
                <a:lnTo>
                  <a:pt x="1219200" y="0"/>
                </a:lnTo>
                <a:lnTo>
                  <a:pt x="1752600" y="1"/>
                </a:lnTo>
                <a:lnTo>
                  <a:pt x="1752600" y="1219201"/>
                </a:lnTo>
                <a:lnTo>
                  <a:pt x="1219200" y="1219200"/>
                </a:lnTo>
                <a:lnTo>
                  <a:pt x="1447800" y="1447800"/>
                </a:lnTo>
                <a:lnTo>
                  <a:pt x="304800" y="1447801"/>
                </a:lnTo>
                <a:lnTo>
                  <a:pt x="504497" y="1213946"/>
                </a:lnTo>
                <a:lnTo>
                  <a:pt x="0" y="1219201"/>
                </a:lnTo>
                <a:lnTo>
                  <a:pt x="0" y="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5447" y="1328896"/>
            <a:ext cx="179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868" y="5033045"/>
            <a:ext cx="1083186" cy="1074623"/>
            <a:chOff x="4022214" y="4953000"/>
            <a:chExt cx="1083186" cy="1074623"/>
          </a:xfrm>
        </p:grpSpPr>
        <p:sp>
          <p:nvSpPr>
            <p:cNvPr id="9" name="Multiply 8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61640" y="3071336"/>
            <a:ext cx="330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Hook_permission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1640" y="6183868"/>
            <a:ext cx="330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23416" y="3059668"/>
            <a:ext cx="3180091" cy="372265"/>
          </a:xfrm>
          <a:custGeom>
            <a:avLst/>
            <a:gdLst>
              <a:gd name="connsiteX0" fmla="*/ 111765 w 3180091"/>
              <a:gd name="connsiteY0" fmla="*/ 0 h 230025"/>
              <a:gd name="connsiteX1" fmla="*/ 3078485 w 3180091"/>
              <a:gd name="connsiteY1" fmla="*/ 40640 h 230025"/>
              <a:gd name="connsiteX2" fmla="*/ 30485 w 3180091"/>
              <a:gd name="connsiteY2" fmla="*/ 50800 h 230025"/>
              <a:gd name="connsiteX3" fmla="*/ 3180085 w 3180091"/>
              <a:gd name="connsiteY3" fmla="*/ 203200 h 230025"/>
              <a:gd name="connsiteX4" fmla="*/ 5 w 3180091"/>
              <a:gd name="connsiteY4" fmla="*/ 213360 h 230025"/>
              <a:gd name="connsiteX5" fmla="*/ 3159765 w 3180091"/>
              <a:gd name="connsiteY5" fmla="*/ 30480 h 23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091" h="230025">
                <a:moveTo>
                  <a:pt x="111765" y="0"/>
                </a:moveTo>
                <a:lnTo>
                  <a:pt x="3078485" y="40640"/>
                </a:lnTo>
                <a:cubicBezTo>
                  <a:pt x="3064938" y="49107"/>
                  <a:pt x="13552" y="23707"/>
                  <a:pt x="30485" y="50800"/>
                </a:cubicBezTo>
                <a:cubicBezTo>
                  <a:pt x="47418" y="77893"/>
                  <a:pt x="3185165" y="176107"/>
                  <a:pt x="3180085" y="203200"/>
                </a:cubicBezTo>
                <a:cubicBezTo>
                  <a:pt x="3175005" y="230293"/>
                  <a:pt x="3392" y="242147"/>
                  <a:pt x="5" y="213360"/>
                </a:cubicBezTo>
                <a:cubicBezTo>
                  <a:pt x="-3382" y="184573"/>
                  <a:pt x="1578191" y="107526"/>
                  <a:pt x="3159765" y="3048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13461" y="1764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3461" y="4431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988910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003861" y="185896"/>
            <a:ext cx="1219200" cy="1007166"/>
          </a:xfrm>
          <a:custGeom>
            <a:avLst/>
            <a:gdLst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0 w 1752600"/>
              <a:gd name="connsiteY3" fmla="*/ 1219200 h 1219200"/>
              <a:gd name="connsiteX4" fmla="*/ 0 w 1752600"/>
              <a:gd name="connsiteY4" fmla="*/ 0 h 1219200"/>
              <a:gd name="connsiteX0" fmla="*/ 0 w 1752600"/>
              <a:gd name="connsiteY0" fmla="*/ 0 h 1219200"/>
              <a:gd name="connsiteX1" fmla="*/ 1752600 w 1752600"/>
              <a:gd name="connsiteY1" fmla="*/ 0 h 1219200"/>
              <a:gd name="connsiteX2" fmla="*/ 1752600 w 1752600"/>
              <a:gd name="connsiteY2" fmla="*/ 1219200 h 1219200"/>
              <a:gd name="connsiteX3" fmla="*/ 504497 w 1752600"/>
              <a:gd name="connsiteY3" fmla="*/ 1213945 h 1219200"/>
              <a:gd name="connsiteX4" fmla="*/ 0 w 1752600"/>
              <a:gd name="connsiteY4" fmla="*/ 1219200 h 1219200"/>
              <a:gd name="connsiteX5" fmla="*/ 0 w 1752600"/>
              <a:gd name="connsiteY5" fmla="*/ 0 h 1219200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504497 w 1752600"/>
              <a:gd name="connsiteY4" fmla="*/ 1213945 h 1224455"/>
              <a:gd name="connsiteX5" fmla="*/ 0 w 1752600"/>
              <a:gd name="connsiteY5" fmla="*/ 1219200 h 1224455"/>
              <a:gd name="connsiteX6" fmla="*/ 0 w 1752600"/>
              <a:gd name="connsiteY6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767255 w 1752600"/>
              <a:gd name="connsiteY4" fmla="*/ 1224455 h 1224455"/>
              <a:gd name="connsiteX5" fmla="*/ 504497 w 1752600"/>
              <a:gd name="connsiteY5" fmla="*/ 1213945 h 1224455"/>
              <a:gd name="connsiteX6" fmla="*/ 0 w 1752600"/>
              <a:gd name="connsiteY6" fmla="*/ 1219200 h 1224455"/>
              <a:gd name="connsiteX7" fmla="*/ 0 w 1752600"/>
              <a:gd name="connsiteY7" fmla="*/ 0 h 1224455"/>
              <a:gd name="connsiteX0" fmla="*/ 0 w 1752600"/>
              <a:gd name="connsiteY0" fmla="*/ 0 h 1224455"/>
              <a:gd name="connsiteX1" fmla="*/ 1752600 w 1752600"/>
              <a:gd name="connsiteY1" fmla="*/ 0 h 1224455"/>
              <a:gd name="connsiteX2" fmla="*/ 1752600 w 1752600"/>
              <a:gd name="connsiteY2" fmla="*/ 1219200 h 1224455"/>
              <a:gd name="connsiteX3" fmla="*/ 1355834 w 1752600"/>
              <a:gd name="connsiteY3" fmla="*/ 1224455 h 1224455"/>
              <a:gd name="connsiteX4" fmla="*/ 1135117 w 1752600"/>
              <a:gd name="connsiteY4" fmla="*/ 1224455 h 1224455"/>
              <a:gd name="connsiteX5" fmla="*/ 767255 w 1752600"/>
              <a:gd name="connsiteY5" fmla="*/ 1224455 h 1224455"/>
              <a:gd name="connsiteX6" fmla="*/ 504497 w 1752600"/>
              <a:gd name="connsiteY6" fmla="*/ 1213945 h 1224455"/>
              <a:gd name="connsiteX7" fmla="*/ 0 w 1752600"/>
              <a:gd name="connsiteY7" fmla="*/ 1219200 h 1224455"/>
              <a:gd name="connsiteX8" fmla="*/ 0 w 1752600"/>
              <a:gd name="connsiteY8" fmla="*/ 0 h 1224455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135117 w 1752600"/>
              <a:gd name="connsiteY4" fmla="*/ 1224455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355834 w 1752600"/>
              <a:gd name="connsiteY3" fmla="*/ 1224455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5240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0 h 1447800"/>
              <a:gd name="connsiteX1" fmla="*/ 1752600 w 1752600"/>
              <a:gd name="connsiteY1" fmla="*/ 0 h 1447800"/>
              <a:gd name="connsiteX2" fmla="*/ 1752600 w 1752600"/>
              <a:gd name="connsiteY2" fmla="*/ 1219200 h 1447800"/>
              <a:gd name="connsiteX3" fmla="*/ 1219200 w 1752600"/>
              <a:gd name="connsiteY3" fmla="*/ 1219199 h 1447800"/>
              <a:gd name="connsiteX4" fmla="*/ 1447800 w 1752600"/>
              <a:gd name="connsiteY4" fmla="*/ 1447799 h 1447800"/>
              <a:gd name="connsiteX5" fmla="*/ 304800 w 1752600"/>
              <a:gd name="connsiteY5" fmla="*/ 1447800 h 1447800"/>
              <a:gd name="connsiteX6" fmla="*/ 504497 w 1752600"/>
              <a:gd name="connsiteY6" fmla="*/ 1213945 h 1447800"/>
              <a:gd name="connsiteX7" fmla="*/ 0 w 1752600"/>
              <a:gd name="connsiteY7" fmla="*/ 1219200 h 1447800"/>
              <a:gd name="connsiteX8" fmla="*/ 0 w 1752600"/>
              <a:gd name="connsiteY8" fmla="*/ 0 h 1447800"/>
              <a:gd name="connsiteX0" fmla="*/ 0 w 1752600"/>
              <a:gd name="connsiteY0" fmla="*/ 5256 h 1453056"/>
              <a:gd name="connsiteX1" fmla="*/ 1345324 w 1752600"/>
              <a:gd name="connsiteY1" fmla="*/ 0 h 1453056"/>
              <a:gd name="connsiteX2" fmla="*/ 1752600 w 1752600"/>
              <a:gd name="connsiteY2" fmla="*/ 5256 h 1453056"/>
              <a:gd name="connsiteX3" fmla="*/ 1752600 w 1752600"/>
              <a:gd name="connsiteY3" fmla="*/ 1224456 h 1453056"/>
              <a:gd name="connsiteX4" fmla="*/ 1219200 w 1752600"/>
              <a:gd name="connsiteY4" fmla="*/ 1224455 h 1453056"/>
              <a:gd name="connsiteX5" fmla="*/ 1447800 w 1752600"/>
              <a:gd name="connsiteY5" fmla="*/ 1453055 h 1453056"/>
              <a:gd name="connsiteX6" fmla="*/ 304800 w 1752600"/>
              <a:gd name="connsiteY6" fmla="*/ 1453056 h 1453056"/>
              <a:gd name="connsiteX7" fmla="*/ 504497 w 1752600"/>
              <a:gd name="connsiteY7" fmla="*/ 1219201 h 1453056"/>
              <a:gd name="connsiteX8" fmla="*/ 0 w 1752600"/>
              <a:gd name="connsiteY8" fmla="*/ 1224456 h 1453056"/>
              <a:gd name="connsiteX9" fmla="*/ 0 w 1752600"/>
              <a:gd name="connsiteY9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1345324 w 1752600"/>
              <a:gd name="connsiteY2" fmla="*/ 0 h 1453056"/>
              <a:gd name="connsiteX3" fmla="*/ 1752600 w 1752600"/>
              <a:gd name="connsiteY3" fmla="*/ 5256 h 1453056"/>
              <a:gd name="connsiteX4" fmla="*/ 1752600 w 1752600"/>
              <a:gd name="connsiteY4" fmla="*/ 1224456 h 1453056"/>
              <a:gd name="connsiteX5" fmla="*/ 1219200 w 1752600"/>
              <a:gd name="connsiteY5" fmla="*/ 1224455 h 1453056"/>
              <a:gd name="connsiteX6" fmla="*/ 1447800 w 1752600"/>
              <a:gd name="connsiteY6" fmla="*/ 1453055 h 1453056"/>
              <a:gd name="connsiteX7" fmla="*/ 304800 w 1752600"/>
              <a:gd name="connsiteY7" fmla="*/ 1453056 h 1453056"/>
              <a:gd name="connsiteX8" fmla="*/ 504497 w 1752600"/>
              <a:gd name="connsiteY8" fmla="*/ 1219201 h 1453056"/>
              <a:gd name="connsiteX9" fmla="*/ 0 w 1752600"/>
              <a:gd name="connsiteY9" fmla="*/ 1224456 h 1453056"/>
              <a:gd name="connsiteX10" fmla="*/ 0 w 1752600"/>
              <a:gd name="connsiteY10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683172 w 1752600"/>
              <a:gd name="connsiteY2" fmla="*/ 0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345324 w 1752600"/>
              <a:gd name="connsiteY3" fmla="*/ 0 h 1453056"/>
              <a:gd name="connsiteX4" fmla="*/ 1752600 w 1752600"/>
              <a:gd name="connsiteY4" fmla="*/ 5256 h 1453056"/>
              <a:gd name="connsiteX5" fmla="*/ 1752600 w 1752600"/>
              <a:gd name="connsiteY5" fmla="*/ 1224456 h 1453056"/>
              <a:gd name="connsiteX6" fmla="*/ 1219200 w 1752600"/>
              <a:gd name="connsiteY6" fmla="*/ 1224455 h 1453056"/>
              <a:gd name="connsiteX7" fmla="*/ 1447800 w 1752600"/>
              <a:gd name="connsiteY7" fmla="*/ 1453055 h 1453056"/>
              <a:gd name="connsiteX8" fmla="*/ 304800 w 1752600"/>
              <a:gd name="connsiteY8" fmla="*/ 1453056 h 1453056"/>
              <a:gd name="connsiteX9" fmla="*/ 504497 w 1752600"/>
              <a:gd name="connsiteY9" fmla="*/ 1219201 h 1453056"/>
              <a:gd name="connsiteX10" fmla="*/ 0 w 1752600"/>
              <a:gd name="connsiteY10" fmla="*/ 1224456 h 1453056"/>
              <a:gd name="connsiteX11" fmla="*/ 0 w 1752600"/>
              <a:gd name="connsiteY11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114097 w 1752600"/>
              <a:gd name="connsiteY3" fmla="*/ 52552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345324 w 1752600"/>
              <a:gd name="connsiteY4" fmla="*/ 0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5256 h 1453056"/>
              <a:gd name="connsiteX1" fmla="*/ 483476 w 1752600"/>
              <a:gd name="connsiteY1" fmla="*/ 0 h 1453056"/>
              <a:gd name="connsiteX2" fmla="*/ 381000 w 1752600"/>
              <a:gd name="connsiteY2" fmla="*/ 233855 h 1453056"/>
              <a:gd name="connsiteX3" fmla="*/ 1447800 w 1752600"/>
              <a:gd name="connsiteY3" fmla="*/ 233855 h 1453056"/>
              <a:gd name="connsiteX4" fmla="*/ 1219200 w 1752600"/>
              <a:gd name="connsiteY4" fmla="*/ 5255 h 1453056"/>
              <a:gd name="connsiteX5" fmla="*/ 1752600 w 1752600"/>
              <a:gd name="connsiteY5" fmla="*/ 5256 h 1453056"/>
              <a:gd name="connsiteX6" fmla="*/ 1752600 w 1752600"/>
              <a:gd name="connsiteY6" fmla="*/ 1224456 h 1453056"/>
              <a:gd name="connsiteX7" fmla="*/ 1219200 w 1752600"/>
              <a:gd name="connsiteY7" fmla="*/ 1224455 h 1453056"/>
              <a:gd name="connsiteX8" fmla="*/ 1447800 w 1752600"/>
              <a:gd name="connsiteY8" fmla="*/ 1453055 h 1453056"/>
              <a:gd name="connsiteX9" fmla="*/ 304800 w 1752600"/>
              <a:gd name="connsiteY9" fmla="*/ 1453056 h 1453056"/>
              <a:gd name="connsiteX10" fmla="*/ 504497 w 1752600"/>
              <a:gd name="connsiteY10" fmla="*/ 1219201 h 1453056"/>
              <a:gd name="connsiteX11" fmla="*/ 0 w 1752600"/>
              <a:gd name="connsiteY11" fmla="*/ 1224456 h 1453056"/>
              <a:gd name="connsiteX12" fmla="*/ 0 w 1752600"/>
              <a:gd name="connsiteY12" fmla="*/ 5256 h 1453056"/>
              <a:gd name="connsiteX0" fmla="*/ 0 w 1752600"/>
              <a:gd name="connsiteY0" fmla="*/ 1 h 1447801"/>
              <a:gd name="connsiteX1" fmla="*/ 609600 w 1752600"/>
              <a:gd name="connsiteY1" fmla="*/ 0 h 1447801"/>
              <a:gd name="connsiteX2" fmla="*/ 381000 w 1752600"/>
              <a:gd name="connsiteY2" fmla="*/ 228600 h 1447801"/>
              <a:gd name="connsiteX3" fmla="*/ 1447800 w 1752600"/>
              <a:gd name="connsiteY3" fmla="*/ 228600 h 1447801"/>
              <a:gd name="connsiteX4" fmla="*/ 1219200 w 1752600"/>
              <a:gd name="connsiteY4" fmla="*/ 0 h 1447801"/>
              <a:gd name="connsiteX5" fmla="*/ 1752600 w 1752600"/>
              <a:gd name="connsiteY5" fmla="*/ 1 h 1447801"/>
              <a:gd name="connsiteX6" fmla="*/ 1752600 w 1752600"/>
              <a:gd name="connsiteY6" fmla="*/ 1219201 h 1447801"/>
              <a:gd name="connsiteX7" fmla="*/ 1219200 w 1752600"/>
              <a:gd name="connsiteY7" fmla="*/ 1219200 h 1447801"/>
              <a:gd name="connsiteX8" fmla="*/ 1447800 w 1752600"/>
              <a:gd name="connsiteY8" fmla="*/ 1447800 h 1447801"/>
              <a:gd name="connsiteX9" fmla="*/ 304800 w 1752600"/>
              <a:gd name="connsiteY9" fmla="*/ 1447801 h 1447801"/>
              <a:gd name="connsiteX10" fmla="*/ 504497 w 1752600"/>
              <a:gd name="connsiteY10" fmla="*/ 1213946 h 1447801"/>
              <a:gd name="connsiteX11" fmla="*/ 0 w 1752600"/>
              <a:gd name="connsiteY11" fmla="*/ 1219201 h 1447801"/>
              <a:gd name="connsiteX12" fmla="*/ 0 w 1752600"/>
              <a:gd name="connsiteY12" fmla="*/ 1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600" h="1447801">
                <a:moveTo>
                  <a:pt x="0" y="1"/>
                </a:moveTo>
                <a:lnTo>
                  <a:pt x="609600" y="0"/>
                </a:lnTo>
                <a:lnTo>
                  <a:pt x="381000" y="228600"/>
                </a:lnTo>
                <a:lnTo>
                  <a:pt x="1447800" y="228600"/>
                </a:lnTo>
                <a:lnTo>
                  <a:pt x="1219200" y="0"/>
                </a:lnTo>
                <a:lnTo>
                  <a:pt x="1752600" y="1"/>
                </a:lnTo>
                <a:lnTo>
                  <a:pt x="1752600" y="1219201"/>
                </a:lnTo>
                <a:lnTo>
                  <a:pt x="1219200" y="1219200"/>
                </a:lnTo>
                <a:lnTo>
                  <a:pt x="1447800" y="1447800"/>
                </a:lnTo>
                <a:lnTo>
                  <a:pt x="304800" y="1447801"/>
                </a:lnTo>
                <a:lnTo>
                  <a:pt x="504497" y="1213946"/>
                </a:lnTo>
                <a:lnTo>
                  <a:pt x="0" y="1219201"/>
                </a:lnTo>
                <a:lnTo>
                  <a:pt x="0" y="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5447" y="1328896"/>
            <a:ext cx="179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1868" y="5033045"/>
            <a:ext cx="1083186" cy="1074623"/>
            <a:chOff x="4022214" y="4953000"/>
            <a:chExt cx="1083186" cy="1074623"/>
          </a:xfrm>
        </p:grpSpPr>
        <p:sp>
          <p:nvSpPr>
            <p:cNvPr id="9" name="Multiply 8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olded Corner 7"/>
          <p:cNvSpPr/>
          <p:nvPr/>
        </p:nvSpPr>
        <p:spPr>
          <a:xfrm>
            <a:off x="4033768" y="2678668"/>
            <a:ext cx="1159386" cy="1159386"/>
          </a:xfrm>
          <a:prstGeom prst="foldedCorner">
            <a:avLst>
              <a:gd name="adj" fmla="val 3156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45122" y="3897868"/>
            <a:ext cx="433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My_module.permission.yml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1640" y="6183868"/>
            <a:ext cx="330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13461" y="1764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3461" y="4431268"/>
            <a:ext cx="0" cy="7620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4378" y="2172161"/>
            <a:ext cx="5495245" cy="1652772"/>
            <a:chOff x="2256503" y="2172161"/>
            <a:chExt cx="5495245" cy="1652772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031617" y="2278409"/>
              <a:ext cx="791321" cy="1013728"/>
              <a:chOff x="5381882" y="3117129"/>
              <a:chExt cx="1231640" cy="1577804"/>
            </a:xfrm>
          </p:grpSpPr>
          <p:sp>
            <p:nvSpPr>
              <p:cNvPr id="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410200" y="3240157"/>
              <a:ext cx="234154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Configuration Entity</a:t>
              </a:r>
              <a:endParaRPr lang="en-US" sz="16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55765" y="2172161"/>
              <a:ext cx="1063107" cy="1067996"/>
              <a:chOff x="5838401" y="4420455"/>
              <a:chExt cx="1820768" cy="1829142"/>
            </a:xfrm>
            <a:solidFill>
              <a:schemeClr val="accent3">
                <a:alpha val="26000"/>
              </a:schemeClr>
            </a:solidFill>
          </p:grpSpPr>
          <p:sp>
            <p:nvSpPr>
              <p:cNvPr id="7" name="Parallelogram 6"/>
              <p:cNvSpPr/>
              <p:nvPr/>
            </p:nvSpPr>
            <p:spPr>
              <a:xfrm rot="16200000">
                <a:off x="5578512" y="5079324"/>
                <a:ext cx="1430162" cy="910384"/>
              </a:xfrm>
              <a:prstGeom prst="parallelogram">
                <a:avLst>
                  <a:gd name="adj" fmla="val 43960"/>
                </a:avLst>
              </a:prstGeom>
              <a:grpFill/>
              <a:ln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Parallelogram 7"/>
              <p:cNvSpPr/>
              <p:nvPr/>
            </p:nvSpPr>
            <p:spPr>
              <a:xfrm rot="5400000" flipH="1">
                <a:off x="6488896" y="5079324"/>
                <a:ext cx="1430162" cy="910384"/>
              </a:xfrm>
              <a:prstGeom prst="parallelogram">
                <a:avLst>
                  <a:gd name="adj" fmla="val 43960"/>
                </a:avLst>
              </a:prstGeom>
              <a:grpFill/>
              <a:ln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5838401" y="4420455"/>
                <a:ext cx="1820768" cy="801384"/>
              </a:xfrm>
              <a:prstGeom prst="diamond">
                <a:avLst/>
              </a:prstGeom>
              <a:grpFill/>
              <a:ln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900000">
              <a:off x="6773989" y="2699899"/>
              <a:ext cx="532409" cy="532409"/>
              <a:chOff x="4754660" y="3753861"/>
              <a:chExt cx="2235200" cy="2235200"/>
            </a:xfrm>
            <a:solidFill>
              <a:srgbClr val="000000"/>
            </a:solidFill>
          </p:grpSpPr>
          <p:sp>
            <p:nvSpPr>
              <p:cNvPr id="11" name="Shape 10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2" name="Oval 11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56503" y="3292137"/>
              <a:ext cx="2341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Role</a:t>
              </a:r>
              <a:endParaRPr lang="en-US" sz="16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9312" y="2286000"/>
              <a:ext cx="23415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=</a:t>
              </a:r>
              <a:endParaRPr lang="en-US" sz="60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12954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2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3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6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747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897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968" y="391201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SPECIFIC NODE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7086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838" y="394006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51286" y="3122223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37597" y="2663804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85189" y="2749905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&quot;No&quot; Symbol 8"/>
          <p:cNvSpPr/>
          <p:nvPr/>
        </p:nvSpPr>
        <p:spPr>
          <a:xfrm>
            <a:off x="6094088" y="2851637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Freeform 111"/>
          <p:cNvSpPr/>
          <p:nvPr/>
        </p:nvSpPr>
        <p:spPr>
          <a:xfrm>
            <a:off x="872139" y="2709592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57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897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968" y="391201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SPECIFIC NODE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7086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838" y="394006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51286" y="3122223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38838" y="628933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897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(DENY)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37597" y="2663804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85189" y="2749905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&quot;No&quot; Symbol 8"/>
          <p:cNvSpPr/>
          <p:nvPr/>
        </p:nvSpPr>
        <p:spPr>
          <a:xfrm>
            <a:off x="6094088" y="2851637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Freeform 111"/>
          <p:cNvSpPr/>
          <p:nvPr/>
        </p:nvSpPr>
        <p:spPr>
          <a:xfrm>
            <a:off x="872139" y="2709592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837597" y="5042425"/>
            <a:ext cx="1144031" cy="1154097"/>
            <a:chOff x="3869654" y="1919582"/>
            <a:chExt cx="1144031" cy="1154097"/>
          </a:xfrm>
        </p:grpSpPr>
        <p:grpSp>
          <p:nvGrpSpPr>
            <p:cNvPr id="114" name="Group 113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8" name="Shape 1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9" name="Oval 1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16" name="Shape 115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7" name="Oval 116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0" name="Multiply 119"/>
          <p:cNvSpPr/>
          <p:nvPr/>
        </p:nvSpPr>
        <p:spPr>
          <a:xfrm>
            <a:off x="883360" y="5046152"/>
            <a:ext cx="1074623" cy="1074623"/>
          </a:xfrm>
          <a:prstGeom prst="mathMultiply">
            <a:avLst>
              <a:gd name="adj1" fmla="val 92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327086" y="5650394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&quot;No&quot; Symbol 121"/>
          <p:cNvSpPr/>
          <p:nvPr/>
        </p:nvSpPr>
        <p:spPr>
          <a:xfrm>
            <a:off x="2969888" y="5379808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2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8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38800" y="1011072"/>
            <a:ext cx="2590800" cy="1116413"/>
          </a:xfrm>
          <a:prstGeom prst="wedgeEllipseCallout">
            <a:avLst>
              <a:gd name="adj1" fmla="val -10037"/>
              <a:gd name="adj2" fmla="val 1210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Containers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Are different!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27908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478511"/>
            <a:ext cx="2293021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LeftDown"/>
            <a:lightRig rig="threePt" dir="t">
              <a:rot lat="0" lon="0" rev="20520000"/>
            </a:lightRig>
          </a:scene3d>
          <a:sp3d extrusionH="381000" contourW="12700">
            <a:extrusionClr>
              <a:schemeClr val="tx2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administrator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204672" y="1436132"/>
            <a:ext cx="614728" cy="6212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066800"/>
            <a:ext cx="159507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Typically used for site admins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04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1350256"/>
            <a:ext cx="1752600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RightUp"/>
            <a:lightRig rig="threePt" dir="t">
              <a:rot lat="0" lon="0" rev="2160000"/>
            </a:lightRig>
          </a:scene3d>
          <a:sp3d extrusionH="2311400" contourW="12700">
            <a:extrusionClr>
              <a:schemeClr val="accent1">
                <a:lumMod val="5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</a:t>
            </a:r>
            <a:b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478511"/>
            <a:ext cx="2293021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LeftDown"/>
            <a:lightRig rig="threePt" dir="t">
              <a:rot lat="0" lon="0" rev="20520000"/>
            </a:lightRig>
          </a:scene3d>
          <a:sp3d extrusionH="381000" contourW="12700">
            <a:extrusionClr>
              <a:schemeClr val="tx2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administrator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204672" y="1436132"/>
            <a:ext cx="614728" cy="6212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066800"/>
            <a:ext cx="159507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Typically used for site admins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2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00400" y="6019800"/>
            <a:ext cx="51054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900000">
            <a:off x="6621925" y="4683705"/>
            <a:ext cx="1375940" cy="1349270"/>
          </a:xfrm>
          <a:custGeom>
            <a:avLst/>
            <a:gdLst>
              <a:gd name="connsiteX0" fmla="*/ 0 w 1447800"/>
              <a:gd name="connsiteY0" fmla="*/ 533400 h 1066800"/>
              <a:gd name="connsiteX1" fmla="*/ 723900 w 1447800"/>
              <a:gd name="connsiteY1" fmla="*/ 0 h 1066800"/>
              <a:gd name="connsiteX2" fmla="*/ 1447800 w 1447800"/>
              <a:gd name="connsiteY2" fmla="*/ 533400 h 1066800"/>
              <a:gd name="connsiteX3" fmla="*/ 723900 w 1447800"/>
              <a:gd name="connsiteY3" fmla="*/ 1066800 h 1066800"/>
              <a:gd name="connsiteX4" fmla="*/ 0 w 1447800"/>
              <a:gd name="connsiteY4" fmla="*/ 533400 h 1066800"/>
              <a:gd name="connsiteX0" fmla="*/ 34928 w 1482728"/>
              <a:gd name="connsiteY0" fmla="*/ 547151 h 1080551"/>
              <a:gd name="connsiteX1" fmla="*/ 180339 w 1482728"/>
              <a:gd name="connsiteY1" fmla="*/ 190416 h 1080551"/>
              <a:gd name="connsiteX2" fmla="*/ 758828 w 1482728"/>
              <a:gd name="connsiteY2" fmla="*/ 13751 h 1080551"/>
              <a:gd name="connsiteX3" fmla="*/ 1482728 w 1482728"/>
              <a:gd name="connsiteY3" fmla="*/ 547151 h 1080551"/>
              <a:gd name="connsiteX4" fmla="*/ 758828 w 1482728"/>
              <a:gd name="connsiteY4" fmla="*/ 1080551 h 1080551"/>
              <a:gd name="connsiteX5" fmla="*/ 34928 w 1482728"/>
              <a:gd name="connsiteY5" fmla="*/ 547151 h 1080551"/>
              <a:gd name="connsiteX0" fmla="*/ 34928 w 1482728"/>
              <a:gd name="connsiteY0" fmla="*/ 575852 h 1109252"/>
              <a:gd name="connsiteX1" fmla="*/ 180339 w 1482728"/>
              <a:gd name="connsiteY1" fmla="*/ 219117 h 1109252"/>
              <a:gd name="connsiteX2" fmla="*/ 483157 w 1482728"/>
              <a:gd name="connsiteY2" fmla="*/ 53830 h 1109252"/>
              <a:gd name="connsiteX3" fmla="*/ 758828 w 1482728"/>
              <a:gd name="connsiteY3" fmla="*/ 42452 h 1109252"/>
              <a:gd name="connsiteX4" fmla="*/ 1482728 w 1482728"/>
              <a:gd name="connsiteY4" fmla="*/ 575852 h 1109252"/>
              <a:gd name="connsiteX5" fmla="*/ 758828 w 1482728"/>
              <a:gd name="connsiteY5" fmla="*/ 1109252 h 1109252"/>
              <a:gd name="connsiteX6" fmla="*/ 34928 w 1482728"/>
              <a:gd name="connsiteY6" fmla="*/ 575852 h 1109252"/>
              <a:gd name="connsiteX0" fmla="*/ 34928 w 1482728"/>
              <a:gd name="connsiteY0" fmla="*/ 572874 h 1106274"/>
              <a:gd name="connsiteX1" fmla="*/ 180339 w 1482728"/>
              <a:gd name="connsiteY1" fmla="*/ 216139 h 1106274"/>
              <a:gd name="connsiteX2" fmla="*/ 265328 w 1482728"/>
              <a:gd name="connsiteY2" fmla="*/ 140774 h 1106274"/>
              <a:gd name="connsiteX3" fmla="*/ 483157 w 1482728"/>
              <a:gd name="connsiteY3" fmla="*/ 50852 h 1106274"/>
              <a:gd name="connsiteX4" fmla="*/ 758828 w 1482728"/>
              <a:gd name="connsiteY4" fmla="*/ 39474 h 1106274"/>
              <a:gd name="connsiteX5" fmla="*/ 1482728 w 1482728"/>
              <a:gd name="connsiteY5" fmla="*/ 572874 h 1106274"/>
              <a:gd name="connsiteX6" fmla="*/ 758828 w 1482728"/>
              <a:gd name="connsiteY6" fmla="*/ 1106274 h 1106274"/>
              <a:gd name="connsiteX7" fmla="*/ 34928 w 1482728"/>
              <a:gd name="connsiteY7" fmla="*/ 572874 h 1106274"/>
              <a:gd name="connsiteX0" fmla="*/ 34928 w 1482728"/>
              <a:gd name="connsiteY0" fmla="*/ 793075 h 1326475"/>
              <a:gd name="connsiteX1" fmla="*/ 180339 w 1482728"/>
              <a:gd name="connsiteY1" fmla="*/ 436340 h 1326475"/>
              <a:gd name="connsiteX2" fmla="*/ 232175 w 1482728"/>
              <a:gd name="connsiteY2" fmla="*/ 1714 h 1326475"/>
              <a:gd name="connsiteX3" fmla="*/ 483157 w 1482728"/>
              <a:gd name="connsiteY3" fmla="*/ 271053 h 1326475"/>
              <a:gd name="connsiteX4" fmla="*/ 758828 w 1482728"/>
              <a:gd name="connsiteY4" fmla="*/ 259675 h 1326475"/>
              <a:gd name="connsiteX5" fmla="*/ 1482728 w 1482728"/>
              <a:gd name="connsiteY5" fmla="*/ 793075 h 1326475"/>
              <a:gd name="connsiteX6" fmla="*/ 758828 w 1482728"/>
              <a:gd name="connsiteY6" fmla="*/ 1326475 h 1326475"/>
              <a:gd name="connsiteX7" fmla="*/ 34928 w 1482728"/>
              <a:gd name="connsiteY7" fmla="*/ 793075 h 1326475"/>
              <a:gd name="connsiteX0" fmla="*/ 34928 w 1485677"/>
              <a:gd name="connsiteY0" fmla="*/ 793075 h 1326475"/>
              <a:gd name="connsiteX1" fmla="*/ 180339 w 1485677"/>
              <a:gd name="connsiteY1" fmla="*/ 436340 h 1326475"/>
              <a:gd name="connsiteX2" fmla="*/ 232175 w 1485677"/>
              <a:gd name="connsiteY2" fmla="*/ 1714 h 1326475"/>
              <a:gd name="connsiteX3" fmla="*/ 483157 w 1485677"/>
              <a:gd name="connsiteY3" fmla="*/ 271053 h 1326475"/>
              <a:gd name="connsiteX4" fmla="*/ 758828 w 1485677"/>
              <a:gd name="connsiteY4" fmla="*/ 259675 h 1326475"/>
              <a:gd name="connsiteX5" fmla="*/ 1004887 w 1485677"/>
              <a:gd name="connsiteY5" fmla="*/ 373180 h 1326475"/>
              <a:gd name="connsiteX6" fmla="*/ 1482728 w 1485677"/>
              <a:gd name="connsiteY6" fmla="*/ 793075 h 1326475"/>
              <a:gd name="connsiteX7" fmla="*/ 758828 w 1485677"/>
              <a:gd name="connsiteY7" fmla="*/ 1326475 h 1326475"/>
              <a:gd name="connsiteX8" fmla="*/ 34928 w 1485677"/>
              <a:gd name="connsiteY8" fmla="*/ 793075 h 1326475"/>
              <a:gd name="connsiteX0" fmla="*/ 34928 w 1506729"/>
              <a:gd name="connsiteY0" fmla="*/ 793075 h 1326475"/>
              <a:gd name="connsiteX1" fmla="*/ 180339 w 1506729"/>
              <a:gd name="connsiteY1" fmla="*/ 436340 h 1326475"/>
              <a:gd name="connsiteX2" fmla="*/ 232175 w 1506729"/>
              <a:gd name="connsiteY2" fmla="*/ 1714 h 1326475"/>
              <a:gd name="connsiteX3" fmla="*/ 483157 w 1506729"/>
              <a:gd name="connsiteY3" fmla="*/ 271053 h 1326475"/>
              <a:gd name="connsiteX4" fmla="*/ 758828 w 1506729"/>
              <a:gd name="connsiteY4" fmla="*/ 259675 h 1326475"/>
              <a:gd name="connsiteX5" fmla="*/ 1004887 w 1506729"/>
              <a:gd name="connsiteY5" fmla="*/ 373180 h 1326475"/>
              <a:gd name="connsiteX6" fmla="*/ 1303529 w 1506729"/>
              <a:gd name="connsiteY6" fmla="*/ 545600 h 1326475"/>
              <a:gd name="connsiteX7" fmla="*/ 1482728 w 1506729"/>
              <a:gd name="connsiteY7" fmla="*/ 793075 h 1326475"/>
              <a:gd name="connsiteX8" fmla="*/ 758828 w 1506729"/>
              <a:gd name="connsiteY8" fmla="*/ 1326475 h 1326475"/>
              <a:gd name="connsiteX9" fmla="*/ 34928 w 1506729"/>
              <a:gd name="connsiteY9" fmla="*/ 793075 h 1326475"/>
              <a:gd name="connsiteX0" fmla="*/ 34928 w 1506729"/>
              <a:gd name="connsiteY0" fmla="*/ 793075 h 1326475"/>
              <a:gd name="connsiteX1" fmla="*/ 180339 w 1506729"/>
              <a:gd name="connsiteY1" fmla="*/ 436340 h 1326475"/>
              <a:gd name="connsiteX2" fmla="*/ 232175 w 1506729"/>
              <a:gd name="connsiteY2" fmla="*/ 1714 h 1326475"/>
              <a:gd name="connsiteX3" fmla="*/ 483157 w 1506729"/>
              <a:gd name="connsiteY3" fmla="*/ 271053 h 1326475"/>
              <a:gd name="connsiteX4" fmla="*/ 758828 w 1506729"/>
              <a:gd name="connsiteY4" fmla="*/ 259675 h 1326475"/>
              <a:gd name="connsiteX5" fmla="*/ 917078 w 1506729"/>
              <a:gd name="connsiteY5" fmla="*/ 281006 h 1326475"/>
              <a:gd name="connsiteX6" fmla="*/ 1303529 w 1506729"/>
              <a:gd name="connsiteY6" fmla="*/ 545600 h 1326475"/>
              <a:gd name="connsiteX7" fmla="*/ 1482728 w 1506729"/>
              <a:gd name="connsiteY7" fmla="*/ 793075 h 1326475"/>
              <a:gd name="connsiteX8" fmla="*/ 758828 w 1506729"/>
              <a:gd name="connsiteY8" fmla="*/ 1326475 h 1326475"/>
              <a:gd name="connsiteX9" fmla="*/ 34928 w 1506729"/>
              <a:gd name="connsiteY9" fmla="*/ 793075 h 1326475"/>
              <a:gd name="connsiteX0" fmla="*/ 34928 w 1506729"/>
              <a:gd name="connsiteY0" fmla="*/ 793176 h 1326576"/>
              <a:gd name="connsiteX1" fmla="*/ 180339 w 1506729"/>
              <a:gd name="connsiteY1" fmla="*/ 436441 h 1326576"/>
              <a:gd name="connsiteX2" fmla="*/ 232175 w 1506729"/>
              <a:gd name="connsiteY2" fmla="*/ 1815 h 1326576"/>
              <a:gd name="connsiteX3" fmla="*/ 551854 w 1506729"/>
              <a:gd name="connsiteY3" fmla="*/ 252746 h 1326576"/>
              <a:gd name="connsiteX4" fmla="*/ 758828 w 1506729"/>
              <a:gd name="connsiteY4" fmla="*/ 259776 h 1326576"/>
              <a:gd name="connsiteX5" fmla="*/ 917078 w 1506729"/>
              <a:gd name="connsiteY5" fmla="*/ 281107 h 1326576"/>
              <a:gd name="connsiteX6" fmla="*/ 1303529 w 1506729"/>
              <a:gd name="connsiteY6" fmla="*/ 545701 h 1326576"/>
              <a:gd name="connsiteX7" fmla="*/ 1482728 w 1506729"/>
              <a:gd name="connsiteY7" fmla="*/ 793176 h 1326576"/>
              <a:gd name="connsiteX8" fmla="*/ 758828 w 1506729"/>
              <a:gd name="connsiteY8" fmla="*/ 1326576 h 1326576"/>
              <a:gd name="connsiteX9" fmla="*/ 34928 w 1506729"/>
              <a:gd name="connsiteY9" fmla="*/ 793176 h 1326576"/>
              <a:gd name="connsiteX0" fmla="*/ 34928 w 1505697"/>
              <a:gd name="connsiteY0" fmla="*/ 793176 h 1326576"/>
              <a:gd name="connsiteX1" fmla="*/ 180339 w 1505697"/>
              <a:gd name="connsiteY1" fmla="*/ 436441 h 1326576"/>
              <a:gd name="connsiteX2" fmla="*/ 232175 w 1505697"/>
              <a:gd name="connsiteY2" fmla="*/ 1815 h 1326576"/>
              <a:gd name="connsiteX3" fmla="*/ 551854 w 1505697"/>
              <a:gd name="connsiteY3" fmla="*/ 252746 h 1326576"/>
              <a:gd name="connsiteX4" fmla="*/ 758828 w 1505697"/>
              <a:gd name="connsiteY4" fmla="*/ 259776 h 1326576"/>
              <a:gd name="connsiteX5" fmla="*/ 917078 w 1505697"/>
              <a:gd name="connsiteY5" fmla="*/ 281107 h 1326576"/>
              <a:gd name="connsiteX6" fmla="*/ 1081473 w 1505697"/>
              <a:gd name="connsiteY6" fmla="*/ 384314 h 1326576"/>
              <a:gd name="connsiteX7" fmla="*/ 1303529 w 1505697"/>
              <a:gd name="connsiteY7" fmla="*/ 545701 h 1326576"/>
              <a:gd name="connsiteX8" fmla="*/ 1482728 w 1505697"/>
              <a:gd name="connsiteY8" fmla="*/ 793176 h 1326576"/>
              <a:gd name="connsiteX9" fmla="*/ 758828 w 1505697"/>
              <a:gd name="connsiteY9" fmla="*/ 1326576 h 1326576"/>
              <a:gd name="connsiteX10" fmla="*/ 34928 w 1505697"/>
              <a:gd name="connsiteY10" fmla="*/ 793176 h 1326576"/>
              <a:gd name="connsiteX0" fmla="*/ 34928 w 1505697"/>
              <a:gd name="connsiteY0" fmla="*/ 813405 h 1346805"/>
              <a:gd name="connsiteX1" fmla="*/ 180339 w 1505697"/>
              <a:gd name="connsiteY1" fmla="*/ 456670 h 1346805"/>
              <a:gd name="connsiteX2" fmla="*/ 232175 w 1505697"/>
              <a:gd name="connsiteY2" fmla="*/ 22044 h 1346805"/>
              <a:gd name="connsiteX3" fmla="*/ 551854 w 1505697"/>
              <a:gd name="connsiteY3" fmla="*/ 272975 h 1346805"/>
              <a:gd name="connsiteX4" fmla="*/ 758828 w 1505697"/>
              <a:gd name="connsiteY4" fmla="*/ 280005 h 1346805"/>
              <a:gd name="connsiteX5" fmla="*/ 917078 w 1505697"/>
              <a:gd name="connsiteY5" fmla="*/ 301336 h 1346805"/>
              <a:gd name="connsiteX6" fmla="*/ 1321182 w 1505697"/>
              <a:gd name="connsiteY6" fmla="*/ 3724 h 1346805"/>
              <a:gd name="connsiteX7" fmla="*/ 1303529 w 1505697"/>
              <a:gd name="connsiteY7" fmla="*/ 565930 h 1346805"/>
              <a:gd name="connsiteX8" fmla="*/ 1482728 w 1505697"/>
              <a:gd name="connsiteY8" fmla="*/ 813405 h 1346805"/>
              <a:gd name="connsiteX9" fmla="*/ 758828 w 1505697"/>
              <a:gd name="connsiteY9" fmla="*/ 1346805 h 1346805"/>
              <a:gd name="connsiteX10" fmla="*/ 34928 w 1505697"/>
              <a:gd name="connsiteY10" fmla="*/ 813405 h 1346805"/>
              <a:gd name="connsiteX0" fmla="*/ 34928 w 1426976"/>
              <a:gd name="connsiteY0" fmla="*/ 813405 h 1347399"/>
              <a:gd name="connsiteX1" fmla="*/ 180339 w 1426976"/>
              <a:gd name="connsiteY1" fmla="*/ 456670 h 1347399"/>
              <a:gd name="connsiteX2" fmla="*/ 232175 w 1426976"/>
              <a:gd name="connsiteY2" fmla="*/ 22044 h 1347399"/>
              <a:gd name="connsiteX3" fmla="*/ 551854 w 1426976"/>
              <a:gd name="connsiteY3" fmla="*/ 272975 h 1347399"/>
              <a:gd name="connsiteX4" fmla="*/ 758828 w 1426976"/>
              <a:gd name="connsiteY4" fmla="*/ 280005 h 1347399"/>
              <a:gd name="connsiteX5" fmla="*/ 917078 w 1426976"/>
              <a:gd name="connsiteY5" fmla="*/ 301336 h 1347399"/>
              <a:gd name="connsiteX6" fmla="*/ 1321182 w 1426976"/>
              <a:gd name="connsiteY6" fmla="*/ 3724 h 1347399"/>
              <a:gd name="connsiteX7" fmla="*/ 1303529 w 1426976"/>
              <a:gd name="connsiteY7" fmla="*/ 565930 h 1347399"/>
              <a:gd name="connsiteX8" fmla="*/ 1393183 w 1426976"/>
              <a:gd name="connsiteY8" fmla="*/ 911027 h 1347399"/>
              <a:gd name="connsiteX9" fmla="*/ 758828 w 1426976"/>
              <a:gd name="connsiteY9" fmla="*/ 1346805 h 1347399"/>
              <a:gd name="connsiteX10" fmla="*/ 34928 w 1426976"/>
              <a:gd name="connsiteY10" fmla="*/ 813405 h 1347399"/>
              <a:gd name="connsiteX0" fmla="*/ 34928 w 1426976"/>
              <a:gd name="connsiteY0" fmla="*/ 813405 h 1366269"/>
              <a:gd name="connsiteX1" fmla="*/ 180339 w 1426976"/>
              <a:gd name="connsiteY1" fmla="*/ 456670 h 1366269"/>
              <a:gd name="connsiteX2" fmla="*/ 232175 w 1426976"/>
              <a:gd name="connsiteY2" fmla="*/ 22044 h 1366269"/>
              <a:gd name="connsiteX3" fmla="*/ 551854 w 1426976"/>
              <a:gd name="connsiteY3" fmla="*/ 272975 h 1366269"/>
              <a:gd name="connsiteX4" fmla="*/ 758828 w 1426976"/>
              <a:gd name="connsiteY4" fmla="*/ 280005 h 1366269"/>
              <a:gd name="connsiteX5" fmla="*/ 917078 w 1426976"/>
              <a:gd name="connsiteY5" fmla="*/ 301336 h 1366269"/>
              <a:gd name="connsiteX6" fmla="*/ 1321182 w 1426976"/>
              <a:gd name="connsiteY6" fmla="*/ 3724 h 1366269"/>
              <a:gd name="connsiteX7" fmla="*/ 1303529 w 1426976"/>
              <a:gd name="connsiteY7" fmla="*/ 565930 h 1366269"/>
              <a:gd name="connsiteX8" fmla="*/ 1393183 w 1426976"/>
              <a:gd name="connsiteY8" fmla="*/ 911027 h 1366269"/>
              <a:gd name="connsiteX9" fmla="*/ 758828 w 1426976"/>
              <a:gd name="connsiteY9" fmla="*/ 1346805 h 1366269"/>
              <a:gd name="connsiteX10" fmla="*/ 34928 w 1426976"/>
              <a:gd name="connsiteY10" fmla="*/ 813405 h 1366269"/>
              <a:gd name="connsiteX0" fmla="*/ 34928 w 1426976"/>
              <a:gd name="connsiteY0" fmla="*/ 813405 h 1359832"/>
              <a:gd name="connsiteX1" fmla="*/ 180339 w 1426976"/>
              <a:gd name="connsiteY1" fmla="*/ 456670 h 1359832"/>
              <a:gd name="connsiteX2" fmla="*/ 232175 w 1426976"/>
              <a:gd name="connsiteY2" fmla="*/ 22044 h 1359832"/>
              <a:gd name="connsiteX3" fmla="*/ 551854 w 1426976"/>
              <a:gd name="connsiteY3" fmla="*/ 272975 h 1359832"/>
              <a:gd name="connsiteX4" fmla="*/ 758828 w 1426976"/>
              <a:gd name="connsiteY4" fmla="*/ 280005 h 1359832"/>
              <a:gd name="connsiteX5" fmla="*/ 917078 w 1426976"/>
              <a:gd name="connsiteY5" fmla="*/ 301336 h 1359832"/>
              <a:gd name="connsiteX6" fmla="*/ 1321182 w 1426976"/>
              <a:gd name="connsiteY6" fmla="*/ 3724 h 1359832"/>
              <a:gd name="connsiteX7" fmla="*/ 1303529 w 1426976"/>
              <a:gd name="connsiteY7" fmla="*/ 565930 h 1359832"/>
              <a:gd name="connsiteX8" fmla="*/ 1393183 w 1426976"/>
              <a:gd name="connsiteY8" fmla="*/ 911027 h 1359832"/>
              <a:gd name="connsiteX9" fmla="*/ 758828 w 1426976"/>
              <a:gd name="connsiteY9" fmla="*/ 1346805 h 1359832"/>
              <a:gd name="connsiteX10" fmla="*/ 34928 w 1426976"/>
              <a:gd name="connsiteY10" fmla="*/ 813405 h 1359832"/>
              <a:gd name="connsiteX0" fmla="*/ 34928 w 1426976"/>
              <a:gd name="connsiteY0" fmla="*/ 813405 h 1378668"/>
              <a:gd name="connsiteX1" fmla="*/ 180339 w 1426976"/>
              <a:gd name="connsiteY1" fmla="*/ 456670 h 1378668"/>
              <a:gd name="connsiteX2" fmla="*/ 232175 w 1426976"/>
              <a:gd name="connsiteY2" fmla="*/ 22044 h 1378668"/>
              <a:gd name="connsiteX3" fmla="*/ 551854 w 1426976"/>
              <a:gd name="connsiteY3" fmla="*/ 272975 h 1378668"/>
              <a:gd name="connsiteX4" fmla="*/ 758828 w 1426976"/>
              <a:gd name="connsiteY4" fmla="*/ 280005 h 1378668"/>
              <a:gd name="connsiteX5" fmla="*/ 917078 w 1426976"/>
              <a:gd name="connsiteY5" fmla="*/ 301336 h 1378668"/>
              <a:gd name="connsiteX6" fmla="*/ 1321182 w 1426976"/>
              <a:gd name="connsiteY6" fmla="*/ 3724 h 1378668"/>
              <a:gd name="connsiteX7" fmla="*/ 1303529 w 1426976"/>
              <a:gd name="connsiteY7" fmla="*/ 565930 h 1378668"/>
              <a:gd name="connsiteX8" fmla="*/ 1393183 w 1426976"/>
              <a:gd name="connsiteY8" fmla="*/ 911027 h 1378668"/>
              <a:gd name="connsiteX9" fmla="*/ 758828 w 1426976"/>
              <a:gd name="connsiteY9" fmla="*/ 1346805 h 1378668"/>
              <a:gd name="connsiteX10" fmla="*/ 34928 w 1426976"/>
              <a:gd name="connsiteY10" fmla="*/ 813405 h 1378668"/>
              <a:gd name="connsiteX0" fmla="*/ 34928 w 1426976"/>
              <a:gd name="connsiteY0" fmla="*/ 813405 h 1378668"/>
              <a:gd name="connsiteX1" fmla="*/ 180339 w 1426976"/>
              <a:gd name="connsiteY1" fmla="*/ 456670 h 1378668"/>
              <a:gd name="connsiteX2" fmla="*/ 232175 w 1426976"/>
              <a:gd name="connsiteY2" fmla="*/ 22044 h 1378668"/>
              <a:gd name="connsiteX3" fmla="*/ 623884 w 1426976"/>
              <a:gd name="connsiteY3" fmla="*/ 306267 h 1378668"/>
              <a:gd name="connsiteX4" fmla="*/ 758828 w 1426976"/>
              <a:gd name="connsiteY4" fmla="*/ 280005 h 1378668"/>
              <a:gd name="connsiteX5" fmla="*/ 917078 w 1426976"/>
              <a:gd name="connsiteY5" fmla="*/ 301336 h 1378668"/>
              <a:gd name="connsiteX6" fmla="*/ 1321182 w 1426976"/>
              <a:gd name="connsiteY6" fmla="*/ 3724 h 1378668"/>
              <a:gd name="connsiteX7" fmla="*/ 1303529 w 1426976"/>
              <a:gd name="connsiteY7" fmla="*/ 565930 h 1378668"/>
              <a:gd name="connsiteX8" fmla="*/ 1393183 w 1426976"/>
              <a:gd name="connsiteY8" fmla="*/ 911027 h 1378668"/>
              <a:gd name="connsiteX9" fmla="*/ 758828 w 1426976"/>
              <a:gd name="connsiteY9" fmla="*/ 1346805 h 1378668"/>
              <a:gd name="connsiteX10" fmla="*/ 34928 w 1426976"/>
              <a:gd name="connsiteY10" fmla="*/ 813405 h 1378668"/>
              <a:gd name="connsiteX0" fmla="*/ 34928 w 1426976"/>
              <a:gd name="connsiteY0" fmla="*/ 813405 h 1378668"/>
              <a:gd name="connsiteX1" fmla="*/ 180339 w 1426976"/>
              <a:gd name="connsiteY1" fmla="*/ 456670 h 1378668"/>
              <a:gd name="connsiteX2" fmla="*/ 232175 w 1426976"/>
              <a:gd name="connsiteY2" fmla="*/ 22044 h 1378668"/>
              <a:gd name="connsiteX3" fmla="*/ 623884 w 1426976"/>
              <a:gd name="connsiteY3" fmla="*/ 306267 h 1378668"/>
              <a:gd name="connsiteX4" fmla="*/ 775121 w 1426976"/>
              <a:gd name="connsiteY4" fmla="*/ 223047 h 1378668"/>
              <a:gd name="connsiteX5" fmla="*/ 917078 w 1426976"/>
              <a:gd name="connsiteY5" fmla="*/ 301336 h 1378668"/>
              <a:gd name="connsiteX6" fmla="*/ 1321182 w 1426976"/>
              <a:gd name="connsiteY6" fmla="*/ 3724 h 1378668"/>
              <a:gd name="connsiteX7" fmla="*/ 1303529 w 1426976"/>
              <a:gd name="connsiteY7" fmla="*/ 565930 h 1378668"/>
              <a:gd name="connsiteX8" fmla="*/ 1393183 w 1426976"/>
              <a:gd name="connsiteY8" fmla="*/ 911027 h 1378668"/>
              <a:gd name="connsiteX9" fmla="*/ 758828 w 1426976"/>
              <a:gd name="connsiteY9" fmla="*/ 1346805 h 1378668"/>
              <a:gd name="connsiteX10" fmla="*/ 34928 w 1426976"/>
              <a:gd name="connsiteY10" fmla="*/ 813405 h 1378668"/>
              <a:gd name="connsiteX0" fmla="*/ 34928 w 1426976"/>
              <a:gd name="connsiteY0" fmla="*/ 813405 h 1378668"/>
              <a:gd name="connsiteX1" fmla="*/ 180339 w 1426976"/>
              <a:gd name="connsiteY1" fmla="*/ 456670 h 1378668"/>
              <a:gd name="connsiteX2" fmla="*/ 232175 w 1426976"/>
              <a:gd name="connsiteY2" fmla="*/ 22044 h 1378668"/>
              <a:gd name="connsiteX3" fmla="*/ 623884 w 1426976"/>
              <a:gd name="connsiteY3" fmla="*/ 306267 h 1378668"/>
              <a:gd name="connsiteX4" fmla="*/ 766012 w 1426976"/>
              <a:gd name="connsiteY4" fmla="*/ 267562 h 1378668"/>
              <a:gd name="connsiteX5" fmla="*/ 917078 w 1426976"/>
              <a:gd name="connsiteY5" fmla="*/ 301336 h 1378668"/>
              <a:gd name="connsiteX6" fmla="*/ 1321182 w 1426976"/>
              <a:gd name="connsiteY6" fmla="*/ 3724 h 1378668"/>
              <a:gd name="connsiteX7" fmla="*/ 1303529 w 1426976"/>
              <a:gd name="connsiteY7" fmla="*/ 565930 h 1378668"/>
              <a:gd name="connsiteX8" fmla="*/ 1393183 w 1426976"/>
              <a:gd name="connsiteY8" fmla="*/ 911027 h 1378668"/>
              <a:gd name="connsiteX9" fmla="*/ 758828 w 1426976"/>
              <a:gd name="connsiteY9" fmla="*/ 1346805 h 1378668"/>
              <a:gd name="connsiteX10" fmla="*/ 34928 w 1426976"/>
              <a:gd name="connsiteY10" fmla="*/ 813405 h 1378668"/>
              <a:gd name="connsiteX0" fmla="*/ 28692 w 1467180"/>
              <a:gd name="connsiteY0" fmla="*/ 836367 h 1347159"/>
              <a:gd name="connsiteX1" fmla="*/ 220543 w 1467180"/>
              <a:gd name="connsiteY1" fmla="*/ 456670 h 1347159"/>
              <a:gd name="connsiteX2" fmla="*/ 272379 w 1467180"/>
              <a:gd name="connsiteY2" fmla="*/ 22044 h 1347159"/>
              <a:gd name="connsiteX3" fmla="*/ 664088 w 1467180"/>
              <a:gd name="connsiteY3" fmla="*/ 306267 h 1347159"/>
              <a:gd name="connsiteX4" fmla="*/ 806216 w 1467180"/>
              <a:gd name="connsiteY4" fmla="*/ 267562 h 1347159"/>
              <a:gd name="connsiteX5" fmla="*/ 957282 w 1467180"/>
              <a:gd name="connsiteY5" fmla="*/ 301336 h 1347159"/>
              <a:gd name="connsiteX6" fmla="*/ 1361386 w 1467180"/>
              <a:gd name="connsiteY6" fmla="*/ 3724 h 1347159"/>
              <a:gd name="connsiteX7" fmla="*/ 1343733 w 1467180"/>
              <a:gd name="connsiteY7" fmla="*/ 565930 h 1347159"/>
              <a:gd name="connsiteX8" fmla="*/ 1433387 w 1467180"/>
              <a:gd name="connsiteY8" fmla="*/ 911027 h 1347159"/>
              <a:gd name="connsiteX9" fmla="*/ 799032 w 1467180"/>
              <a:gd name="connsiteY9" fmla="*/ 1346805 h 1347159"/>
              <a:gd name="connsiteX10" fmla="*/ 28692 w 1467180"/>
              <a:gd name="connsiteY10" fmla="*/ 836367 h 1347159"/>
              <a:gd name="connsiteX0" fmla="*/ 28692 w 1467180"/>
              <a:gd name="connsiteY0" fmla="*/ 836367 h 1347159"/>
              <a:gd name="connsiteX1" fmla="*/ 220543 w 1467180"/>
              <a:gd name="connsiteY1" fmla="*/ 456670 h 1347159"/>
              <a:gd name="connsiteX2" fmla="*/ 272379 w 1467180"/>
              <a:gd name="connsiteY2" fmla="*/ 22044 h 1347159"/>
              <a:gd name="connsiteX3" fmla="*/ 664088 w 1467180"/>
              <a:gd name="connsiteY3" fmla="*/ 306267 h 1347159"/>
              <a:gd name="connsiteX4" fmla="*/ 806216 w 1467180"/>
              <a:gd name="connsiteY4" fmla="*/ 267562 h 1347159"/>
              <a:gd name="connsiteX5" fmla="*/ 957282 w 1467180"/>
              <a:gd name="connsiteY5" fmla="*/ 301336 h 1347159"/>
              <a:gd name="connsiteX6" fmla="*/ 1361386 w 1467180"/>
              <a:gd name="connsiteY6" fmla="*/ 3724 h 1347159"/>
              <a:gd name="connsiteX7" fmla="*/ 1343733 w 1467180"/>
              <a:gd name="connsiteY7" fmla="*/ 565930 h 1347159"/>
              <a:gd name="connsiteX8" fmla="*/ 1433387 w 1467180"/>
              <a:gd name="connsiteY8" fmla="*/ 911027 h 1347159"/>
              <a:gd name="connsiteX9" fmla="*/ 799032 w 1467180"/>
              <a:gd name="connsiteY9" fmla="*/ 1346805 h 1347159"/>
              <a:gd name="connsiteX10" fmla="*/ 28692 w 1467180"/>
              <a:gd name="connsiteY10" fmla="*/ 836367 h 1347159"/>
              <a:gd name="connsiteX0" fmla="*/ 12925 w 1451413"/>
              <a:gd name="connsiteY0" fmla="*/ 836367 h 1347159"/>
              <a:gd name="connsiteX1" fmla="*/ 204776 w 1451413"/>
              <a:gd name="connsiteY1" fmla="*/ 456670 h 1347159"/>
              <a:gd name="connsiteX2" fmla="*/ 256612 w 1451413"/>
              <a:gd name="connsiteY2" fmla="*/ 22044 h 1347159"/>
              <a:gd name="connsiteX3" fmla="*/ 648321 w 1451413"/>
              <a:gd name="connsiteY3" fmla="*/ 306267 h 1347159"/>
              <a:gd name="connsiteX4" fmla="*/ 790449 w 1451413"/>
              <a:gd name="connsiteY4" fmla="*/ 267562 h 1347159"/>
              <a:gd name="connsiteX5" fmla="*/ 941515 w 1451413"/>
              <a:gd name="connsiteY5" fmla="*/ 301336 h 1347159"/>
              <a:gd name="connsiteX6" fmla="*/ 1345619 w 1451413"/>
              <a:gd name="connsiteY6" fmla="*/ 3724 h 1347159"/>
              <a:gd name="connsiteX7" fmla="*/ 1327966 w 1451413"/>
              <a:gd name="connsiteY7" fmla="*/ 565930 h 1347159"/>
              <a:gd name="connsiteX8" fmla="*/ 1417620 w 1451413"/>
              <a:gd name="connsiteY8" fmla="*/ 911027 h 1347159"/>
              <a:gd name="connsiteX9" fmla="*/ 783265 w 1451413"/>
              <a:gd name="connsiteY9" fmla="*/ 1346805 h 1347159"/>
              <a:gd name="connsiteX10" fmla="*/ 12925 w 1451413"/>
              <a:gd name="connsiteY10" fmla="*/ 836367 h 1347159"/>
              <a:gd name="connsiteX0" fmla="*/ 19138 w 1397850"/>
              <a:gd name="connsiteY0" fmla="*/ 1020199 h 1349270"/>
              <a:gd name="connsiteX1" fmla="*/ 151213 w 1397850"/>
              <a:gd name="connsiteY1" fmla="*/ 456670 h 1349270"/>
              <a:gd name="connsiteX2" fmla="*/ 203049 w 1397850"/>
              <a:gd name="connsiteY2" fmla="*/ 22044 h 1349270"/>
              <a:gd name="connsiteX3" fmla="*/ 594758 w 1397850"/>
              <a:gd name="connsiteY3" fmla="*/ 306267 h 1349270"/>
              <a:gd name="connsiteX4" fmla="*/ 736886 w 1397850"/>
              <a:gd name="connsiteY4" fmla="*/ 267562 h 1349270"/>
              <a:gd name="connsiteX5" fmla="*/ 887952 w 1397850"/>
              <a:gd name="connsiteY5" fmla="*/ 301336 h 1349270"/>
              <a:gd name="connsiteX6" fmla="*/ 1292056 w 1397850"/>
              <a:gd name="connsiteY6" fmla="*/ 3724 h 1349270"/>
              <a:gd name="connsiteX7" fmla="*/ 1274403 w 1397850"/>
              <a:gd name="connsiteY7" fmla="*/ 565930 h 1349270"/>
              <a:gd name="connsiteX8" fmla="*/ 1364057 w 1397850"/>
              <a:gd name="connsiteY8" fmla="*/ 911027 h 1349270"/>
              <a:gd name="connsiteX9" fmla="*/ 729702 w 1397850"/>
              <a:gd name="connsiteY9" fmla="*/ 1346805 h 1349270"/>
              <a:gd name="connsiteX10" fmla="*/ 19138 w 1397850"/>
              <a:gd name="connsiteY10" fmla="*/ 1020199 h 1349270"/>
              <a:gd name="connsiteX0" fmla="*/ 19138 w 1397850"/>
              <a:gd name="connsiteY0" fmla="*/ 1020199 h 1349270"/>
              <a:gd name="connsiteX1" fmla="*/ 151213 w 1397850"/>
              <a:gd name="connsiteY1" fmla="*/ 456670 h 1349270"/>
              <a:gd name="connsiteX2" fmla="*/ 203049 w 1397850"/>
              <a:gd name="connsiteY2" fmla="*/ 22044 h 1349270"/>
              <a:gd name="connsiteX3" fmla="*/ 594758 w 1397850"/>
              <a:gd name="connsiteY3" fmla="*/ 306267 h 1349270"/>
              <a:gd name="connsiteX4" fmla="*/ 736886 w 1397850"/>
              <a:gd name="connsiteY4" fmla="*/ 267562 h 1349270"/>
              <a:gd name="connsiteX5" fmla="*/ 887952 w 1397850"/>
              <a:gd name="connsiteY5" fmla="*/ 301336 h 1349270"/>
              <a:gd name="connsiteX6" fmla="*/ 1292056 w 1397850"/>
              <a:gd name="connsiteY6" fmla="*/ 3724 h 1349270"/>
              <a:gd name="connsiteX7" fmla="*/ 1274403 w 1397850"/>
              <a:gd name="connsiteY7" fmla="*/ 565930 h 1349270"/>
              <a:gd name="connsiteX8" fmla="*/ 1364057 w 1397850"/>
              <a:gd name="connsiteY8" fmla="*/ 911027 h 1349270"/>
              <a:gd name="connsiteX9" fmla="*/ 729702 w 1397850"/>
              <a:gd name="connsiteY9" fmla="*/ 1346805 h 1349270"/>
              <a:gd name="connsiteX10" fmla="*/ 19138 w 1397850"/>
              <a:gd name="connsiteY10" fmla="*/ 1020199 h 1349270"/>
              <a:gd name="connsiteX0" fmla="*/ 19138 w 1364455"/>
              <a:gd name="connsiteY0" fmla="*/ 1020199 h 1349270"/>
              <a:gd name="connsiteX1" fmla="*/ 151213 w 1364455"/>
              <a:gd name="connsiteY1" fmla="*/ 456670 h 1349270"/>
              <a:gd name="connsiteX2" fmla="*/ 203049 w 1364455"/>
              <a:gd name="connsiteY2" fmla="*/ 22044 h 1349270"/>
              <a:gd name="connsiteX3" fmla="*/ 594758 w 1364455"/>
              <a:gd name="connsiteY3" fmla="*/ 306267 h 1349270"/>
              <a:gd name="connsiteX4" fmla="*/ 736886 w 1364455"/>
              <a:gd name="connsiteY4" fmla="*/ 267562 h 1349270"/>
              <a:gd name="connsiteX5" fmla="*/ 887952 w 1364455"/>
              <a:gd name="connsiteY5" fmla="*/ 301336 h 1349270"/>
              <a:gd name="connsiteX6" fmla="*/ 1292056 w 1364455"/>
              <a:gd name="connsiteY6" fmla="*/ 3724 h 1349270"/>
              <a:gd name="connsiteX7" fmla="*/ 1274403 w 1364455"/>
              <a:gd name="connsiteY7" fmla="*/ 565930 h 1349270"/>
              <a:gd name="connsiteX8" fmla="*/ 1364057 w 1364455"/>
              <a:gd name="connsiteY8" fmla="*/ 911027 h 1349270"/>
              <a:gd name="connsiteX9" fmla="*/ 729702 w 1364455"/>
              <a:gd name="connsiteY9" fmla="*/ 1346805 h 1349270"/>
              <a:gd name="connsiteX10" fmla="*/ 19138 w 1364455"/>
              <a:gd name="connsiteY10" fmla="*/ 1020199 h 1349270"/>
              <a:gd name="connsiteX0" fmla="*/ 19138 w 1375940"/>
              <a:gd name="connsiteY0" fmla="*/ 1020199 h 1349270"/>
              <a:gd name="connsiteX1" fmla="*/ 151213 w 1375940"/>
              <a:gd name="connsiteY1" fmla="*/ 456670 h 1349270"/>
              <a:gd name="connsiteX2" fmla="*/ 203049 w 1375940"/>
              <a:gd name="connsiteY2" fmla="*/ 22044 h 1349270"/>
              <a:gd name="connsiteX3" fmla="*/ 594758 w 1375940"/>
              <a:gd name="connsiteY3" fmla="*/ 306267 h 1349270"/>
              <a:gd name="connsiteX4" fmla="*/ 736886 w 1375940"/>
              <a:gd name="connsiteY4" fmla="*/ 267562 h 1349270"/>
              <a:gd name="connsiteX5" fmla="*/ 887952 w 1375940"/>
              <a:gd name="connsiteY5" fmla="*/ 301336 h 1349270"/>
              <a:gd name="connsiteX6" fmla="*/ 1292056 w 1375940"/>
              <a:gd name="connsiteY6" fmla="*/ 3724 h 1349270"/>
              <a:gd name="connsiteX7" fmla="*/ 1274403 w 1375940"/>
              <a:gd name="connsiteY7" fmla="*/ 565930 h 1349270"/>
              <a:gd name="connsiteX8" fmla="*/ 1364057 w 1375940"/>
              <a:gd name="connsiteY8" fmla="*/ 911027 h 1349270"/>
              <a:gd name="connsiteX9" fmla="*/ 729702 w 1375940"/>
              <a:gd name="connsiteY9" fmla="*/ 1346805 h 1349270"/>
              <a:gd name="connsiteX10" fmla="*/ 19138 w 1375940"/>
              <a:gd name="connsiteY10" fmla="*/ 1020199 h 13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5940" h="1349270">
                <a:moveTo>
                  <a:pt x="19138" y="1020199"/>
                </a:moveTo>
                <a:cubicBezTo>
                  <a:pt x="-34876" y="755298"/>
                  <a:pt x="30563" y="545570"/>
                  <a:pt x="151213" y="456670"/>
                </a:cubicBezTo>
                <a:cubicBezTo>
                  <a:pt x="189613" y="384653"/>
                  <a:pt x="152579" y="49592"/>
                  <a:pt x="203049" y="22044"/>
                </a:cubicBezTo>
                <a:cubicBezTo>
                  <a:pt x="253519" y="-5504"/>
                  <a:pt x="512508" y="323150"/>
                  <a:pt x="594758" y="306267"/>
                </a:cubicBezTo>
                <a:cubicBezTo>
                  <a:pt x="677008" y="289384"/>
                  <a:pt x="688020" y="268384"/>
                  <a:pt x="736886" y="267562"/>
                </a:cubicBezTo>
                <a:cubicBezTo>
                  <a:pt x="785752" y="266740"/>
                  <a:pt x="834178" y="280580"/>
                  <a:pt x="887952" y="301336"/>
                </a:cubicBezTo>
                <a:cubicBezTo>
                  <a:pt x="941726" y="322092"/>
                  <a:pt x="1227648" y="-40375"/>
                  <a:pt x="1292056" y="3724"/>
                </a:cubicBezTo>
                <a:cubicBezTo>
                  <a:pt x="1356464" y="47823"/>
                  <a:pt x="1207527" y="497786"/>
                  <a:pt x="1274403" y="565930"/>
                </a:cubicBezTo>
                <a:cubicBezTo>
                  <a:pt x="1341279" y="634074"/>
                  <a:pt x="1402436" y="742329"/>
                  <a:pt x="1364057" y="911027"/>
                </a:cubicBezTo>
                <a:cubicBezTo>
                  <a:pt x="1325678" y="1079725"/>
                  <a:pt x="953855" y="1328610"/>
                  <a:pt x="729702" y="1346805"/>
                </a:cubicBezTo>
                <a:cubicBezTo>
                  <a:pt x="505549" y="1365000"/>
                  <a:pt x="73152" y="1285100"/>
                  <a:pt x="19138" y="1020199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6700520" y="5334000"/>
            <a:ext cx="457200" cy="381000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flipH="1">
            <a:off x="7386320" y="5410200"/>
            <a:ext cx="457200" cy="381000"/>
          </a:xfrm>
          <a:prstGeom prst="arc">
            <a:avLst>
              <a:gd name="adj1" fmla="val 15611388"/>
              <a:gd name="adj2" fmla="val 20875667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096000" y="5105400"/>
            <a:ext cx="914400" cy="533400"/>
          </a:xfrm>
          <a:prstGeom prst="line">
            <a:avLst/>
          </a:prstGeom>
          <a:ln w="3175" cap="rnd" cmpd="sng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96000" y="5486400"/>
            <a:ext cx="838200" cy="228600"/>
          </a:xfrm>
          <a:prstGeom prst="line">
            <a:avLst/>
          </a:prstGeom>
          <a:ln w="3175" cap="rnd" cmpd="sng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48400" y="5791200"/>
            <a:ext cx="685800" cy="76200"/>
          </a:xfrm>
          <a:prstGeom prst="line">
            <a:avLst/>
          </a:prstGeom>
          <a:ln w="3175" cap="rnd" cmpd="sng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620000" y="5867400"/>
            <a:ext cx="379894" cy="259179"/>
          </a:xfrm>
          <a:custGeom>
            <a:avLst/>
            <a:gdLst>
              <a:gd name="connsiteX0" fmla="*/ 40640 w 549811"/>
              <a:gd name="connsiteY0" fmla="*/ 246747 h 378908"/>
              <a:gd name="connsiteX1" fmla="*/ 111760 w 549811"/>
              <a:gd name="connsiteY1" fmla="*/ 114667 h 378908"/>
              <a:gd name="connsiteX2" fmla="*/ 375920 w 549811"/>
              <a:gd name="connsiteY2" fmla="*/ 2907 h 378908"/>
              <a:gd name="connsiteX3" fmla="*/ 548640 w 549811"/>
              <a:gd name="connsiteY3" fmla="*/ 236587 h 378908"/>
              <a:gd name="connsiteX4" fmla="*/ 447040 w 549811"/>
              <a:gd name="connsiteY4" fmla="*/ 338187 h 378908"/>
              <a:gd name="connsiteX5" fmla="*/ 355600 w 549811"/>
              <a:gd name="connsiteY5" fmla="*/ 256907 h 378908"/>
              <a:gd name="connsiteX6" fmla="*/ 284480 w 549811"/>
              <a:gd name="connsiteY6" fmla="*/ 378827 h 378908"/>
              <a:gd name="connsiteX7" fmla="*/ 182880 w 549811"/>
              <a:gd name="connsiteY7" fmla="*/ 277227 h 378908"/>
              <a:gd name="connsiteX8" fmla="*/ 91440 w 549811"/>
              <a:gd name="connsiteY8" fmla="*/ 368667 h 378908"/>
              <a:gd name="connsiteX9" fmla="*/ 0 w 549811"/>
              <a:gd name="connsiteY9" fmla="*/ 287387 h 378908"/>
              <a:gd name="connsiteX0" fmla="*/ 40640 w 549811"/>
              <a:gd name="connsiteY0" fmla="*/ 246747 h 378908"/>
              <a:gd name="connsiteX1" fmla="*/ 111760 w 549811"/>
              <a:gd name="connsiteY1" fmla="*/ 114667 h 378908"/>
              <a:gd name="connsiteX2" fmla="*/ 375920 w 549811"/>
              <a:gd name="connsiteY2" fmla="*/ 2907 h 378908"/>
              <a:gd name="connsiteX3" fmla="*/ 548640 w 549811"/>
              <a:gd name="connsiteY3" fmla="*/ 236587 h 378908"/>
              <a:gd name="connsiteX4" fmla="*/ 447040 w 549811"/>
              <a:gd name="connsiteY4" fmla="*/ 338187 h 378908"/>
              <a:gd name="connsiteX5" fmla="*/ 355600 w 549811"/>
              <a:gd name="connsiteY5" fmla="*/ 256907 h 378908"/>
              <a:gd name="connsiteX6" fmla="*/ 284480 w 549811"/>
              <a:gd name="connsiteY6" fmla="*/ 378827 h 378908"/>
              <a:gd name="connsiteX7" fmla="*/ 182880 w 549811"/>
              <a:gd name="connsiteY7" fmla="*/ 277227 h 378908"/>
              <a:gd name="connsiteX8" fmla="*/ 91440 w 549811"/>
              <a:gd name="connsiteY8" fmla="*/ 368667 h 378908"/>
              <a:gd name="connsiteX9" fmla="*/ 0 w 549811"/>
              <a:gd name="connsiteY9" fmla="*/ 287387 h 378908"/>
              <a:gd name="connsiteX10" fmla="*/ 40640 w 549811"/>
              <a:gd name="connsiteY10" fmla="*/ 246747 h 378908"/>
              <a:gd name="connsiteX0" fmla="*/ 0 w 549811"/>
              <a:gd name="connsiteY0" fmla="*/ 287387 h 378908"/>
              <a:gd name="connsiteX1" fmla="*/ 111760 w 549811"/>
              <a:gd name="connsiteY1" fmla="*/ 114667 h 378908"/>
              <a:gd name="connsiteX2" fmla="*/ 375920 w 549811"/>
              <a:gd name="connsiteY2" fmla="*/ 2907 h 378908"/>
              <a:gd name="connsiteX3" fmla="*/ 548640 w 549811"/>
              <a:gd name="connsiteY3" fmla="*/ 236587 h 378908"/>
              <a:gd name="connsiteX4" fmla="*/ 447040 w 549811"/>
              <a:gd name="connsiteY4" fmla="*/ 338187 h 378908"/>
              <a:gd name="connsiteX5" fmla="*/ 355600 w 549811"/>
              <a:gd name="connsiteY5" fmla="*/ 256907 h 378908"/>
              <a:gd name="connsiteX6" fmla="*/ 284480 w 549811"/>
              <a:gd name="connsiteY6" fmla="*/ 378827 h 378908"/>
              <a:gd name="connsiteX7" fmla="*/ 182880 w 549811"/>
              <a:gd name="connsiteY7" fmla="*/ 277227 h 378908"/>
              <a:gd name="connsiteX8" fmla="*/ 91440 w 549811"/>
              <a:gd name="connsiteY8" fmla="*/ 368667 h 378908"/>
              <a:gd name="connsiteX9" fmla="*/ 0 w 549811"/>
              <a:gd name="connsiteY9" fmla="*/ 287387 h 378908"/>
              <a:gd name="connsiteX0" fmla="*/ 0 w 513211"/>
              <a:gd name="connsiteY0" fmla="*/ 276540 h 379041"/>
              <a:gd name="connsiteX1" fmla="*/ 75160 w 513211"/>
              <a:gd name="connsiteY1" fmla="*/ 114800 h 379041"/>
              <a:gd name="connsiteX2" fmla="*/ 339320 w 513211"/>
              <a:gd name="connsiteY2" fmla="*/ 3040 h 379041"/>
              <a:gd name="connsiteX3" fmla="*/ 512040 w 513211"/>
              <a:gd name="connsiteY3" fmla="*/ 236720 h 379041"/>
              <a:gd name="connsiteX4" fmla="*/ 410440 w 513211"/>
              <a:gd name="connsiteY4" fmla="*/ 338320 h 379041"/>
              <a:gd name="connsiteX5" fmla="*/ 319000 w 513211"/>
              <a:gd name="connsiteY5" fmla="*/ 257040 h 379041"/>
              <a:gd name="connsiteX6" fmla="*/ 247880 w 513211"/>
              <a:gd name="connsiteY6" fmla="*/ 378960 h 379041"/>
              <a:gd name="connsiteX7" fmla="*/ 146280 w 513211"/>
              <a:gd name="connsiteY7" fmla="*/ 277360 h 379041"/>
              <a:gd name="connsiteX8" fmla="*/ 54840 w 513211"/>
              <a:gd name="connsiteY8" fmla="*/ 368800 h 379041"/>
              <a:gd name="connsiteX9" fmla="*/ 0 w 513211"/>
              <a:gd name="connsiteY9" fmla="*/ 276540 h 379041"/>
              <a:gd name="connsiteX0" fmla="*/ 0 w 514042"/>
              <a:gd name="connsiteY0" fmla="*/ 248199 h 350700"/>
              <a:gd name="connsiteX1" fmla="*/ 75160 w 514042"/>
              <a:gd name="connsiteY1" fmla="*/ 86459 h 350700"/>
              <a:gd name="connsiteX2" fmla="*/ 313700 w 514042"/>
              <a:gd name="connsiteY2" fmla="*/ 3979 h 350700"/>
              <a:gd name="connsiteX3" fmla="*/ 512040 w 514042"/>
              <a:gd name="connsiteY3" fmla="*/ 208379 h 350700"/>
              <a:gd name="connsiteX4" fmla="*/ 410440 w 514042"/>
              <a:gd name="connsiteY4" fmla="*/ 309979 h 350700"/>
              <a:gd name="connsiteX5" fmla="*/ 319000 w 514042"/>
              <a:gd name="connsiteY5" fmla="*/ 228699 h 350700"/>
              <a:gd name="connsiteX6" fmla="*/ 247880 w 514042"/>
              <a:gd name="connsiteY6" fmla="*/ 350619 h 350700"/>
              <a:gd name="connsiteX7" fmla="*/ 146280 w 514042"/>
              <a:gd name="connsiteY7" fmla="*/ 249019 h 350700"/>
              <a:gd name="connsiteX8" fmla="*/ 54840 w 514042"/>
              <a:gd name="connsiteY8" fmla="*/ 340459 h 350700"/>
              <a:gd name="connsiteX9" fmla="*/ 0 w 514042"/>
              <a:gd name="connsiteY9" fmla="*/ 248199 h 35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042" h="350700">
                <a:moveTo>
                  <a:pt x="0" y="248199"/>
                </a:moveTo>
                <a:cubicBezTo>
                  <a:pt x="25053" y="194286"/>
                  <a:pt x="22877" y="127162"/>
                  <a:pt x="75160" y="86459"/>
                </a:cubicBezTo>
                <a:cubicBezTo>
                  <a:pt x="127443" y="45756"/>
                  <a:pt x="240887" y="-16341"/>
                  <a:pt x="313700" y="3979"/>
                </a:cubicBezTo>
                <a:cubicBezTo>
                  <a:pt x="386513" y="24299"/>
                  <a:pt x="495917" y="157379"/>
                  <a:pt x="512040" y="208379"/>
                </a:cubicBezTo>
                <a:cubicBezTo>
                  <a:pt x="528163" y="259379"/>
                  <a:pt x="442613" y="306592"/>
                  <a:pt x="410440" y="309979"/>
                </a:cubicBezTo>
                <a:cubicBezTo>
                  <a:pt x="378267" y="313366"/>
                  <a:pt x="346093" y="221926"/>
                  <a:pt x="319000" y="228699"/>
                </a:cubicBezTo>
                <a:cubicBezTo>
                  <a:pt x="291907" y="235472"/>
                  <a:pt x="276667" y="347232"/>
                  <a:pt x="247880" y="350619"/>
                </a:cubicBezTo>
                <a:cubicBezTo>
                  <a:pt x="219093" y="354006"/>
                  <a:pt x="178453" y="250712"/>
                  <a:pt x="146280" y="249019"/>
                </a:cubicBezTo>
                <a:cubicBezTo>
                  <a:pt x="114107" y="247326"/>
                  <a:pt x="79220" y="340596"/>
                  <a:pt x="54840" y="340459"/>
                </a:cubicBezTo>
                <a:cubicBezTo>
                  <a:pt x="30460" y="340322"/>
                  <a:pt x="0" y="248199"/>
                  <a:pt x="0" y="248199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flipH="1">
            <a:off x="7500298" y="5105400"/>
            <a:ext cx="914400" cy="762000"/>
            <a:chOff x="6248400" y="5257800"/>
            <a:chExt cx="914400" cy="762000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6248400" y="5257800"/>
              <a:ext cx="914400" cy="533400"/>
            </a:xfrm>
            <a:prstGeom prst="line">
              <a:avLst/>
            </a:prstGeom>
            <a:ln w="3175" cap="rnd" cmpd="sng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6248400" y="5638800"/>
              <a:ext cx="838200" cy="228600"/>
            </a:xfrm>
            <a:prstGeom prst="line">
              <a:avLst/>
            </a:prstGeom>
            <a:ln w="3175" cap="rnd" cmpd="sng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400800" y="5943600"/>
              <a:ext cx="685800" cy="76200"/>
            </a:xfrm>
            <a:prstGeom prst="line">
              <a:avLst/>
            </a:prstGeom>
            <a:ln w="3175" cap="rnd" cmpd="sng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 flipH="1">
            <a:off x="6554306" y="5855454"/>
            <a:ext cx="379894" cy="259179"/>
          </a:xfrm>
          <a:custGeom>
            <a:avLst/>
            <a:gdLst>
              <a:gd name="connsiteX0" fmla="*/ 40640 w 549811"/>
              <a:gd name="connsiteY0" fmla="*/ 246747 h 378908"/>
              <a:gd name="connsiteX1" fmla="*/ 111760 w 549811"/>
              <a:gd name="connsiteY1" fmla="*/ 114667 h 378908"/>
              <a:gd name="connsiteX2" fmla="*/ 375920 w 549811"/>
              <a:gd name="connsiteY2" fmla="*/ 2907 h 378908"/>
              <a:gd name="connsiteX3" fmla="*/ 548640 w 549811"/>
              <a:gd name="connsiteY3" fmla="*/ 236587 h 378908"/>
              <a:gd name="connsiteX4" fmla="*/ 447040 w 549811"/>
              <a:gd name="connsiteY4" fmla="*/ 338187 h 378908"/>
              <a:gd name="connsiteX5" fmla="*/ 355600 w 549811"/>
              <a:gd name="connsiteY5" fmla="*/ 256907 h 378908"/>
              <a:gd name="connsiteX6" fmla="*/ 284480 w 549811"/>
              <a:gd name="connsiteY6" fmla="*/ 378827 h 378908"/>
              <a:gd name="connsiteX7" fmla="*/ 182880 w 549811"/>
              <a:gd name="connsiteY7" fmla="*/ 277227 h 378908"/>
              <a:gd name="connsiteX8" fmla="*/ 91440 w 549811"/>
              <a:gd name="connsiteY8" fmla="*/ 368667 h 378908"/>
              <a:gd name="connsiteX9" fmla="*/ 0 w 549811"/>
              <a:gd name="connsiteY9" fmla="*/ 287387 h 378908"/>
              <a:gd name="connsiteX0" fmla="*/ 40640 w 549811"/>
              <a:gd name="connsiteY0" fmla="*/ 246747 h 378908"/>
              <a:gd name="connsiteX1" fmla="*/ 111760 w 549811"/>
              <a:gd name="connsiteY1" fmla="*/ 114667 h 378908"/>
              <a:gd name="connsiteX2" fmla="*/ 375920 w 549811"/>
              <a:gd name="connsiteY2" fmla="*/ 2907 h 378908"/>
              <a:gd name="connsiteX3" fmla="*/ 548640 w 549811"/>
              <a:gd name="connsiteY3" fmla="*/ 236587 h 378908"/>
              <a:gd name="connsiteX4" fmla="*/ 447040 w 549811"/>
              <a:gd name="connsiteY4" fmla="*/ 338187 h 378908"/>
              <a:gd name="connsiteX5" fmla="*/ 355600 w 549811"/>
              <a:gd name="connsiteY5" fmla="*/ 256907 h 378908"/>
              <a:gd name="connsiteX6" fmla="*/ 284480 w 549811"/>
              <a:gd name="connsiteY6" fmla="*/ 378827 h 378908"/>
              <a:gd name="connsiteX7" fmla="*/ 182880 w 549811"/>
              <a:gd name="connsiteY7" fmla="*/ 277227 h 378908"/>
              <a:gd name="connsiteX8" fmla="*/ 91440 w 549811"/>
              <a:gd name="connsiteY8" fmla="*/ 368667 h 378908"/>
              <a:gd name="connsiteX9" fmla="*/ 0 w 549811"/>
              <a:gd name="connsiteY9" fmla="*/ 287387 h 378908"/>
              <a:gd name="connsiteX10" fmla="*/ 40640 w 549811"/>
              <a:gd name="connsiteY10" fmla="*/ 246747 h 378908"/>
              <a:gd name="connsiteX0" fmla="*/ 0 w 549811"/>
              <a:gd name="connsiteY0" fmla="*/ 287387 h 378908"/>
              <a:gd name="connsiteX1" fmla="*/ 111760 w 549811"/>
              <a:gd name="connsiteY1" fmla="*/ 114667 h 378908"/>
              <a:gd name="connsiteX2" fmla="*/ 375920 w 549811"/>
              <a:gd name="connsiteY2" fmla="*/ 2907 h 378908"/>
              <a:gd name="connsiteX3" fmla="*/ 548640 w 549811"/>
              <a:gd name="connsiteY3" fmla="*/ 236587 h 378908"/>
              <a:gd name="connsiteX4" fmla="*/ 447040 w 549811"/>
              <a:gd name="connsiteY4" fmla="*/ 338187 h 378908"/>
              <a:gd name="connsiteX5" fmla="*/ 355600 w 549811"/>
              <a:gd name="connsiteY5" fmla="*/ 256907 h 378908"/>
              <a:gd name="connsiteX6" fmla="*/ 284480 w 549811"/>
              <a:gd name="connsiteY6" fmla="*/ 378827 h 378908"/>
              <a:gd name="connsiteX7" fmla="*/ 182880 w 549811"/>
              <a:gd name="connsiteY7" fmla="*/ 277227 h 378908"/>
              <a:gd name="connsiteX8" fmla="*/ 91440 w 549811"/>
              <a:gd name="connsiteY8" fmla="*/ 368667 h 378908"/>
              <a:gd name="connsiteX9" fmla="*/ 0 w 549811"/>
              <a:gd name="connsiteY9" fmla="*/ 287387 h 378908"/>
              <a:gd name="connsiteX0" fmla="*/ 0 w 513211"/>
              <a:gd name="connsiteY0" fmla="*/ 276540 h 379041"/>
              <a:gd name="connsiteX1" fmla="*/ 75160 w 513211"/>
              <a:gd name="connsiteY1" fmla="*/ 114800 h 379041"/>
              <a:gd name="connsiteX2" fmla="*/ 339320 w 513211"/>
              <a:gd name="connsiteY2" fmla="*/ 3040 h 379041"/>
              <a:gd name="connsiteX3" fmla="*/ 512040 w 513211"/>
              <a:gd name="connsiteY3" fmla="*/ 236720 h 379041"/>
              <a:gd name="connsiteX4" fmla="*/ 410440 w 513211"/>
              <a:gd name="connsiteY4" fmla="*/ 338320 h 379041"/>
              <a:gd name="connsiteX5" fmla="*/ 319000 w 513211"/>
              <a:gd name="connsiteY5" fmla="*/ 257040 h 379041"/>
              <a:gd name="connsiteX6" fmla="*/ 247880 w 513211"/>
              <a:gd name="connsiteY6" fmla="*/ 378960 h 379041"/>
              <a:gd name="connsiteX7" fmla="*/ 146280 w 513211"/>
              <a:gd name="connsiteY7" fmla="*/ 277360 h 379041"/>
              <a:gd name="connsiteX8" fmla="*/ 54840 w 513211"/>
              <a:gd name="connsiteY8" fmla="*/ 368800 h 379041"/>
              <a:gd name="connsiteX9" fmla="*/ 0 w 513211"/>
              <a:gd name="connsiteY9" fmla="*/ 276540 h 379041"/>
              <a:gd name="connsiteX0" fmla="*/ 0 w 514042"/>
              <a:gd name="connsiteY0" fmla="*/ 248199 h 350700"/>
              <a:gd name="connsiteX1" fmla="*/ 75160 w 514042"/>
              <a:gd name="connsiteY1" fmla="*/ 86459 h 350700"/>
              <a:gd name="connsiteX2" fmla="*/ 313700 w 514042"/>
              <a:gd name="connsiteY2" fmla="*/ 3979 h 350700"/>
              <a:gd name="connsiteX3" fmla="*/ 512040 w 514042"/>
              <a:gd name="connsiteY3" fmla="*/ 208379 h 350700"/>
              <a:gd name="connsiteX4" fmla="*/ 410440 w 514042"/>
              <a:gd name="connsiteY4" fmla="*/ 309979 h 350700"/>
              <a:gd name="connsiteX5" fmla="*/ 319000 w 514042"/>
              <a:gd name="connsiteY5" fmla="*/ 228699 h 350700"/>
              <a:gd name="connsiteX6" fmla="*/ 247880 w 514042"/>
              <a:gd name="connsiteY6" fmla="*/ 350619 h 350700"/>
              <a:gd name="connsiteX7" fmla="*/ 146280 w 514042"/>
              <a:gd name="connsiteY7" fmla="*/ 249019 h 350700"/>
              <a:gd name="connsiteX8" fmla="*/ 54840 w 514042"/>
              <a:gd name="connsiteY8" fmla="*/ 340459 h 350700"/>
              <a:gd name="connsiteX9" fmla="*/ 0 w 514042"/>
              <a:gd name="connsiteY9" fmla="*/ 248199 h 35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042" h="350700">
                <a:moveTo>
                  <a:pt x="0" y="248199"/>
                </a:moveTo>
                <a:cubicBezTo>
                  <a:pt x="25053" y="194286"/>
                  <a:pt x="22877" y="127162"/>
                  <a:pt x="75160" y="86459"/>
                </a:cubicBezTo>
                <a:cubicBezTo>
                  <a:pt x="127443" y="45756"/>
                  <a:pt x="240887" y="-16341"/>
                  <a:pt x="313700" y="3979"/>
                </a:cubicBezTo>
                <a:cubicBezTo>
                  <a:pt x="386513" y="24299"/>
                  <a:pt x="495917" y="157379"/>
                  <a:pt x="512040" y="208379"/>
                </a:cubicBezTo>
                <a:cubicBezTo>
                  <a:pt x="528163" y="259379"/>
                  <a:pt x="442613" y="306592"/>
                  <a:pt x="410440" y="309979"/>
                </a:cubicBezTo>
                <a:cubicBezTo>
                  <a:pt x="378267" y="313366"/>
                  <a:pt x="346093" y="221926"/>
                  <a:pt x="319000" y="228699"/>
                </a:cubicBezTo>
                <a:cubicBezTo>
                  <a:pt x="291907" y="235472"/>
                  <a:pt x="276667" y="347232"/>
                  <a:pt x="247880" y="350619"/>
                </a:cubicBezTo>
                <a:cubicBezTo>
                  <a:pt x="219093" y="354006"/>
                  <a:pt x="178453" y="250712"/>
                  <a:pt x="146280" y="249019"/>
                </a:cubicBezTo>
                <a:cubicBezTo>
                  <a:pt x="114107" y="247326"/>
                  <a:pt x="79220" y="340596"/>
                  <a:pt x="54840" y="340459"/>
                </a:cubicBezTo>
                <a:cubicBezTo>
                  <a:pt x="30460" y="340322"/>
                  <a:pt x="0" y="248199"/>
                  <a:pt x="0" y="248199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84958" y="44140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Z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3558" y="46294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Z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4058" y="4806432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Z</a:t>
            </a:r>
            <a:endParaRPr lang="en-US" sz="11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8144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Drupalgeddon</a:t>
            </a:r>
            <a:endParaRPr lang="en-US" dirty="0" smtClean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Anyone?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"/>
          <p:cNvSpPr/>
          <p:nvPr/>
        </p:nvSpPr>
        <p:spPr>
          <a:xfrm>
            <a:off x="5257800" y="3052121"/>
            <a:ext cx="3216190" cy="3262892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9" name="Group 8"/>
          <p:cNvGrpSpPr/>
          <p:nvPr/>
        </p:nvGrpSpPr>
        <p:grpSpPr>
          <a:xfrm>
            <a:off x="5774297" y="3733800"/>
            <a:ext cx="2226703" cy="2515974"/>
            <a:chOff x="5424580" y="2834302"/>
            <a:chExt cx="3157661" cy="3567872"/>
          </a:xfrm>
        </p:grpSpPr>
        <p:sp>
          <p:nvSpPr>
            <p:cNvPr id="12" name="Freeform 11"/>
            <p:cNvSpPr/>
            <p:nvPr/>
          </p:nvSpPr>
          <p:spPr>
            <a:xfrm>
              <a:off x="5867400" y="4202534"/>
              <a:ext cx="2199640" cy="2199640"/>
            </a:xfrm>
            <a:custGeom>
              <a:avLst/>
              <a:gdLst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111760 w 2001520"/>
                <a:gd name="connsiteY15" fmla="*/ 185928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111760 w 2001520"/>
                <a:gd name="connsiteY15" fmla="*/ 1859280 h 2001520"/>
                <a:gd name="connsiteX16" fmla="*/ 0 w 2001520"/>
                <a:gd name="connsiteY16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1074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1074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75360 w 2001520"/>
                <a:gd name="connsiteY12" fmla="*/ 171704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1520" h="2001520">
                  <a:moveTo>
                    <a:pt x="0" y="1838960"/>
                  </a:moveTo>
                  <a:lnTo>
                    <a:pt x="680720" y="1635760"/>
                  </a:lnTo>
                  <a:cubicBezTo>
                    <a:pt x="677333" y="1093893"/>
                    <a:pt x="673947" y="552027"/>
                    <a:pt x="670560" y="10160"/>
                  </a:cubicBezTo>
                  <a:lnTo>
                    <a:pt x="1381760" y="0"/>
                  </a:lnTo>
                  <a:lnTo>
                    <a:pt x="1432560" y="1625600"/>
                  </a:lnTo>
                  <a:lnTo>
                    <a:pt x="2001520" y="1778000"/>
                  </a:lnTo>
                  <a:lnTo>
                    <a:pt x="1402080" y="1706880"/>
                  </a:lnTo>
                  <a:lnTo>
                    <a:pt x="1960880" y="1971040"/>
                  </a:lnTo>
                  <a:lnTo>
                    <a:pt x="1300480" y="1737360"/>
                  </a:lnTo>
                  <a:lnTo>
                    <a:pt x="1493520" y="1971040"/>
                  </a:lnTo>
                  <a:lnTo>
                    <a:pt x="1107440" y="1717040"/>
                  </a:lnTo>
                  <a:lnTo>
                    <a:pt x="1005840" y="2001520"/>
                  </a:lnTo>
                  <a:lnTo>
                    <a:pt x="975360" y="1717040"/>
                  </a:lnTo>
                  <a:lnTo>
                    <a:pt x="497840" y="1960880"/>
                  </a:lnTo>
                  <a:lnTo>
                    <a:pt x="843280" y="1686560"/>
                  </a:lnTo>
                  <a:lnTo>
                    <a:pt x="0" y="18389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 rot="11220466">
              <a:off x="5424580" y="2834302"/>
              <a:ext cx="3157661" cy="1706886"/>
            </a:xfrm>
            <a:prstGeom prst="cloud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Callout 7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Drupalgeddon</a:t>
            </a:r>
            <a:endParaRPr lang="en-US" dirty="0" smtClean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Anyone?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 rot="10800000">
            <a:off x="8265710" y="5824846"/>
            <a:ext cx="573490" cy="223024"/>
          </a:xfrm>
          <a:custGeom>
            <a:avLst/>
            <a:gdLst>
              <a:gd name="connsiteX0" fmla="*/ 190504 w 1371600"/>
              <a:gd name="connsiteY0" fmla="*/ 0 h 533400"/>
              <a:gd name="connsiteX1" fmla="*/ 1181096 w 1371600"/>
              <a:gd name="connsiteY1" fmla="*/ 0 h 533400"/>
              <a:gd name="connsiteX2" fmla="*/ 1371600 w 1371600"/>
              <a:gd name="connsiteY2" fmla="*/ 190504 h 533400"/>
              <a:gd name="connsiteX3" fmla="*/ 1371600 w 1371600"/>
              <a:gd name="connsiteY3" fmla="*/ 533400 h 533400"/>
              <a:gd name="connsiteX4" fmla="*/ 1371600 w 1371600"/>
              <a:gd name="connsiteY4" fmla="*/ 533400 h 533400"/>
              <a:gd name="connsiteX5" fmla="*/ 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190504 h 533400"/>
              <a:gd name="connsiteX8" fmla="*/ 190504 w 1371600"/>
              <a:gd name="connsiteY8" fmla="*/ 0 h 533400"/>
              <a:gd name="connsiteX0" fmla="*/ 190504 w 1371600"/>
              <a:gd name="connsiteY0" fmla="*/ 0 h 533400"/>
              <a:gd name="connsiteX1" fmla="*/ 787400 w 1371600"/>
              <a:gd name="connsiteY1" fmla="*/ 0 h 533400"/>
              <a:gd name="connsiteX2" fmla="*/ 1181096 w 1371600"/>
              <a:gd name="connsiteY2" fmla="*/ 0 h 533400"/>
              <a:gd name="connsiteX3" fmla="*/ 1371600 w 1371600"/>
              <a:gd name="connsiteY3" fmla="*/ 190504 h 533400"/>
              <a:gd name="connsiteX4" fmla="*/ 1371600 w 1371600"/>
              <a:gd name="connsiteY4" fmla="*/ 533400 h 533400"/>
              <a:gd name="connsiteX5" fmla="*/ 137160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190504 h 533400"/>
              <a:gd name="connsiteX9" fmla="*/ 190504 w 1371600"/>
              <a:gd name="connsiteY9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787400 w 1371600"/>
              <a:gd name="connsiteY2" fmla="*/ 0 h 533400"/>
              <a:gd name="connsiteX3" fmla="*/ 1181096 w 1371600"/>
              <a:gd name="connsiteY3" fmla="*/ 0 h 533400"/>
              <a:gd name="connsiteX4" fmla="*/ 1371600 w 1371600"/>
              <a:gd name="connsiteY4" fmla="*/ 190504 h 533400"/>
              <a:gd name="connsiteX5" fmla="*/ 1371600 w 1371600"/>
              <a:gd name="connsiteY5" fmla="*/ 533400 h 533400"/>
              <a:gd name="connsiteX6" fmla="*/ 137160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190504 h 533400"/>
              <a:gd name="connsiteX10" fmla="*/ 190504 w 1371600"/>
              <a:gd name="connsiteY10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65480 w 1371600"/>
              <a:gd name="connsiteY2" fmla="*/ 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286512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533400">
                <a:moveTo>
                  <a:pt x="190504" y="0"/>
                </a:moveTo>
                <a:lnTo>
                  <a:pt x="563880" y="0"/>
                </a:lnTo>
                <a:lnTo>
                  <a:pt x="685800" y="286512"/>
                </a:lnTo>
                <a:lnTo>
                  <a:pt x="787400" y="0"/>
                </a:lnTo>
                <a:lnTo>
                  <a:pt x="1181096" y="0"/>
                </a:lnTo>
                <a:lnTo>
                  <a:pt x="1371600" y="190504"/>
                </a:lnTo>
                <a:lnTo>
                  <a:pt x="1371600" y="53340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533400"/>
                </a:lnTo>
                <a:lnTo>
                  <a:pt x="0" y="190504"/>
                </a:lnTo>
                <a:lnTo>
                  <a:pt x="190504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3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lded Corner 12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3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9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19" name="Trapezoid 1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olded Corner 20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9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accent2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19" name="Trapezoid 1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olded Corner 20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&quot;No&quot; Symbol 23"/>
          <p:cNvSpPr/>
          <p:nvPr/>
        </p:nvSpPr>
        <p:spPr>
          <a:xfrm>
            <a:off x="1779468" y="1905000"/>
            <a:ext cx="766137" cy="766137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31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048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402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7" idx="0"/>
            <a:endCxn id="10" idx="3"/>
          </p:cNvCxnSpPr>
          <p:nvPr/>
        </p:nvCxnSpPr>
        <p:spPr>
          <a:xfrm rot="16200000" flipH="1">
            <a:off x="718553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3" idx="0"/>
            <a:endCxn id="18" idx="3"/>
          </p:cNvCxnSpPr>
          <p:nvPr/>
        </p:nvCxnSpPr>
        <p:spPr>
          <a:xfrm rot="16200000" flipH="1">
            <a:off x="1418202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7200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6783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206782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3402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8003" y="2940982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Your_module_here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856499" y="2811937"/>
            <a:ext cx="637688" cy="528122"/>
            <a:chOff x="1319276" y="1759737"/>
            <a:chExt cx="863078" cy="714786"/>
          </a:xfrm>
        </p:grpSpPr>
        <p:sp>
          <p:nvSpPr>
            <p:cNvPr id="18" name="Trapezoid 1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6784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3403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7" idx="0"/>
            <a:endCxn id="20" idx="1"/>
          </p:cNvCxnSpPr>
          <p:nvPr/>
        </p:nvCxnSpPr>
        <p:spPr>
          <a:xfrm rot="16200000" flipH="1">
            <a:off x="-443752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0"/>
            <a:endCxn id="13" idx="3"/>
          </p:cNvCxnSpPr>
          <p:nvPr/>
        </p:nvCxnSpPr>
        <p:spPr>
          <a:xfrm rot="16200000" flipH="1">
            <a:off x="333606" y="1472813"/>
            <a:ext cx="1348493" cy="463616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554" y="2390079"/>
            <a:ext cx="57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</a:t>
            </a:r>
            <a:b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869338"/>
            <a:ext cx="11979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AMP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4732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713371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Screen Shot 2015-04-07 at 12.24.16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09800"/>
            <a:ext cx="1478685" cy="203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295400"/>
            <a:ext cx="9144000" cy="3657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themes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1214822" y="3604812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214821" y="2834917"/>
            <a:ext cx="637688" cy="528122"/>
            <a:chOff x="1319276" y="1759737"/>
            <a:chExt cx="863078" cy="714786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41441" y="3733857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Elbow Connector 31"/>
          <p:cNvCxnSpPr>
            <a:stCxn id="8" idx="0"/>
            <a:endCxn id="26" idx="1"/>
          </p:cNvCxnSpPr>
          <p:nvPr/>
        </p:nvCxnSpPr>
        <p:spPr>
          <a:xfrm rot="16200000" flipH="1">
            <a:off x="-433754" y="2239169"/>
            <a:ext cx="2857371" cy="4397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438400" y="304800"/>
            <a:ext cx="9144000" cy="4876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35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themes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38400" y="304800"/>
            <a:ext cx="9144000" cy="4876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214821" y="2834917"/>
            <a:ext cx="637688" cy="528122"/>
            <a:chOff x="1319276" y="1759737"/>
            <a:chExt cx="863078" cy="714786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Elbow Connector 31"/>
          <p:cNvCxnSpPr>
            <a:stCxn id="8" idx="0"/>
            <a:endCxn id="37" idx="1"/>
          </p:cNvCxnSpPr>
          <p:nvPr/>
        </p:nvCxnSpPr>
        <p:spPr>
          <a:xfrm rot="16200000" flipH="1">
            <a:off x="-822724" y="2628140"/>
            <a:ext cx="3639691" cy="4441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34" idx="3"/>
          </p:cNvCxnSpPr>
          <p:nvPr/>
        </p:nvCxnSpPr>
        <p:spPr>
          <a:xfrm rot="16200000" flipH="1">
            <a:off x="1418202" y="3470384"/>
            <a:ext cx="578599" cy="363751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8003" y="3733779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Your_THEME_here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856499" y="3604734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olded Corner 36"/>
          <p:cNvSpPr/>
          <p:nvPr/>
        </p:nvSpPr>
        <p:spPr>
          <a:xfrm>
            <a:off x="1219201" y="4387132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45820" y="4516177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06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68050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493076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656657" y="3590595"/>
            <a:ext cx="2590800" cy="856240"/>
          </a:xfrm>
          <a:prstGeom prst="wedgeEllipseCallout">
            <a:avLst>
              <a:gd name="adj1" fmla="val -78750"/>
              <a:gd name="adj2" fmla="val -8369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Other module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code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49307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7278" y="2955984"/>
            <a:ext cx="1909548" cy="3637856"/>
            <a:chOff x="5432503" y="1600200"/>
            <a:chExt cx="2509521" cy="4780856"/>
          </a:xfrm>
        </p:grpSpPr>
        <p:sp>
          <p:nvSpPr>
            <p:cNvPr id="8" name="Freeform 7"/>
            <p:cNvSpPr/>
            <p:nvPr/>
          </p:nvSpPr>
          <p:spPr>
            <a:xfrm>
              <a:off x="6248400" y="1600200"/>
              <a:ext cx="1693624" cy="4760536"/>
            </a:xfrm>
            <a:custGeom>
              <a:avLst/>
              <a:gdLst>
                <a:gd name="connsiteX0" fmla="*/ 0 w 1657629"/>
                <a:gd name="connsiteY0" fmla="*/ 4511063 h 4511063"/>
                <a:gd name="connsiteX1" fmla="*/ 1656080 w 1657629"/>
                <a:gd name="connsiteY1" fmla="*/ 23 h 4511063"/>
                <a:gd name="connsiteX2" fmla="*/ 325120 w 1657629"/>
                <a:gd name="connsiteY2" fmla="*/ 4439943 h 4511063"/>
                <a:gd name="connsiteX0" fmla="*/ 0 w 1769468"/>
                <a:gd name="connsiteY0" fmla="*/ 4532663 h 4532663"/>
                <a:gd name="connsiteX1" fmla="*/ 1656080 w 1769468"/>
                <a:gd name="connsiteY1" fmla="*/ 21623 h 4532663"/>
                <a:gd name="connsiteX2" fmla="*/ 325120 w 1769468"/>
                <a:gd name="connsiteY2" fmla="*/ 4461543 h 4532663"/>
                <a:gd name="connsiteX0" fmla="*/ 0 w 1769468"/>
                <a:gd name="connsiteY0" fmla="*/ 4532663 h 4532663"/>
                <a:gd name="connsiteX1" fmla="*/ 1656080 w 1769468"/>
                <a:gd name="connsiteY1" fmla="*/ 21623 h 4532663"/>
                <a:gd name="connsiteX2" fmla="*/ 325120 w 1769468"/>
                <a:gd name="connsiteY2" fmla="*/ 4461543 h 4532663"/>
                <a:gd name="connsiteX0" fmla="*/ 0 w 1769468"/>
                <a:gd name="connsiteY0" fmla="*/ 4575870 h 4575870"/>
                <a:gd name="connsiteX1" fmla="*/ 1656080 w 1769468"/>
                <a:gd name="connsiteY1" fmla="*/ 64830 h 4575870"/>
                <a:gd name="connsiteX2" fmla="*/ 325120 w 1769468"/>
                <a:gd name="connsiteY2" fmla="*/ 4504750 h 4575870"/>
                <a:gd name="connsiteX0" fmla="*/ 0 w 1656080"/>
                <a:gd name="connsiteY0" fmla="*/ 4575870 h 4575870"/>
                <a:gd name="connsiteX1" fmla="*/ 1656080 w 1656080"/>
                <a:gd name="connsiteY1" fmla="*/ 64830 h 4575870"/>
                <a:gd name="connsiteX2" fmla="*/ 325120 w 1656080"/>
                <a:gd name="connsiteY2" fmla="*/ 4504750 h 4575870"/>
                <a:gd name="connsiteX0" fmla="*/ 38180 w 1694260"/>
                <a:gd name="connsiteY0" fmla="*/ 4657687 h 4657687"/>
                <a:gd name="connsiteX1" fmla="*/ 1694260 w 1694260"/>
                <a:gd name="connsiteY1" fmla="*/ 146647 h 4657687"/>
                <a:gd name="connsiteX2" fmla="*/ 363300 w 1694260"/>
                <a:gd name="connsiteY2" fmla="*/ 4586567 h 4657687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624" h="4760536">
                  <a:moveTo>
                    <a:pt x="37544" y="4760536"/>
                  </a:moveTo>
                  <a:cubicBezTo>
                    <a:pt x="-258790" y="478942"/>
                    <a:pt x="1283837" y="-551451"/>
                    <a:pt x="1693624" y="249496"/>
                  </a:cubicBezTo>
                  <a:cubicBezTo>
                    <a:pt x="701331" y="-798677"/>
                    <a:pt x="135757" y="3162029"/>
                    <a:pt x="362664" y="4689416"/>
                  </a:cubicBezTo>
                  <a:lnTo>
                    <a:pt x="37544" y="47605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5432503" y="4511337"/>
              <a:ext cx="995680" cy="1869719"/>
            </a:xfrm>
            <a:custGeom>
              <a:avLst/>
              <a:gdLst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8500"/>
                <a:gd name="connsiteY0" fmla="*/ 1808480 h 1869440"/>
                <a:gd name="connsiteX1" fmla="*/ 0 w 998500"/>
                <a:gd name="connsiteY1" fmla="*/ 0 h 1869440"/>
                <a:gd name="connsiteX2" fmla="*/ 995680 w 99850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614 h 1869574"/>
                <a:gd name="connsiteX1" fmla="*/ 0 w 995680"/>
                <a:gd name="connsiteY1" fmla="*/ 134 h 1869574"/>
                <a:gd name="connsiteX2" fmla="*/ 995680 w 995680"/>
                <a:gd name="connsiteY2" fmla="*/ 1869574 h 1869574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3" fmla="*/ 701040 w 995680"/>
                <a:gd name="connsiteY3" fmla="*/ 1808759 h 1869719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3" fmla="*/ 701040 w 995680"/>
                <a:gd name="connsiteY3" fmla="*/ 1808759 h 186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680" h="1869719">
                  <a:moveTo>
                    <a:pt x="701040" y="1808759"/>
                  </a:moveTo>
                  <a:cubicBezTo>
                    <a:pt x="731520" y="738572"/>
                    <a:pt x="690880" y="389746"/>
                    <a:pt x="0" y="279"/>
                  </a:cubicBezTo>
                  <a:cubicBezTo>
                    <a:pt x="616373" y="-16654"/>
                    <a:pt x="968587" y="738572"/>
                    <a:pt x="995680" y="1869719"/>
                  </a:cubicBezTo>
                  <a:cubicBezTo>
                    <a:pt x="897467" y="1849399"/>
                    <a:pt x="707813" y="1859559"/>
                    <a:pt x="701040" y="180875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20741" y="3881698"/>
              <a:ext cx="799921" cy="2484067"/>
            </a:xfrm>
            <a:custGeom>
              <a:avLst/>
              <a:gdLst>
                <a:gd name="connsiteX0" fmla="*/ 0 w 796734"/>
                <a:gd name="connsiteY0" fmla="*/ 2468883 h 2468883"/>
                <a:gd name="connsiteX1" fmla="*/ 792480 w 796734"/>
                <a:gd name="connsiteY1" fmla="*/ 3 h 2468883"/>
                <a:gd name="connsiteX2" fmla="*/ 335280 w 796734"/>
                <a:gd name="connsiteY2" fmla="*/ 2448563 h 2468883"/>
                <a:gd name="connsiteX0" fmla="*/ 6690 w 803424"/>
                <a:gd name="connsiteY0" fmla="*/ 2468883 h 2468883"/>
                <a:gd name="connsiteX1" fmla="*/ 799170 w 803424"/>
                <a:gd name="connsiteY1" fmla="*/ 3 h 2468883"/>
                <a:gd name="connsiteX2" fmla="*/ 341970 w 803424"/>
                <a:gd name="connsiteY2" fmla="*/ 2448563 h 2468883"/>
                <a:gd name="connsiteX0" fmla="*/ 7441 w 823053"/>
                <a:gd name="connsiteY0" fmla="*/ 2469049 h 2469049"/>
                <a:gd name="connsiteX1" fmla="*/ 799921 w 823053"/>
                <a:gd name="connsiteY1" fmla="*/ 169 h 2469049"/>
                <a:gd name="connsiteX2" fmla="*/ 342721 w 823053"/>
                <a:gd name="connsiteY2" fmla="*/ 2448729 h 2469049"/>
                <a:gd name="connsiteX0" fmla="*/ 7441 w 823053"/>
                <a:gd name="connsiteY0" fmla="*/ 2469049 h 2469049"/>
                <a:gd name="connsiteX1" fmla="*/ 799921 w 823053"/>
                <a:gd name="connsiteY1" fmla="*/ 169 h 2469049"/>
                <a:gd name="connsiteX2" fmla="*/ 342721 w 823053"/>
                <a:gd name="connsiteY2" fmla="*/ 2448729 h 2469049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42721 w 799921"/>
                <a:gd name="connsiteY2" fmla="*/ 244856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3" fmla="*/ 7441 w 799921"/>
                <a:gd name="connsiteY3" fmla="*/ 2468880 h 2468880"/>
                <a:gd name="connsiteX0" fmla="*/ 7441 w 799921"/>
                <a:gd name="connsiteY0" fmla="*/ 2468880 h 2484067"/>
                <a:gd name="connsiteX1" fmla="*/ 799921 w 799921"/>
                <a:gd name="connsiteY1" fmla="*/ 0 h 2484067"/>
                <a:gd name="connsiteX2" fmla="*/ 373201 w 799921"/>
                <a:gd name="connsiteY2" fmla="*/ 2428240 h 2484067"/>
                <a:gd name="connsiteX3" fmla="*/ 7441 w 799921"/>
                <a:gd name="connsiteY3" fmla="*/ 2468880 h 24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921" h="2484067">
                  <a:moveTo>
                    <a:pt x="7441" y="2468880"/>
                  </a:moveTo>
                  <a:cubicBezTo>
                    <a:pt x="-81459" y="1053253"/>
                    <a:pt x="652601" y="23707"/>
                    <a:pt x="799921" y="0"/>
                  </a:cubicBezTo>
                  <a:cubicBezTo>
                    <a:pt x="63321" y="911013"/>
                    <a:pt x="373201" y="2428240"/>
                    <a:pt x="373201" y="2428240"/>
                  </a:cubicBezTo>
                  <a:cubicBezTo>
                    <a:pt x="109041" y="2533227"/>
                    <a:pt x="129361" y="2455333"/>
                    <a:pt x="7441" y="24688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232425" y="5481897"/>
              <a:ext cx="139878" cy="13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35625" y="5481897"/>
              <a:ext cx="139878" cy="13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7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225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Callout 68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400970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Callout 68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0" name="Oval Callout 69"/>
          <p:cNvSpPr/>
          <p:nvPr/>
        </p:nvSpPr>
        <p:spPr>
          <a:xfrm>
            <a:off x="5318760" y="2831101"/>
            <a:ext cx="2590800" cy="815352"/>
          </a:xfrm>
          <a:prstGeom prst="wedgeEllipseCallout">
            <a:avLst>
              <a:gd name="adj1" fmla="val -78358"/>
              <a:gd name="adj2" fmla="val 77783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Twig Templates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7381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8781" y="622587"/>
            <a:ext cx="313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My_blog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4135" y="13924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3009286" y="1098026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3703554" y="1923236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2240024" y="1867289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747933" y="512414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497516" y="1282309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136469" y="2052203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63089" y="2162376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install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4136" y="300503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My_BLOG.info.yml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497517" y="36279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24136" y="37569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My_BLOG.module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1846981" y="2260332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783" y="31496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3497514" y="2875990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18910</TotalTime>
  <Words>665</Words>
  <Application>Microsoft Macintosh PowerPoint</Application>
  <PresentationFormat>On-screen Show (4:3)</PresentationFormat>
  <Paragraphs>366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Hands on with Drupal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192</cp:revision>
  <dcterms:created xsi:type="dcterms:W3CDTF">2014-07-27T04:51:00Z</dcterms:created>
  <dcterms:modified xsi:type="dcterms:W3CDTF">2015-04-11T18:30:17Z</dcterms:modified>
</cp:coreProperties>
</file>