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59" r:id="rId4"/>
    <p:sldId id="266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4501"/>
    <a:srgbClr val="FFE3C3"/>
    <a:srgbClr val="39B5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82" autoAdjust="0"/>
    <p:restoredTop sz="94530" autoAdjust="0"/>
  </p:normalViewPr>
  <p:slideViewPr>
    <p:cSldViewPr snapToObjects="1">
      <p:cViewPr varScale="1">
        <p:scale>
          <a:sx n="120" d="100"/>
          <a:sy n="120" d="100"/>
        </p:scale>
        <p:origin x="-1264" y="3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4/7/15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84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4/7/15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3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4/7/15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21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4/7/15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28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4/7/15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3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4/7/15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22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4/7/15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18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4/7/15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42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4/7/15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665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4/7/15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903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4/7/15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49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C5382-D98D-F04A-8CFC-7615139F1868}" type="datetimeFigureOut">
              <a:rPr lang="en-US" smtClean="0"/>
              <a:t>4/7/15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82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Hands on with Drupal 8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Part 1: Site Builder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463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b="23858"/>
          <a:stretch/>
        </p:blipFill>
        <p:spPr>
          <a:xfrm>
            <a:off x="304800" y="4953000"/>
            <a:ext cx="2210634" cy="1905000"/>
          </a:xfrm>
          <a:prstGeom prst="rect">
            <a:avLst/>
          </a:prstGeom>
        </p:spPr>
      </p:pic>
      <p:pic>
        <p:nvPicPr>
          <p:cNvPr id="7" name="Picture 6" descr="BR_Horizontal_RGB_ƒ.png"/>
          <p:cNvPicPr>
            <a:picLocks noChangeAspect="1"/>
          </p:cNvPicPr>
          <p:nvPr/>
        </p:nvPicPr>
        <p:blipFill rotWithShape="1">
          <a:blip r:embed="rId4">
            <a:alphaModFix amt="2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991"/>
          <a:stretch/>
        </p:blipFill>
        <p:spPr>
          <a:xfrm>
            <a:off x="7324729" y="6400800"/>
            <a:ext cx="412839" cy="40802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62021" y="6439826"/>
            <a:ext cx="1481979" cy="30777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1400" kern="1000" spc="40" dirty="0" smtClean="0">
                <a:solidFill>
                  <a:schemeClr val="bg1">
                    <a:alpha val="25000"/>
                  </a:schemeClr>
                </a:solidFill>
                <a:effectLst/>
                <a:latin typeface="AppleMyungjo"/>
                <a:ea typeface="AppleMyungjo"/>
                <a:cs typeface="AppleMyungjo"/>
              </a:rPr>
              <a:t>@blink</a:t>
            </a:r>
            <a:r>
              <a:rPr lang="en-US" sz="500" kern="1000" spc="40" dirty="0" smtClean="0">
                <a:solidFill>
                  <a:schemeClr val="bg1">
                    <a:alpha val="25000"/>
                  </a:schemeClr>
                </a:solidFill>
                <a:effectLst/>
                <a:latin typeface="AppleMyungjo"/>
                <a:ea typeface="AppleMyungjo"/>
                <a:cs typeface="AppleMyungjo"/>
              </a:rPr>
              <a:t> </a:t>
            </a:r>
            <a:r>
              <a:rPr lang="en-US" sz="1400" kern="1000" spc="40" dirty="0" smtClean="0">
                <a:solidFill>
                  <a:schemeClr val="bg1">
                    <a:alpha val="25000"/>
                  </a:schemeClr>
                </a:solidFill>
                <a:effectLst/>
                <a:latin typeface="AppleMyungjo"/>
                <a:ea typeface="AppleMyungjo"/>
                <a:cs typeface="AppleMyungjo"/>
              </a:rPr>
              <a:t>reaction</a:t>
            </a:r>
            <a:endParaRPr lang="en-US" sz="1400" kern="1000" spc="40" dirty="0">
              <a:solidFill>
                <a:schemeClr val="bg1">
                  <a:alpha val="25000"/>
                </a:schemeClr>
              </a:solidFill>
              <a:effectLst/>
              <a:latin typeface="AppleMyungjo"/>
              <a:ea typeface="AppleMyungjo"/>
              <a:cs typeface="AppleMyungjo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20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978" y="2222724"/>
            <a:ext cx="1956311" cy="22192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7978" y="4597310"/>
            <a:ext cx="195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 core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893519" y="2222724"/>
            <a:ext cx="1698000" cy="2219272"/>
            <a:chOff x="3893519" y="2222724"/>
            <a:chExt cx="1698000" cy="2219272"/>
          </a:xfrm>
        </p:grpSpPr>
        <p:sp>
          <p:nvSpPr>
            <p:cNvPr id="5" name="Left Brace 4"/>
            <p:cNvSpPr/>
            <p:nvPr/>
          </p:nvSpPr>
          <p:spPr>
            <a:xfrm>
              <a:off x="3893519" y="2222724"/>
              <a:ext cx="303707" cy="704093"/>
            </a:xfrm>
            <a:prstGeom prst="leftBrace">
              <a:avLst/>
            </a:prstGeom>
            <a:ln w="5715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6" name="Left Brace 5"/>
            <p:cNvSpPr/>
            <p:nvPr/>
          </p:nvSpPr>
          <p:spPr>
            <a:xfrm flipH="1">
              <a:off x="3894065" y="3737903"/>
              <a:ext cx="303707" cy="704093"/>
            </a:xfrm>
            <a:prstGeom prst="leftBrace">
              <a:avLst/>
            </a:prstGeom>
            <a:ln w="5715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376690" y="2595480"/>
              <a:ext cx="773073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529090" y="2982041"/>
              <a:ext cx="1062429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818446" y="3342065"/>
              <a:ext cx="482624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376690" y="4061040"/>
              <a:ext cx="193814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29090" y="3779858"/>
              <a:ext cx="773073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635208" y="4565044"/>
            <a:ext cx="195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 code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&quot;No&quot; Symbol 16"/>
          <p:cNvSpPr/>
          <p:nvPr/>
        </p:nvSpPr>
        <p:spPr>
          <a:xfrm>
            <a:off x="6474483" y="2222729"/>
            <a:ext cx="2222584" cy="2222584"/>
          </a:xfrm>
          <a:prstGeom prst="noSmoking">
            <a:avLst>
              <a:gd name="adj" fmla="val 63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74483" y="4597310"/>
            <a:ext cx="222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 Example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554666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22980" y="-1773528"/>
            <a:ext cx="7214653" cy="8184424"/>
          </a:xfrm>
          <a:prstGeom prst="rect">
            <a:avLst/>
          </a:prstGeom>
        </p:spPr>
      </p:pic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7169333" y="5133272"/>
            <a:ext cx="874553" cy="1170541"/>
            <a:chOff x="5381882" y="2873060"/>
            <a:chExt cx="1361186" cy="1821873"/>
          </a:xfrm>
        </p:grpSpPr>
        <p:sp>
          <p:nvSpPr>
            <p:cNvPr id="4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Oval Callout 11"/>
          <p:cNvSpPr/>
          <p:nvPr/>
        </p:nvSpPr>
        <p:spPr>
          <a:xfrm>
            <a:off x="6437007" y="2901605"/>
            <a:ext cx="2259385" cy="1649813"/>
          </a:xfrm>
          <a:prstGeom prst="wedgeEllipseCallout">
            <a:avLst>
              <a:gd name="adj1" fmla="val 564"/>
              <a:gd name="adj2" fmla="val 67914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Where do I even start?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465538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13873</TotalTime>
  <Words>25</Words>
  <Application>Microsoft Macintosh PowerPoint</Application>
  <PresentationFormat>On-screen Show (4:3)</PresentationFormat>
  <Paragraphs>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Hands on with Drupal 8</vt:lpstr>
      <vt:lpstr>PowerPoint Presentation</vt:lpstr>
      <vt:lpstr>PowerPoint Presentation</vt:lpstr>
      <vt:lpstr>PowerPoint Presentation</vt:lpstr>
    </vt:vector>
  </TitlesOfParts>
  <Company>Denizen Entertainment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Tess Flynn</dc:creator>
  <cp:lastModifiedBy>Tess Flynn</cp:lastModifiedBy>
  <cp:revision>125</cp:revision>
  <dcterms:created xsi:type="dcterms:W3CDTF">2014-07-27T04:51:00Z</dcterms:created>
  <dcterms:modified xsi:type="dcterms:W3CDTF">2015-04-07T15:26:00Z</dcterms:modified>
</cp:coreProperties>
</file>