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7" r:id="rId11"/>
    <p:sldId id="278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279" r:id="rId20"/>
    <p:sldId id="280" r:id="rId21"/>
    <p:sldId id="308" r:id="rId22"/>
    <p:sldId id="309" r:id="rId23"/>
    <p:sldId id="310" r:id="rId24"/>
    <p:sldId id="311" r:id="rId25"/>
    <p:sldId id="312" r:id="rId26"/>
    <p:sldId id="325" r:id="rId27"/>
    <p:sldId id="326" r:id="rId28"/>
    <p:sldId id="328" r:id="rId29"/>
    <p:sldId id="329" r:id="rId30"/>
    <p:sldId id="330" r:id="rId31"/>
    <p:sldId id="331" r:id="rId32"/>
    <p:sldId id="332" r:id="rId33"/>
    <p:sldId id="334" r:id="rId34"/>
    <p:sldId id="335" r:id="rId35"/>
    <p:sldId id="336" r:id="rId36"/>
    <p:sldId id="337" r:id="rId37"/>
    <p:sldId id="339" r:id="rId38"/>
    <p:sldId id="343" r:id="rId39"/>
    <p:sldId id="342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38" r:id="rId49"/>
    <p:sldId id="352" r:id="rId50"/>
    <p:sldId id="353" r:id="rId51"/>
    <p:sldId id="354" r:id="rId52"/>
    <p:sldId id="320" r:id="rId53"/>
    <p:sldId id="321" r:id="rId54"/>
    <p:sldId id="322" r:id="rId55"/>
    <p:sldId id="323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282" r:id="rId64"/>
    <p:sldId id="291" r:id="rId65"/>
    <p:sldId id="292" r:id="rId66"/>
    <p:sldId id="289" r:id="rId67"/>
    <p:sldId id="293" r:id="rId68"/>
    <p:sldId id="294" r:id="rId69"/>
    <p:sldId id="295" r:id="rId70"/>
    <p:sldId id="296" r:id="rId71"/>
    <p:sldId id="299" r:id="rId72"/>
    <p:sldId id="300" r:id="rId73"/>
    <p:sldId id="301" r:id="rId74"/>
    <p:sldId id="302" r:id="rId75"/>
    <p:sldId id="303" r:id="rId76"/>
    <p:sldId id="366" r:id="rId77"/>
    <p:sldId id="367" r:id="rId78"/>
    <p:sldId id="368" r:id="rId79"/>
    <p:sldId id="363" r:id="rId80"/>
    <p:sldId id="364" r:id="rId81"/>
    <p:sldId id="365" r:id="rId82"/>
    <p:sldId id="362" r:id="rId83"/>
    <p:sldId id="370" r:id="rId84"/>
    <p:sldId id="371" r:id="rId85"/>
    <p:sldId id="377" r:id="rId86"/>
    <p:sldId id="378" r:id="rId87"/>
    <p:sldId id="379" r:id="rId88"/>
    <p:sldId id="372" r:id="rId89"/>
    <p:sldId id="374" r:id="rId90"/>
    <p:sldId id="376" r:id="rId91"/>
    <p:sldId id="375" r:id="rId92"/>
    <p:sldId id="380" r:id="rId93"/>
    <p:sldId id="381" r:id="rId94"/>
    <p:sldId id="285" r:id="rId95"/>
    <p:sldId id="266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5A"/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Objects="1">
      <p:cViewPr>
        <p:scale>
          <a:sx n="125" d="100"/>
          <a:sy n="12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Hands on with Drupal 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1: Site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343" y="3964021"/>
            <a:ext cx="2000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  <a:latin typeface="McLaren"/>
                <a:cs typeface="McLaren"/>
              </a:rPr>
              <a:t>simplytest.me</a:t>
            </a:r>
            <a:endParaRPr lang="en-US" sz="2000" dirty="0">
              <a:solidFill>
                <a:srgbClr val="FFFFFF"/>
              </a:solidFill>
              <a:latin typeface="McLaren"/>
              <a:cs typeface="McLare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6261" y="2438400"/>
            <a:ext cx="16002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411" y="4070238"/>
            <a:ext cx="1739900" cy="22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663" y="2698074"/>
            <a:ext cx="1061937" cy="1238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983788"/>
            <a:ext cx="1473200" cy="319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63058" y="2698074"/>
            <a:ext cx="1092126" cy="12389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2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921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2590800" y="4267200"/>
            <a:ext cx="2590800" cy="1116413"/>
          </a:xfrm>
          <a:prstGeom prst="wedgeEllipseCallout">
            <a:avLst>
              <a:gd name="adj1" fmla="val -46602"/>
              <a:gd name="adj2" fmla="val -64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6258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306947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5.1.21 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InnoDB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306947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5.1.21 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InnoDB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962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32 MB min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5.2.3+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8080" y="256419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PHP 5.4.5+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6680" y="320797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MySQL 5.0.15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080" y="3069472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Mysql</a:t>
            </a: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5.1.21 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InnoDB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962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32 MB min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962400"/>
            <a:ext cx="2590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128 MB Min?</a:t>
            </a:r>
            <a:b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320 for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dev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76400"/>
            <a:ext cx="9144000" cy="3505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2.35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921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200400" y="2286000"/>
            <a:ext cx="2590800" cy="1116413"/>
          </a:xfrm>
          <a:prstGeom prst="wedgeEllipseCallout">
            <a:avLst>
              <a:gd name="adj1" fmla="val -100043"/>
              <a:gd name="adj2" fmla="val 62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Enter “Drupal”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332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23858"/>
          <a:stretch/>
        </p:blipFill>
        <p:spPr>
          <a:xfrm>
            <a:off x="304800" y="4953000"/>
            <a:ext cx="2210634" cy="1905000"/>
          </a:xfrm>
          <a:prstGeom prst="rect">
            <a:avLst/>
          </a:prstGeom>
        </p:spPr>
      </p:pic>
      <p:pic>
        <p:nvPicPr>
          <p:cNvPr id="7" name="Picture 6" descr="BR_Horizontal_RGB_ƒ.png"/>
          <p:cNvPicPr>
            <a:picLocks noChangeAspect="1"/>
          </p:cNvPicPr>
          <p:nvPr/>
        </p:nvPicPr>
        <p:blipFill rotWithShape="1">
          <a:blip r:embed="rId4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91"/>
          <a:stretch/>
        </p:blipFill>
        <p:spPr>
          <a:xfrm>
            <a:off x="7324729" y="6400800"/>
            <a:ext cx="412839" cy="408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2021" y="6439826"/>
            <a:ext cx="148197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@blink</a:t>
            </a:r>
            <a:r>
              <a:rPr lang="en-US" sz="5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 </a:t>
            </a:r>
            <a:r>
              <a:rPr lang="en-US" sz="1400" kern="1000" spc="40" dirty="0" smtClean="0">
                <a:solidFill>
                  <a:schemeClr val="bg1">
                    <a:alpha val="25000"/>
                  </a:schemeClr>
                </a:solidFill>
                <a:effectLst/>
                <a:latin typeface="AppleMyungjo"/>
                <a:ea typeface="AppleMyungjo"/>
                <a:cs typeface="AppleMyungjo"/>
              </a:rPr>
              <a:t>reaction</a:t>
            </a:r>
            <a:endParaRPr lang="en-US" sz="1400" kern="1000" spc="40" dirty="0">
              <a:solidFill>
                <a:schemeClr val="bg1">
                  <a:alpha val="25000"/>
                </a:schemeClr>
              </a:solidFill>
              <a:effectLst/>
              <a:latin typeface="AppleMyungjo"/>
              <a:ea typeface="AppleMyungjo"/>
              <a:cs typeface="AppleMyungj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2.3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921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886200" y="1600200"/>
            <a:ext cx="2590800" cy="1421213"/>
          </a:xfrm>
          <a:prstGeom prst="wedgeEllipseCallout">
            <a:avLst>
              <a:gd name="adj1" fmla="val -4814"/>
              <a:gd name="adj2" fmla="val 783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Select the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latest beta,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then…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638799" y="3886200"/>
            <a:ext cx="2595615" cy="1116413"/>
          </a:xfrm>
          <a:prstGeom prst="wedgeEllipseCallout">
            <a:avLst>
              <a:gd name="adj1" fmla="val 21304"/>
              <a:gd name="adj2" fmla="val -64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…click “Launch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Sandbox”.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6595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485038" y="1118284"/>
            <a:ext cx="2590800" cy="1116413"/>
          </a:xfrm>
          <a:prstGeom prst="wedgeEllipseCallout">
            <a:avLst>
              <a:gd name="adj1" fmla="val 39289"/>
              <a:gd name="adj2" fmla="val 764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 am I?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485038" y="1118284"/>
            <a:ext cx="2590800" cy="1116413"/>
          </a:xfrm>
          <a:prstGeom prst="wedgeEllipseCallout">
            <a:avLst>
              <a:gd name="adj1" fmla="val 39289"/>
              <a:gd name="adj2" fmla="val 764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 am I?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101029" y="1142497"/>
            <a:ext cx="2590800" cy="1116413"/>
          </a:xfrm>
          <a:prstGeom prst="wedgeEllipseCallout">
            <a:avLst>
              <a:gd name="adj1" fmla="val -46593"/>
              <a:gd name="adj2" fmla="val 7373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data do I have?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038600" y="2642284"/>
            <a:ext cx="1062429" cy="1067996"/>
            <a:chOff x="1549971" y="937407"/>
            <a:chExt cx="1062429" cy="1465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252473" y="3754839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1485038" y="1118284"/>
            <a:ext cx="2590800" cy="1116413"/>
          </a:xfrm>
          <a:prstGeom prst="wedgeEllipseCallout">
            <a:avLst>
              <a:gd name="adj1" fmla="val 39289"/>
              <a:gd name="adj2" fmla="val 764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 am I?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101029" y="1142497"/>
            <a:ext cx="2590800" cy="1116413"/>
          </a:xfrm>
          <a:prstGeom prst="wedgeEllipseCallout">
            <a:avLst>
              <a:gd name="adj1" fmla="val -46593"/>
              <a:gd name="adj2" fmla="val 7373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kind of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data do I have?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3252473" y="4623484"/>
            <a:ext cx="2590800" cy="1116413"/>
          </a:xfrm>
          <a:prstGeom prst="wedgeEllipseCallout">
            <a:avLst>
              <a:gd name="adj1" fmla="val -711"/>
              <a:gd name="adj2" fmla="val -9098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What’s my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functional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Intent?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701142"/>
            <a:ext cx="9144000" cy="52424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2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06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Common content type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06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Common content type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03127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Different Fields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86188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14800" y="457200"/>
            <a:ext cx="1062429" cy="1067996"/>
            <a:chOff x="1549971" y="937407"/>
            <a:chExt cx="1062429" cy="146556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28673" y="156975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6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“Gallery”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238" y="3124200"/>
            <a:ext cx="1063107" cy="1067996"/>
            <a:chOff x="5838401" y="4420455"/>
            <a:chExt cx="1820768" cy="1829142"/>
          </a:xfrm>
        </p:grpSpPr>
        <p:sp>
          <p:nvSpPr>
            <p:cNvPr id="14" name="Parallelogram 1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457713"/>
            <a:ext cx="1062429" cy="1067996"/>
            <a:chOff x="1549971" y="937407"/>
            <a:chExt cx="1062429" cy="1465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568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86600" y="457713"/>
            <a:ext cx="1062429" cy="1067996"/>
            <a:chOff x="1549971" y="937407"/>
            <a:chExt cx="1062429" cy="14655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300473" y="157026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850" y="43445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“blog”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100415" y="3276600"/>
            <a:ext cx="1063107" cy="1067996"/>
            <a:chOff x="5838401" y="4420455"/>
            <a:chExt cx="1820768" cy="1829142"/>
          </a:xfrm>
        </p:grpSpPr>
        <p:sp>
          <p:nvSpPr>
            <p:cNvPr id="39" name="Parallelogram 3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Parallelogram 3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300473" y="419219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“Ca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llout”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6038" y="3124200"/>
            <a:ext cx="1063107" cy="1067996"/>
            <a:chOff x="5838401" y="4420455"/>
            <a:chExt cx="1820768" cy="1829142"/>
          </a:xfrm>
        </p:grpSpPr>
        <p:sp>
          <p:nvSpPr>
            <p:cNvPr id="44" name="Parallelogram 4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Diamond 4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26" idx="2"/>
          </p:cNvCxnSpPr>
          <p:nvPr/>
        </p:nvCxnSpPr>
        <p:spPr>
          <a:xfrm>
            <a:off x="1527647" y="1908822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05791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7592" y="1908309"/>
            <a:ext cx="0" cy="1062978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28600"/>
            <a:ext cx="9144000" cy="556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9306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Common content type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03127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Different Fields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74927" y="5120640"/>
            <a:ext cx="2005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Different intent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40210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4" name="Parallelogram 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Parallelogram 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65674" y="3024574"/>
            <a:ext cx="4412652" cy="785426"/>
            <a:chOff x="0" y="2603500"/>
            <a:chExt cx="9143999" cy="16275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r="81713"/>
            <a:stretch/>
          </p:blipFill>
          <p:spPr>
            <a:xfrm>
              <a:off x="0" y="2603500"/>
              <a:ext cx="1672167" cy="162757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8287"/>
            <a:stretch/>
          </p:blipFill>
          <p:spPr>
            <a:xfrm>
              <a:off x="1672166" y="2603500"/>
              <a:ext cx="7471833" cy="162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527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6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ternal Storage 8"/>
          <p:cNvSpPr/>
          <p:nvPr/>
        </p:nvSpPr>
        <p:spPr>
          <a:xfrm>
            <a:off x="6858000" y="2428308"/>
            <a:ext cx="990600" cy="990600"/>
          </a:xfrm>
          <a:prstGeom prst="flowChartInternalStorag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5713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Raw tables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0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 rot="10800000">
            <a:off x="1143001" y="360622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/>
          <p:cNvSpPr/>
          <p:nvPr/>
        </p:nvSpPr>
        <p:spPr>
          <a:xfrm>
            <a:off x="4076700" y="48768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1227" y="62484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Internal Storage 8"/>
          <p:cNvSpPr/>
          <p:nvPr/>
        </p:nvSpPr>
        <p:spPr>
          <a:xfrm>
            <a:off x="6858000" y="2428308"/>
            <a:ext cx="990600" cy="990600"/>
          </a:xfrm>
          <a:prstGeom prst="flowChartInternalStorag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5713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Raw tables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0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>
          <a:xfrm rot="10800000">
            <a:off x="1143001" y="360622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gnetic Disk 6"/>
          <p:cNvSpPr/>
          <p:nvPr/>
        </p:nvSpPr>
        <p:spPr>
          <a:xfrm>
            <a:off x="4076700" y="48768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1227" y="62484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Internal Storage 8"/>
          <p:cNvSpPr/>
          <p:nvPr/>
        </p:nvSpPr>
        <p:spPr>
          <a:xfrm>
            <a:off x="6858000" y="2428308"/>
            <a:ext cx="990600" cy="990600"/>
          </a:xfrm>
          <a:prstGeom prst="flowChartInternalStorag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2200" y="35713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Raw tables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1227" y="360622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(variables)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5116" y="2920423"/>
            <a:ext cx="1110565" cy="436235"/>
            <a:chOff x="3394882" y="3331835"/>
            <a:chExt cx="969948" cy="381000"/>
          </a:xfrm>
        </p:grpSpPr>
        <p:sp>
          <p:nvSpPr>
            <p:cNvPr id="18" name="Pentagon 17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5165" y="2538228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23" name="Parallelogram 2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2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Callout 31"/>
          <p:cNvSpPr/>
          <p:nvPr/>
        </p:nvSpPr>
        <p:spPr>
          <a:xfrm>
            <a:off x="5562600" y="4458374"/>
            <a:ext cx="2590800" cy="1396497"/>
          </a:xfrm>
          <a:prstGeom prst="wedgeEllipseCallout">
            <a:avLst>
              <a:gd name="adj1" fmla="val 46348"/>
              <a:gd name="adj2" fmla="val 4591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Which is fine,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Until I need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To</a:t>
            </a:r>
            <a:r>
              <a:rPr lang="en-US" dirty="0" smtClean="0">
                <a:latin typeface="Anime Ace 2.0 BB"/>
                <a:cs typeface="Anime Ace 2.0 BB"/>
              </a:rPr>
              <a:t> </a:t>
            </a:r>
            <a:r>
              <a:rPr lang="en-US" dirty="0" smtClean="0">
                <a:latin typeface="Anime Ace 2.0 BB"/>
                <a:cs typeface="Anime Ace 2.0 BB"/>
              </a:rPr>
              <a:t>deploy to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Prod.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76243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4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>
            <a:off x="5952748" y="3200400"/>
            <a:ext cx="2590800" cy="1905000"/>
          </a:xfrm>
          <a:prstGeom prst="wedgeEllipseCallout">
            <a:avLst>
              <a:gd name="adj1" fmla="val 38505"/>
              <a:gd name="adj2" fmla="val 670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do I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separate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6" name="Arc 45"/>
          <p:cNvSpPr/>
          <p:nvPr/>
        </p:nvSpPr>
        <p:spPr>
          <a:xfrm>
            <a:off x="8543548" y="5807481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941282" y="5497017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02457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4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>
            <a:off x="5952748" y="3200400"/>
            <a:ext cx="2590800" cy="1905000"/>
          </a:xfrm>
          <a:prstGeom prst="wedgeEllipseCallout">
            <a:avLst>
              <a:gd name="adj1" fmla="val 38505"/>
              <a:gd name="adj2" fmla="val 670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do I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separate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Content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800600" y="5105399"/>
            <a:ext cx="2590800" cy="1344117"/>
          </a:xfrm>
          <a:prstGeom prst="wedgeEllipseCallout">
            <a:avLst>
              <a:gd name="adj1" fmla="val 77329"/>
              <a:gd name="adj2" fmla="val 174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Without it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being a mess?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3" name="Group 12"/>
          <p:cNvGrpSpPr/>
          <p:nvPr/>
        </p:nvGrpSpPr>
        <p:grpSpPr>
          <a:xfrm rot="20261768">
            <a:off x="8429086" y="5963043"/>
            <a:ext cx="110687" cy="41716"/>
            <a:chOff x="4399839" y="4307371"/>
            <a:chExt cx="110687" cy="4171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985139">
            <a:off x="8623200" y="5963043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097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076699" y="260886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226" y="163248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67097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184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5732614" y="4114800"/>
            <a:ext cx="2590800" cy="1188720"/>
          </a:xfrm>
          <a:prstGeom prst="wedgeEllipseCallout">
            <a:avLst>
              <a:gd name="adj1" fmla="val 39681"/>
              <a:gd name="adj2" fmla="val 81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we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Take that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Database…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8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076699" y="260886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226" y="163248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67097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184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5732614" y="4114800"/>
            <a:ext cx="2590800" cy="1188720"/>
          </a:xfrm>
          <a:prstGeom prst="wedgeEllipseCallout">
            <a:avLst>
              <a:gd name="adj1" fmla="val 39681"/>
              <a:gd name="adj2" fmla="val 81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we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Take that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Database…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800600" y="5356403"/>
            <a:ext cx="2590800" cy="1344117"/>
          </a:xfrm>
          <a:prstGeom prst="wedgeEllipseCallout">
            <a:avLst>
              <a:gd name="adj1" fmla="val 76937"/>
              <a:gd name="adj2" fmla="val 386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split it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in two?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154319" y="1971040"/>
            <a:ext cx="1417681" cy="50145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0638" y="303626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3" name="Group 72"/>
          <p:cNvGrpSpPr/>
          <p:nvPr/>
        </p:nvGrpSpPr>
        <p:grpSpPr>
          <a:xfrm rot="900000">
            <a:off x="2574427" y="2496005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74" name="Shape 73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75" name="Oval 74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410199" y="303626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705599" y="2465105"/>
            <a:ext cx="533399" cy="574814"/>
            <a:chOff x="4953000" y="2667000"/>
            <a:chExt cx="533399" cy="574814"/>
          </a:xfrm>
        </p:grpSpPr>
        <p:sp>
          <p:nvSpPr>
            <p:cNvPr id="78" name="Rectangle 77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Arrow Connector 87"/>
          <p:cNvCxnSpPr/>
          <p:nvPr/>
        </p:nvCxnSpPr>
        <p:spPr>
          <a:xfrm>
            <a:off x="4572000" y="1971040"/>
            <a:ext cx="1396999" cy="49406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2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4076699" y="260886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226" y="163248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67097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06184" y="5867400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8189753" y="5545219"/>
            <a:ext cx="874553" cy="1170541"/>
            <a:chOff x="5381882" y="2873060"/>
            <a:chExt cx="1361186" cy="1821873"/>
          </a:xfrm>
        </p:grpSpPr>
        <p:sp>
          <p:nvSpPr>
            <p:cNvPr id="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5732614" y="4114799"/>
            <a:ext cx="2590800" cy="1430419"/>
          </a:xfrm>
          <a:prstGeom prst="wedgeEllipseCallout">
            <a:avLst>
              <a:gd name="adj1" fmla="val 41250"/>
              <a:gd name="adj2" fmla="val 5986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then use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Entities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everywhere?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>
            <a:stCxn id="3" idx="2"/>
          </p:cNvCxnSpPr>
          <p:nvPr/>
        </p:nvCxnSpPr>
        <p:spPr>
          <a:xfrm flipH="1">
            <a:off x="3154319" y="1971040"/>
            <a:ext cx="1417681" cy="50145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10638" y="303626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856203" y="1968267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46" name="Parallelogram 4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Parallelogram 4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Diamond 4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900000">
            <a:off x="2574427" y="2496005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50" name="Shape 49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51" name="Oval 50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410199" y="303626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055764" y="1968267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54" name="Parallelogram 53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Parallelogram 54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Diamond 55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05599" y="2465105"/>
            <a:ext cx="533399" cy="574814"/>
            <a:chOff x="4953000" y="2667000"/>
            <a:chExt cx="533399" cy="574814"/>
          </a:xfrm>
        </p:grpSpPr>
        <p:sp>
          <p:nvSpPr>
            <p:cNvPr id="58" name="Rectangle 57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>
            <a:stCxn id="3" idx="2"/>
          </p:cNvCxnSpPr>
          <p:nvPr/>
        </p:nvCxnSpPr>
        <p:spPr>
          <a:xfrm>
            <a:off x="4572000" y="1971040"/>
            <a:ext cx="1396999" cy="49406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4207" y="2159990"/>
            <a:ext cx="2514600" cy="231302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0611"/>
            <a:ext cx="2514600" cy="650745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Your OS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582" y="3785260"/>
            <a:ext cx="2335632" cy="63383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600200"/>
            <a:ext cx="9144000" cy="3581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2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6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7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100321" y="2592496"/>
            <a:ext cx="791321" cy="1013728"/>
            <a:chOff x="5381882" y="3117129"/>
            <a:chExt cx="1231640" cy="1577804"/>
          </a:xfrm>
        </p:grpSpPr>
        <p:sp>
          <p:nvSpPr>
            <p:cNvPr id="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9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100321" y="2592496"/>
            <a:ext cx="791321" cy="1013728"/>
            <a:chOff x="5381882" y="3117129"/>
            <a:chExt cx="1231640" cy="1577804"/>
          </a:xfrm>
        </p:grpSpPr>
        <p:sp>
          <p:nvSpPr>
            <p:cNvPr id="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5674" y="3592792"/>
            <a:ext cx="2575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Key-value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(“simple </a:t>
            </a:r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config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73689" y="3005938"/>
            <a:ext cx="1110565" cy="436235"/>
            <a:chOff x="3394882" y="3331835"/>
            <a:chExt cx="969948" cy="381000"/>
          </a:xfrm>
        </p:grpSpPr>
        <p:sp>
          <p:nvSpPr>
            <p:cNvPr id="13" name="Pentagon 12"/>
            <p:cNvSpPr/>
            <p:nvPr/>
          </p:nvSpPr>
          <p:spPr>
            <a:xfrm>
              <a:off x="3394882" y="3331835"/>
              <a:ext cx="533400" cy="381000"/>
            </a:xfrm>
            <a:prstGeom prst="homePlat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evron 13"/>
            <p:cNvSpPr/>
            <p:nvPr/>
          </p:nvSpPr>
          <p:spPr>
            <a:xfrm>
              <a:off x="3831430" y="3331835"/>
              <a:ext cx="533400" cy="381000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1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716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3000" y="1981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3202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5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100321" y="2431179"/>
            <a:ext cx="874553" cy="1170541"/>
            <a:chOff x="5381882" y="2873060"/>
            <a:chExt cx="1361186" cy="1821873"/>
          </a:xfrm>
        </p:grpSpPr>
        <p:sp>
          <p:nvSpPr>
            <p:cNvPr id="1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c 21"/>
          <p:cNvSpPr/>
          <p:nvPr/>
        </p:nvSpPr>
        <p:spPr>
          <a:xfrm>
            <a:off x="4454116" y="2693441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100321" y="2431179"/>
            <a:ext cx="874553" cy="1170541"/>
            <a:chOff x="5381882" y="2873060"/>
            <a:chExt cx="1361186" cy="1821873"/>
          </a:xfrm>
        </p:grpSpPr>
        <p:sp>
          <p:nvSpPr>
            <p:cNvPr id="1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c 21"/>
          <p:cNvSpPr/>
          <p:nvPr/>
        </p:nvSpPr>
        <p:spPr>
          <a:xfrm>
            <a:off x="4454116" y="2693441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55166" y="2538027"/>
            <a:ext cx="1063107" cy="1067996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9600" y="360622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7542" y="3592792"/>
            <a:ext cx="120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5674" y="3592792"/>
            <a:ext cx="257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Blocks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9144000" cy="3200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553200" y="2710869"/>
            <a:ext cx="1142999" cy="881923"/>
            <a:chOff x="6673689" y="1773961"/>
            <a:chExt cx="1142999" cy="881923"/>
          </a:xfrm>
        </p:grpSpPr>
        <p:sp>
          <p:nvSpPr>
            <p:cNvPr id="23" name="Rectangle 22"/>
            <p:cNvSpPr/>
            <p:nvPr/>
          </p:nvSpPr>
          <p:spPr>
            <a:xfrm>
              <a:off x="6673689" y="2188348"/>
              <a:ext cx="336711" cy="33671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74254" y="1773961"/>
              <a:ext cx="336711" cy="33671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99561" y="1773961"/>
              <a:ext cx="717127" cy="881923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319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5234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143000" y="150310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4076699" y="277368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6" y="414528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157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4207" y="2159990"/>
            <a:ext cx="2514600" cy="231302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0611"/>
            <a:ext cx="2514600" cy="650745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Your OS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582" y="3785260"/>
            <a:ext cx="2335632" cy="63383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78382" y="2133600"/>
            <a:ext cx="2860025" cy="1595425"/>
            <a:chOff x="2016775" y="1631365"/>
            <a:chExt cx="4146418" cy="231302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>
              <a:off x="2819400" y="1631365"/>
              <a:ext cx="2514600" cy="231302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8593" y="3201986"/>
              <a:ext cx="2514600" cy="650745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nime Ace 2.0 BB"/>
                  <a:cs typeface="Anime Ace 2.0 BB"/>
                </a:rPr>
                <a:t>Virtual OS</a:t>
              </a:r>
              <a:endParaRPr lang="en-US" sz="1600" dirty="0">
                <a:solidFill>
                  <a:srgbClr val="FFFFFF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16775" y="3256635"/>
              <a:ext cx="2335632" cy="63383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1600200"/>
            <a:ext cx="9144000" cy="3581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143000" y="150310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4076699" y="277368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6" y="414528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930556" y="5105400"/>
            <a:ext cx="914400" cy="914400"/>
            <a:chOff x="2057400" y="4876800"/>
            <a:chExt cx="1219200" cy="1219200"/>
          </a:xfrm>
        </p:grpSpPr>
        <p:sp>
          <p:nvSpPr>
            <p:cNvPr id="45" name="Folded Corner 44"/>
            <p:cNvSpPr/>
            <p:nvPr/>
          </p:nvSpPr>
          <p:spPr>
            <a:xfrm>
              <a:off x="2057400" y="48768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2209800" y="50292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2362200" y="51816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10638" y="606224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*.</a:t>
            </a:r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yml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0" name="Straight Arrow Connector 49"/>
          <p:cNvCxnSpPr>
            <a:stCxn id="17" idx="2"/>
          </p:cNvCxnSpPr>
          <p:nvPr/>
        </p:nvCxnSpPr>
        <p:spPr>
          <a:xfrm>
            <a:off x="2381412" y="2087881"/>
            <a:ext cx="0" cy="291518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23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143000" y="1503105"/>
            <a:ext cx="6858000" cy="1447800"/>
          </a:xfrm>
          <a:prstGeom prst="triangl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gnetic Disk 2"/>
          <p:cNvSpPr/>
          <p:nvPr/>
        </p:nvSpPr>
        <p:spPr>
          <a:xfrm>
            <a:off x="4076699" y="277368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1226" y="414528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30480"/>
            <a:ext cx="9144000" cy="6751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0638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Configuration 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6203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9" name="Parallelogram 18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Parallelogram 19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900000">
            <a:off x="2574427" y="962847"/>
            <a:ext cx="532409" cy="532409"/>
            <a:chOff x="4754660" y="3753861"/>
            <a:chExt cx="2235200" cy="2235200"/>
          </a:xfrm>
          <a:solidFill>
            <a:srgbClr val="000000"/>
          </a:solidFill>
        </p:grpSpPr>
        <p:sp>
          <p:nvSpPr>
            <p:cNvPr id="25" name="Shape 2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410199" y="150310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55764" y="435109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31" name="Parallelogram 3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Parallelogram 3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Diamond 3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599" y="931947"/>
            <a:ext cx="533399" cy="574814"/>
            <a:chOff x="4953000" y="2667000"/>
            <a:chExt cx="533399" cy="574814"/>
          </a:xfrm>
        </p:grpSpPr>
        <p:sp>
          <p:nvSpPr>
            <p:cNvPr id="43" name="Rectangle 42"/>
            <p:cNvSpPr/>
            <p:nvPr/>
          </p:nvSpPr>
          <p:spPr>
            <a:xfrm>
              <a:off x="4953000" y="2667000"/>
              <a:ext cx="533399" cy="5748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18505" y="2771184"/>
              <a:ext cx="391695" cy="393748"/>
              <a:chOff x="1549971" y="937407"/>
              <a:chExt cx="1062429" cy="146556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28575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930556" y="5105400"/>
            <a:ext cx="914400" cy="914400"/>
            <a:chOff x="2057400" y="4876800"/>
            <a:chExt cx="1219200" cy="1219200"/>
          </a:xfrm>
        </p:grpSpPr>
        <p:sp>
          <p:nvSpPr>
            <p:cNvPr id="45" name="Folded Corner 44"/>
            <p:cNvSpPr/>
            <p:nvPr/>
          </p:nvSpPr>
          <p:spPr>
            <a:xfrm>
              <a:off x="2057400" y="48768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2209800" y="50292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2362200" y="5181600"/>
              <a:ext cx="914400" cy="914400"/>
            </a:xfrm>
            <a:prstGeom prst="foldedCorner">
              <a:avLst>
                <a:gd name="adj" fmla="val 35556"/>
              </a:avLst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10638" y="606224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*.</a:t>
            </a:r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yml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0" name="Straight Arrow Connector 49"/>
          <p:cNvCxnSpPr>
            <a:stCxn id="17" idx="2"/>
          </p:cNvCxnSpPr>
          <p:nvPr/>
        </p:nvCxnSpPr>
        <p:spPr>
          <a:xfrm>
            <a:off x="2381412" y="2087881"/>
            <a:ext cx="0" cy="2915185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87317" y="2087881"/>
            <a:ext cx="0" cy="217931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&quot;No&quot; Symbol 55"/>
          <p:cNvSpPr/>
          <p:nvPr/>
        </p:nvSpPr>
        <p:spPr>
          <a:xfrm>
            <a:off x="6319662" y="3983508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10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143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308499" y="281184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98899" y="342284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137131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37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3554" y="342075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Custom 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8499" y="281184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98899" y="342284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43326" y="2668268"/>
            <a:ext cx="1482281" cy="609600"/>
            <a:chOff x="6781800" y="921802"/>
            <a:chExt cx="1482281" cy="609600"/>
          </a:xfrm>
        </p:grpSpPr>
        <p:grpSp>
          <p:nvGrpSpPr>
            <p:cNvPr id="13" name="Group 12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4565656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37131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17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4882" y="14374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40447" y="369444"/>
            <a:ext cx="1063107" cy="1067996"/>
            <a:chOff x="5838401" y="4420455"/>
            <a:chExt cx="1820768" cy="1829142"/>
          </a:xfrm>
        </p:grpSpPr>
        <p:sp>
          <p:nvSpPr>
            <p:cNvPr id="8" name="Parallelogram 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03554" y="342075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Custom 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08499" y="281184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98899" y="3422845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43326" y="2668268"/>
            <a:ext cx="1482281" cy="609600"/>
            <a:chOff x="6781800" y="921802"/>
            <a:chExt cx="1482281" cy="609600"/>
          </a:xfrm>
        </p:grpSpPr>
        <p:grpSp>
          <p:nvGrpSpPr>
            <p:cNvPr id="13" name="Group 12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4565656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37131" y="1775994"/>
            <a:ext cx="1434870" cy="80655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4882" y="515940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Storage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30860" y="4411353"/>
            <a:ext cx="1482281" cy="609600"/>
            <a:chOff x="6781800" y="921802"/>
            <a:chExt cx="1482281" cy="609600"/>
          </a:xfrm>
        </p:grpSpPr>
        <p:grpSp>
          <p:nvGrpSpPr>
            <p:cNvPr id="28" name="Group 27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flipV="1">
            <a:off x="4554573" y="3761399"/>
            <a:ext cx="758568" cy="507714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00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7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Magnetic Disk 12"/>
          <p:cNvSpPr/>
          <p:nvPr/>
        </p:nvSpPr>
        <p:spPr>
          <a:xfrm>
            <a:off x="2306673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1199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01973" y="3692550"/>
            <a:ext cx="0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8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Magnetic Disk 12"/>
          <p:cNvSpPr/>
          <p:nvPr/>
        </p:nvSpPr>
        <p:spPr>
          <a:xfrm>
            <a:off x="2306673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1199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03365" y="2286000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7" name="Parallelogram 1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Parallelogram 1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01973" y="3692550"/>
            <a:ext cx="0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2571" y="3692550"/>
            <a:ext cx="12348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gnetic Disk 26"/>
          <p:cNvSpPr/>
          <p:nvPr/>
        </p:nvSpPr>
        <p:spPr>
          <a:xfrm>
            <a:off x="5939619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64145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626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78260" y="2601511"/>
            <a:ext cx="1482281" cy="609600"/>
            <a:chOff x="6781800" y="921802"/>
            <a:chExt cx="1482281" cy="609600"/>
          </a:xfrm>
        </p:grpSpPr>
        <p:grpSp>
          <p:nvGrpSpPr>
            <p:cNvPr id="4" name="Group 3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Magnetic Disk 12"/>
          <p:cNvSpPr/>
          <p:nvPr/>
        </p:nvSpPr>
        <p:spPr>
          <a:xfrm>
            <a:off x="2306673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1199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335399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03365" y="2286000"/>
            <a:ext cx="1063107" cy="1067996"/>
            <a:chOff x="5838401" y="4420455"/>
            <a:chExt cx="1820768" cy="1829142"/>
          </a:xfrm>
          <a:solidFill>
            <a:schemeClr val="accent3">
              <a:alpha val="26000"/>
            </a:schemeClr>
          </a:solidFill>
        </p:grpSpPr>
        <p:sp>
          <p:nvSpPr>
            <p:cNvPr id="17" name="Parallelogram 1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Parallelogram 1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grp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40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5400" y="1676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2000" u="sng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01973" y="3692550"/>
            <a:ext cx="0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22571" y="3692550"/>
            <a:ext cx="12348" cy="87945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agnetic Disk 26"/>
          <p:cNvSpPr/>
          <p:nvPr/>
        </p:nvSpPr>
        <p:spPr>
          <a:xfrm>
            <a:off x="5939619" y="4724400"/>
            <a:ext cx="990600" cy="1219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64145" y="609600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Database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295400"/>
            <a:ext cx="9144000" cy="5486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559648" y="2982511"/>
            <a:ext cx="741141" cy="304800"/>
            <a:chOff x="6781800" y="921802"/>
            <a:chExt cx="1482281" cy="6096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8" name="Rectangle 37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220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069" y="2819400"/>
            <a:ext cx="1848265" cy="877571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4343400" y="2819400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Link field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600200"/>
            <a:ext cx="9144000" cy="3429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3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00200"/>
            <a:ext cx="9144000" cy="3429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8731" y="2875915"/>
            <a:ext cx="8166539" cy="877571"/>
            <a:chOff x="457200" y="2824480"/>
            <a:chExt cx="8166539" cy="877571"/>
          </a:xfrm>
        </p:grpSpPr>
        <p:sp>
          <p:nvSpPr>
            <p:cNvPr id="3" name="Rectangle 12"/>
            <p:cNvSpPr/>
            <p:nvPr/>
          </p:nvSpPr>
          <p:spPr>
            <a:xfrm>
              <a:off x="457200" y="2824480"/>
              <a:ext cx="2299139" cy="877571"/>
            </a:xfrm>
            <a:custGeom>
              <a:avLst/>
              <a:gdLst>
                <a:gd name="connsiteX0" fmla="*/ 0 w 2075825"/>
                <a:gd name="connsiteY0" fmla="*/ 0 h 877571"/>
                <a:gd name="connsiteX1" fmla="*/ 2075825 w 2075825"/>
                <a:gd name="connsiteY1" fmla="*/ 0 h 877571"/>
                <a:gd name="connsiteX2" fmla="*/ 2075825 w 2075825"/>
                <a:gd name="connsiteY2" fmla="*/ 877571 h 877571"/>
                <a:gd name="connsiteX3" fmla="*/ 0 w 2075825"/>
                <a:gd name="connsiteY3" fmla="*/ 877571 h 877571"/>
                <a:gd name="connsiteX4" fmla="*/ 0 w 2075825"/>
                <a:gd name="connsiteY4" fmla="*/ 0 h 877571"/>
                <a:gd name="connsiteX0" fmla="*/ 12329 w 2088154"/>
                <a:gd name="connsiteY0" fmla="*/ 0 h 877571"/>
                <a:gd name="connsiteX1" fmla="*/ 2088154 w 2088154"/>
                <a:gd name="connsiteY1" fmla="*/ 0 h 877571"/>
                <a:gd name="connsiteX2" fmla="*/ 2088154 w 2088154"/>
                <a:gd name="connsiteY2" fmla="*/ 877571 h 877571"/>
                <a:gd name="connsiteX3" fmla="*/ 12329 w 2088154"/>
                <a:gd name="connsiteY3" fmla="*/ 877571 h 877571"/>
                <a:gd name="connsiteX4" fmla="*/ 0 w 2088154"/>
                <a:gd name="connsiteY4" fmla="*/ 198411 h 877571"/>
                <a:gd name="connsiteX5" fmla="*/ 12329 w 2088154"/>
                <a:gd name="connsiteY5" fmla="*/ 0 h 877571"/>
                <a:gd name="connsiteX0" fmla="*/ 24658 w 2100483"/>
                <a:gd name="connsiteY0" fmla="*/ 0 h 877571"/>
                <a:gd name="connsiteX1" fmla="*/ 2100483 w 2100483"/>
                <a:gd name="connsiteY1" fmla="*/ 0 h 877571"/>
                <a:gd name="connsiteX2" fmla="*/ 2100483 w 2100483"/>
                <a:gd name="connsiteY2" fmla="*/ 877571 h 877571"/>
                <a:gd name="connsiteX3" fmla="*/ 24658 w 2100483"/>
                <a:gd name="connsiteY3" fmla="*/ 877571 h 877571"/>
                <a:gd name="connsiteX4" fmla="*/ 0 w 2100483"/>
                <a:gd name="connsiteY4" fmla="*/ 654584 h 877571"/>
                <a:gd name="connsiteX5" fmla="*/ 12329 w 2100483"/>
                <a:gd name="connsiteY5" fmla="*/ 198411 h 877571"/>
                <a:gd name="connsiteX6" fmla="*/ 24658 w 2100483"/>
                <a:gd name="connsiteY6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0 w 2334746"/>
                <a:gd name="connsiteY5" fmla="*/ 75121 h 877571"/>
                <a:gd name="connsiteX6" fmla="*/ 246592 w 2334746"/>
                <a:gd name="connsiteY6" fmla="*/ 198411 h 877571"/>
                <a:gd name="connsiteX7" fmla="*/ 258921 w 2334746"/>
                <a:gd name="connsiteY7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75121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136766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24659 w 2334746"/>
                <a:gd name="connsiteY5" fmla="*/ 716229 h 877571"/>
                <a:gd name="connsiteX6" fmla="*/ 0 w 2334746"/>
                <a:gd name="connsiteY6" fmla="*/ 136766 h 877571"/>
                <a:gd name="connsiteX7" fmla="*/ 246592 w 2334746"/>
                <a:gd name="connsiteY7" fmla="*/ 198411 h 877571"/>
                <a:gd name="connsiteX8" fmla="*/ 258921 w 2334746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09604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49304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8355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23314 w 2299139"/>
                <a:gd name="connsiteY0" fmla="*/ 0 h 877571"/>
                <a:gd name="connsiteX1" fmla="*/ 2299139 w 2299139"/>
                <a:gd name="connsiteY1" fmla="*/ 0 h 877571"/>
                <a:gd name="connsiteX2" fmla="*/ 2299139 w 2299139"/>
                <a:gd name="connsiteY2" fmla="*/ 877571 h 877571"/>
                <a:gd name="connsiteX3" fmla="*/ 223314 w 2299139"/>
                <a:gd name="connsiteY3" fmla="*/ 877571 h 877571"/>
                <a:gd name="connsiteX4" fmla="*/ 220604 w 2299139"/>
                <a:gd name="connsiteY4" fmla="*/ 681956 h 877571"/>
                <a:gd name="connsiteX5" fmla="*/ 0 w 2299139"/>
                <a:gd name="connsiteY5" fmla="*/ 749075 h 877571"/>
                <a:gd name="connsiteX6" fmla="*/ 1382 w 2299139"/>
                <a:gd name="connsiteY6" fmla="*/ 136766 h 877571"/>
                <a:gd name="connsiteX7" fmla="*/ 221933 w 2299139"/>
                <a:gd name="connsiteY7" fmla="*/ 198411 h 877571"/>
                <a:gd name="connsiteX8" fmla="*/ 223314 w 2299139"/>
                <a:gd name="connsiteY8" fmla="*/ 0 h 8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139" h="877571">
                  <a:moveTo>
                    <a:pt x="223314" y="0"/>
                  </a:moveTo>
                  <a:lnTo>
                    <a:pt x="2299139" y="0"/>
                  </a:lnTo>
                  <a:lnTo>
                    <a:pt x="2299139" y="877571"/>
                  </a:lnTo>
                  <a:lnTo>
                    <a:pt x="223314" y="877571"/>
                  </a:lnTo>
                  <a:cubicBezTo>
                    <a:pt x="222411" y="812366"/>
                    <a:pt x="221507" y="747161"/>
                    <a:pt x="220604" y="681956"/>
                  </a:cubicBezTo>
                  <a:lnTo>
                    <a:pt x="0" y="749075"/>
                  </a:lnTo>
                  <a:cubicBezTo>
                    <a:pt x="461" y="544972"/>
                    <a:pt x="921" y="340869"/>
                    <a:pt x="1382" y="136766"/>
                  </a:cubicBezTo>
                  <a:lnTo>
                    <a:pt x="221933" y="198411"/>
                  </a:lnTo>
                  <a:cubicBezTo>
                    <a:pt x="222393" y="132274"/>
                    <a:pt x="222854" y="66137"/>
                    <a:pt x="2233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fields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5" name="Rectangle 12"/>
            <p:cNvSpPr/>
            <p:nvPr/>
          </p:nvSpPr>
          <p:spPr>
            <a:xfrm>
              <a:off x="3390900" y="2824480"/>
              <a:ext cx="2299139" cy="877571"/>
            </a:xfrm>
            <a:custGeom>
              <a:avLst/>
              <a:gdLst>
                <a:gd name="connsiteX0" fmla="*/ 0 w 2075825"/>
                <a:gd name="connsiteY0" fmla="*/ 0 h 877571"/>
                <a:gd name="connsiteX1" fmla="*/ 2075825 w 2075825"/>
                <a:gd name="connsiteY1" fmla="*/ 0 h 877571"/>
                <a:gd name="connsiteX2" fmla="*/ 2075825 w 2075825"/>
                <a:gd name="connsiteY2" fmla="*/ 877571 h 877571"/>
                <a:gd name="connsiteX3" fmla="*/ 0 w 2075825"/>
                <a:gd name="connsiteY3" fmla="*/ 877571 h 877571"/>
                <a:gd name="connsiteX4" fmla="*/ 0 w 2075825"/>
                <a:gd name="connsiteY4" fmla="*/ 0 h 877571"/>
                <a:gd name="connsiteX0" fmla="*/ 12329 w 2088154"/>
                <a:gd name="connsiteY0" fmla="*/ 0 h 877571"/>
                <a:gd name="connsiteX1" fmla="*/ 2088154 w 2088154"/>
                <a:gd name="connsiteY1" fmla="*/ 0 h 877571"/>
                <a:gd name="connsiteX2" fmla="*/ 2088154 w 2088154"/>
                <a:gd name="connsiteY2" fmla="*/ 877571 h 877571"/>
                <a:gd name="connsiteX3" fmla="*/ 12329 w 2088154"/>
                <a:gd name="connsiteY3" fmla="*/ 877571 h 877571"/>
                <a:gd name="connsiteX4" fmla="*/ 0 w 2088154"/>
                <a:gd name="connsiteY4" fmla="*/ 198411 h 877571"/>
                <a:gd name="connsiteX5" fmla="*/ 12329 w 2088154"/>
                <a:gd name="connsiteY5" fmla="*/ 0 h 877571"/>
                <a:gd name="connsiteX0" fmla="*/ 24658 w 2100483"/>
                <a:gd name="connsiteY0" fmla="*/ 0 h 877571"/>
                <a:gd name="connsiteX1" fmla="*/ 2100483 w 2100483"/>
                <a:gd name="connsiteY1" fmla="*/ 0 h 877571"/>
                <a:gd name="connsiteX2" fmla="*/ 2100483 w 2100483"/>
                <a:gd name="connsiteY2" fmla="*/ 877571 h 877571"/>
                <a:gd name="connsiteX3" fmla="*/ 24658 w 2100483"/>
                <a:gd name="connsiteY3" fmla="*/ 877571 h 877571"/>
                <a:gd name="connsiteX4" fmla="*/ 0 w 2100483"/>
                <a:gd name="connsiteY4" fmla="*/ 654584 h 877571"/>
                <a:gd name="connsiteX5" fmla="*/ 12329 w 2100483"/>
                <a:gd name="connsiteY5" fmla="*/ 198411 h 877571"/>
                <a:gd name="connsiteX6" fmla="*/ 24658 w 2100483"/>
                <a:gd name="connsiteY6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0 w 2334746"/>
                <a:gd name="connsiteY5" fmla="*/ 75121 h 877571"/>
                <a:gd name="connsiteX6" fmla="*/ 246592 w 2334746"/>
                <a:gd name="connsiteY6" fmla="*/ 198411 h 877571"/>
                <a:gd name="connsiteX7" fmla="*/ 258921 w 2334746"/>
                <a:gd name="connsiteY7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75121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136766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24659 w 2334746"/>
                <a:gd name="connsiteY5" fmla="*/ 716229 h 877571"/>
                <a:gd name="connsiteX6" fmla="*/ 0 w 2334746"/>
                <a:gd name="connsiteY6" fmla="*/ 136766 h 877571"/>
                <a:gd name="connsiteX7" fmla="*/ 246592 w 2334746"/>
                <a:gd name="connsiteY7" fmla="*/ 198411 h 877571"/>
                <a:gd name="connsiteX8" fmla="*/ 258921 w 2334746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09604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49304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8355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23314 w 2299139"/>
                <a:gd name="connsiteY0" fmla="*/ 0 h 877571"/>
                <a:gd name="connsiteX1" fmla="*/ 2299139 w 2299139"/>
                <a:gd name="connsiteY1" fmla="*/ 0 h 877571"/>
                <a:gd name="connsiteX2" fmla="*/ 2299139 w 2299139"/>
                <a:gd name="connsiteY2" fmla="*/ 877571 h 877571"/>
                <a:gd name="connsiteX3" fmla="*/ 223314 w 2299139"/>
                <a:gd name="connsiteY3" fmla="*/ 877571 h 877571"/>
                <a:gd name="connsiteX4" fmla="*/ 220604 w 2299139"/>
                <a:gd name="connsiteY4" fmla="*/ 681956 h 877571"/>
                <a:gd name="connsiteX5" fmla="*/ 0 w 2299139"/>
                <a:gd name="connsiteY5" fmla="*/ 749075 h 877571"/>
                <a:gd name="connsiteX6" fmla="*/ 1382 w 2299139"/>
                <a:gd name="connsiteY6" fmla="*/ 136766 h 877571"/>
                <a:gd name="connsiteX7" fmla="*/ 221933 w 2299139"/>
                <a:gd name="connsiteY7" fmla="*/ 198411 h 877571"/>
                <a:gd name="connsiteX8" fmla="*/ 223314 w 2299139"/>
                <a:gd name="connsiteY8" fmla="*/ 0 h 8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139" h="877571">
                  <a:moveTo>
                    <a:pt x="223314" y="0"/>
                  </a:moveTo>
                  <a:lnTo>
                    <a:pt x="2299139" y="0"/>
                  </a:lnTo>
                  <a:lnTo>
                    <a:pt x="2299139" y="877571"/>
                  </a:lnTo>
                  <a:lnTo>
                    <a:pt x="223314" y="877571"/>
                  </a:lnTo>
                  <a:cubicBezTo>
                    <a:pt x="222411" y="812366"/>
                    <a:pt x="221507" y="747161"/>
                    <a:pt x="220604" y="681956"/>
                  </a:cubicBezTo>
                  <a:lnTo>
                    <a:pt x="0" y="749075"/>
                  </a:lnTo>
                  <a:cubicBezTo>
                    <a:pt x="461" y="544972"/>
                    <a:pt x="921" y="340869"/>
                    <a:pt x="1382" y="136766"/>
                  </a:cubicBezTo>
                  <a:lnTo>
                    <a:pt x="221933" y="198411"/>
                  </a:lnTo>
                  <a:cubicBezTo>
                    <a:pt x="222393" y="132274"/>
                    <a:pt x="222854" y="66137"/>
                    <a:pt x="2233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Blocks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6" name="Rectangle 12"/>
            <p:cNvSpPr/>
            <p:nvPr/>
          </p:nvSpPr>
          <p:spPr>
            <a:xfrm>
              <a:off x="6324600" y="2824480"/>
              <a:ext cx="2299139" cy="877571"/>
            </a:xfrm>
            <a:custGeom>
              <a:avLst/>
              <a:gdLst>
                <a:gd name="connsiteX0" fmla="*/ 0 w 2075825"/>
                <a:gd name="connsiteY0" fmla="*/ 0 h 877571"/>
                <a:gd name="connsiteX1" fmla="*/ 2075825 w 2075825"/>
                <a:gd name="connsiteY1" fmla="*/ 0 h 877571"/>
                <a:gd name="connsiteX2" fmla="*/ 2075825 w 2075825"/>
                <a:gd name="connsiteY2" fmla="*/ 877571 h 877571"/>
                <a:gd name="connsiteX3" fmla="*/ 0 w 2075825"/>
                <a:gd name="connsiteY3" fmla="*/ 877571 h 877571"/>
                <a:gd name="connsiteX4" fmla="*/ 0 w 2075825"/>
                <a:gd name="connsiteY4" fmla="*/ 0 h 877571"/>
                <a:gd name="connsiteX0" fmla="*/ 12329 w 2088154"/>
                <a:gd name="connsiteY0" fmla="*/ 0 h 877571"/>
                <a:gd name="connsiteX1" fmla="*/ 2088154 w 2088154"/>
                <a:gd name="connsiteY1" fmla="*/ 0 h 877571"/>
                <a:gd name="connsiteX2" fmla="*/ 2088154 w 2088154"/>
                <a:gd name="connsiteY2" fmla="*/ 877571 h 877571"/>
                <a:gd name="connsiteX3" fmla="*/ 12329 w 2088154"/>
                <a:gd name="connsiteY3" fmla="*/ 877571 h 877571"/>
                <a:gd name="connsiteX4" fmla="*/ 0 w 2088154"/>
                <a:gd name="connsiteY4" fmla="*/ 198411 h 877571"/>
                <a:gd name="connsiteX5" fmla="*/ 12329 w 2088154"/>
                <a:gd name="connsiteY5" fmla="*/ 0 h 877571"/>
                <a:gd name="connsiteX0" fmla="*/ 24658 w 2100483"/>
                <a:gd name="connsiteY0" fmla="*/ 0 h 877571"/>
                <a:gd name="connsiteX1" fmla="*/ 2100483 w 2100483"/>
                <a:gd name="connsiteY1" fmla="*/ 0 h 877571"/>
                <a:gd name="connsiteX2" fmla="*/ 2100483 w 2100483"/>
                <a:gd name="connsiteY2" fmla="*/ 877571 h 877571"/>
                <a:gd name="connsiteX3" fmla="*/ 24658 w 2100483"/>
                <a:gd name="connsiteY3" fmla="*/ 877571 h 877571"/>
                <a:gd name="connsiteX4" fmla="*/ 0 w 2100483"/>
                <a:gd name="connsiteY4" fmla="*/ 654584 h 877571"/>
                <a:gd name="connsiteX5" fmla="*/ 12329 w 2100483"/>
                <a:gd name="connsiteY5" fmla="*/ 198411 h 877571"/>
                <a:gd name="connsiteX6" fmla="*/ 24658 w 2100483"/>
                <a:gd name="connsiteY6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0 w 2334746"/>
                <a:gd name="connsiteY5" fmla="*/ 75121 h 877571"/>
                <a:gd name="connsiteX6" fmla="*/ 246592 w 2334746"/>
                <a:gd name="connsiteY6" fmla="*/ 198411 h 877571"/>
                <a:gd name="connsiteX7" fmla="*/ 258921 w 2334746"/>
                <a:gd name="connsiteY7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75121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73168 w 2348993"/>
                <a:gd name="connsiteY0" fmla="*/ 0 h 877571"/>
                <a:gd name="connsiteX1" fmla="*/ 2348993 w 2348993"/>
                <a:gd name="connsiteY1" fmla="*/ 0 h 877571"/>
                <a:gd name="connsiteX2" fmla="*/ 2348993 w 2348993"/>
                <a:gd name="connsiteY2" fmla="*/ 877571 h 877571"/>
                <a:gd name="connsiteX3" fmla="*/ 273168 w 2348993"/>
                <a:gd name="connsiteY3" fmla="*/ 877571 h 877571"/>
                <a:gd name="connsiteX4" fmla="*/ 248510 w 2348993"/>
                <a:gd name="connsiteY4" fmla="*/ 654584 h 877571"/>
                <a:gd name="connsiteX5" fmla="*/ 38906 w 2348993"/>
                <a:gd name="connsiteY5" fmla="*/ 716229 h 877571"/>
                <a:gd name="connsiteX6" fmla="*/ 14247 w 2348993"/>
                <a:gd name="connsiteY6" fmla="*/ 136766 h 877571"/>
                <a:gd name="connsiteX7" fmla="*/ 260839 w 2348993"/>
                <a:gd name="connsiteY7" fmla="*/ 198411 h 877571"/>
                <a:gd name="connsiteX8" fmla="*/ 273168 w 2348993"/>
                <a:gd name="connsiteY8" fmla="*/ 0 h 877571"/>
                <a:gd name="connsiteX0" fmla="*/ 258921 w 2334746"/>
                <a:gd name="connsiteY0" fmla="*/ 0 h 877571"/>
                <a:gd name="connsiteX1" fmla="*/ 2334746 w 2334746"/>
                <a:gd name="connsiteY1" fmla="*/ 0 h 877571"/>
                <a:gd name="connsiteX2" fmla="*/ 2334746 w 2334746"/>
                <a:gd name="connsiteY2" fmla="*/ 877571 h 877571"/>
                <a:gd name="connsiteX3" fmla="*/ 258921 w 2334746"/>
                <a:gd name="connsiteY3" fmla="*/ 877571 h 877571"/>
                <a:gd name="connsiteX4" fmla="*/ 234263 w 2334746"/>
                <a:gd name="connsiteY4" fmla="*/ 654584 h 877571"/>
                <a:gd name="connsiteX5" fmla="*/ 24659 w 2334746"/>
                <a:gd name="connsiteY5" fmla="*/ 716229 h 877571"/>
                <a:gd name="connsiteX6" fmla="*/ 0 w 2334746"/>
                <a:gd name="connsiteY6" fmla="*/ 136766 h 877571"/>
                <a:gd name="connsiteX7" fmla="*/ 246592 w 2334746"/>
                <a:gd name="connsiteY7" fmla="*/ 198411 h 877571"/>
                <a:gd name="connsiteX8" fmla="*/ 258921 w 2334746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09604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21933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49304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8355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58923 w 2310087"/>
                <a:gd name="connsiteY4" fmla="*/ 654584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34262 w 2310087"/>
                <a:gd name="connsiteY0" fmla="*/ 0 h 877571"/>
                <a:gd name="connsiteX1" fmla="*/ 2310087 w 2310087"/>
                <a:gd name="connsiteY1" fmla="*/ 0 h 877571"/>
                <a:gd name="connsiteX2" fmla="*/ 2310087 w 2310087"/>
                <a:gd name="connsiteY2" fmla="*/ 877571 h 877571"/>
                <a:gd name="connsiteX3" fmla="*/ 234262 w 2310087"/>
                <a:gd name="connsiteY3" fmla="*/ 877571 h 877571"/>
                <a:gd name="connsiteX4" fmla="*/ 231552 w 2310087"/>
                <a:gd name="connsiteY4" fmla="*/ 681956 h 877571"/>
                <a:gd name="connsiteX5" fmla="*/ 0 w 2310087"/>
                <a:gd name="connsiteY5" fmla="*/ 716229 h 877571"/>
                <a:gd name="connsiteX6" fmla="*/ 12330 w 2310087"/>
                <a:gd name="connsiteY6" fmla="*/ 136766 h 877571"/>
                <a:gd name="connsiteX7" fmla="*/ 232881 w 2310087"/>
                <a:gd name="connsiteY7" fmla="*/ 198411 h 877571"/>
                <a:gd name="connsiteX8" fmla="*/ 234262 w 2310087"/>
                <a:gd name="connsiteY8" fmla="*/ 0 h 877571"/>
                <a:gd name="connsiteX0" fmla="*/ 223314 w 2299139"/>
                <a:gd name="connsiteY0" fmla="*/ 0 h 877571"/>
                <a:gd name="connsiteX1" fmla="*/ 2299139 w 2299139"/>
                <a:gd name="connsiteY1" fmla="*/ 0 h 877571"/>
                <a:gd name="connsiteX2" fmla="*/ 2299139 w 2299139"/>
                <a:gd name="connsiteY2" fmla="*/ 877571 h 877571"/>
                <a:gd name="connsiteX3" fmla="*/ 223314 w 2299139"/>
                <a:gd name="connsiteY3" fmla="*/ 877571 h 877571"/>
                <a:gd name="connsiteX4" fmla="*/ 220604 w 2299139"/>
                <a:gd name="connsiteY4" fmla="*/ 681956 h 877571"/>
                <a:gd name="connsiteX5" fmla="*/ 0 w 2299139"/>
                <a:gd name="connsiteY5" fmla="*/ 749075 h 877571"/>
                <a:gd name="connsiteX6" fmla="*/ 1382 w 2299139"/>
                <a:gd name="connsiteY6" fmla="*/ 136766 h 877571"/>
                <a:gd name="connsiteX7" fmla="*/ 221933 w 2299139"/>
                <a:gd name="connsiteY7" fmla="*/ 198411 h 877571"/>
                <a:gd name="connsiteX8" fmla="*/ 223314 w 2299139"/>
                <a:gd name="connsiteY8" fmla="*/ 0 h 8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9139" h="877571">
                  <a:moveTo>
                    <a:pt x="223314" y="0"/>
                  </a:moveTo>
                  <a:lnTo>
                    <a:pt x="2299139" y="0"/>
                  </a:lnTo>
                  <a:lnTo>
                    <a:pt x="2299139" y="877571"/>
                  </a:lnTo>
                  <a:lnTo>
                    <a:pt x="223314" y="877571"/>
                  </a:lnTo>
                  <a:cubicBezTo>
                    <a:pt x="222411" y="812366"/>
                    <a:pt x="221507" y="747161"/>
                    <a:pt x="220604" y="681956"/>
                  </a:cubicBezTo>
                  <a:lnTo>
                    <a:pt x="0" y="749075"/>
                  </a:lnTo>
                  <a:cubicBezTo>
                    <a:pt x="461" y="544972"/>
                    <a:pt x="921" y="340869"/>
                    <a:pt x="1382" y="136766"/>
                  </a:cubicBezTo>
                  <a:lnTo>
                    <a:pt x="221933" y="198411"/>
                  </a:lnTo>
                  <a:cubicBezTo>
                    <a:pt x="222393" y="132274"/>
                    <a:pt x="222854" y="66137"/>
                    <a:pt x="2233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Input formats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43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56133" y="32912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489248" y="798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5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56133" y="32912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001711" y="2743200"/>
            <a:ext cx="791321" cy="1013728"/>
            <a:chOff x="5381882" y="3117129"/>
            <a:chExt cx="1231640" cy="1577804"/>
          </a:xfrm>
        </p:grpSpPr>
        <p:sp>
          <p:nvSpPr>
            <p:cNvPr id="1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897311" y="2743200"/>
            <a:ext cx="791321" cy="1013728"/>
            <a:chOff x="5381882" y="3117129"/>
            <a:chExt cx="1231640" cy="1577804"/>
          </a:xfrm>
        </p:grpSpPr>
        <p:sp>
          <p:nvSpPr>
            <p:cNvPr id="3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489248" y="798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93281" y="3108647"/>
            <a:ext cx="112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685788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6720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462755" y="2748032"/>
            <a:ext cx="791321" cy="1013728"/>
            <a:chOff x="5381882" y="3117129"/>
            <a:chExt cx="1231640" cy="1577804"/>
          </a:xfrm>
        </p:grpSpPr>
        <p:sp>
          <p:nvSpPr>
            <p:cNvPr id="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953000" y="1600200"/>
            <a:ext cx="234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Is a member of one or more…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0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56133" y="329129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001711" y="2743200"/>
            <a:ext cx="791321" cy="1013728"/>
            <a:chOff x="5381882" y="3117129"/>
            <a:chExt cx="1231640" cy="1577804"/>
          </a:xfrm>
        </p:grpSpPr>
        <p:sp>
          <p:nvSpPr>
            <p:cNvPr id="1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Multiply 24"/>
          <p:cNvSpPr/>
          <p:nvPr/>
        </p:nvSpPr>
        <p:spPr>
          <a:xfrm>
            <a:off x="2657760" y="4908128"/>
            <a:ext cx="1074623" cy="1074623"/>
          </a:xfrm>
          <a:prstGeom prst="mathMultiply">
            <a:avLst>
              <a:gd name="adj1" fmla="val 92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415249" y="5080123"/>
            <a:ext cx="792916" cy="734649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897311" y="2743200"/>
            <a:ext cx="791321" cy="1013728"/>
            <a:chOff x="5381882" y="3117129"/>
            <a:chExt cx="1231640" cy="1577804"/>
          </a:xfrm>
        </p:grpSpPr>
        <p:sp>
          <p:nvSpPr>
            <p:cNvPr id="3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489248" y="798232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93281" y="3108647"/>
            <a:ext cx="112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54718" y="5284764"/>
            <a:ext cx="2082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685788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76720" y="1600200"/>
            <a:ext cx="770346" cy="99060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3462755" y="2748032"/>
            <a:ext cx="791321" cy="1013728"/>
            <a:chOff x="5381882" y="3117129"/>
            <a:chExt cx="1231640" cy="1577804"/>
          </a:xfrm>
        </p:grpSpPr>
        <p:sp>
          <p:nvSpPr>
            <p:cNvPr id="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953000" y="1600200"/>
            <a:ext cx="234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Is a member of one or more…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169405" y="5078115"/>
            <a:ext cx="792916" cy="734649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561802" y="5078115"/>
            <a:ext cx="792916" cy="734649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43756" y="3874196"/>
            <a:ext cx="481884" cy="103393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25640" y="3874196"/>
            <a:ext cx="2005046" cy="1203919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572000" y="3845133"/>
            <a:ext cx="739808" cy="1107867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11809" y="3845133"/>
            <a:ext cx="631791" cy="123298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91421" y="4038600"/>
            <a:ext cx="2346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Which grants zero or more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9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37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065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12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7185189" y="377579"/>
            <a:ext cx="1063107" cy="1067996"/>
            <a:chOff x="5838401" y="4420455"/>
            <a:chExt cx="1820768" cy="1829142"/>
          </a:xfrm>
        </p:grpSpPr>
        <p:sp>
          <p:nvSpPr>
            <p:cNvPr id="102" name="Parallelogram 10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Parallelogram 10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Diamond 10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747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897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5968" y="391201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SPECIFIC NODE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12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27086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8838" y="394006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51286" y="3122223"/>
            <a:ext cx="795201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837597" y="2663804"/>
            <a:ext cx="1144031" cy="1154097"/>
            <a:chOff x="3869654" y="1919582"/>
            <a:chExt cx="1144031" cy="1154097"/>
          </a:xfrm>
        </p:grpSpPr>
        <p:grpSp>
          <p:nvGrpSpPr>
            <p:cNvPr id="91" name="Group 90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95" name="Shape 94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6" name="Oval 95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93" name="Shape 9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4" name="Oval 9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185189" y="2749905"/>
            <a:ext cx="1063107" cy="1067996"/>
            <a:chOff x="5838401" y="4420455"/>
            <a:chExt cx="1820768" cy="1829142"/>
          </a:xfrm>
        </p:grpSpPr>
        <p:sp>
          <p:nvSpPr>
            <p:cNvPr id="98" name="Parallelogram 9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Diamond 9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85189" y="377579"/>
            <a:ext cx="1063107" cy="1067996"/>
            <a:chOff x="5838401" y="4420455"/>
            <a:chExt cx="1820768" cy="1829142"/>
          </a:xfrm>
        </p:grpSpPr>
        <p:sp>
          <p:nvSpPr>
            <p:cNvPr id="102" name="Parallelogram 10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Parallelogram 10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Diamond 10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&quot;No&quot; Symbol 8"/>
          <p:cNvSpPr/>
          <p:nvPr/>
        </p:nvSpPr>
        <p:spPr>
          <a:xfrm>
            <a:off x="6094088" y="2851637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2" name="Freeform 111"/>
          <p:cNvSpPr/>
          <p:nvPr/>
        </p:nvSpPr>
        <p:spPr>
          <a:xfrm>
            <a:off x="872139" y="2709592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362200" y="1017187"/>
            <a:ext cx="2590800" cy="1116413"/>
          </a:xfrm>
          <a:prstGeom prst="wedgeEllipseCallout">
            <a:avLst>
              <a:gd name="adj1" fmla="val 21250"/>
              <a:gd name="adj2" fmla="val 782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work with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Virtualbox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988910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83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897" y="1510404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9897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(GRANT)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5968" y="3912013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SPECIFIC NODE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3270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1286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27086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8838" y="3940066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451286" y="3122223"/>
            <a:ext cx="795201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38838" y="628933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897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b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(DENY)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872139" y="361338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837597" y="2663804"/>
            <a:ext cx="1144031" cy="1154097"/>
            <a:chOff x="3869654" y="1919582"/>
            <a:chExt cx="1144031" cy="1154097"/>
          </a:xfrm>
        </p:grpSpPr>
        <p:grpSp>
          <p:nvGrpSpPr>
            <p:cNvPr id="91" name="Group 90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95" name="Shape 94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6" name="Oval 95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93" name="Shape 9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4" name="Oval 9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185189" y="2749905"/>
            <a:ext cx="1063107" cy="1067996"/>
            <a:chOff x="5838401" y="4420455"/>
            <a:chExt cx="1820768" cy="1829142"/>
          </a:xfrm>
        </p:grpSpPr>
        <p:sp>
          <p:nvSpPr>
            <p:cNvPr id="98" name="Parallelogram 9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Diamond 9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185189" y="377579"/>
            <a:ext cx="1063107" cy="1067996"/>
            <a:chOff x="5838401" y="4420455"/>
            <a:chExt cx="1820768" cy="1829142"/>
          </a:xfrm>
        </p:grpSpPr>
        <p:sp>
          <p:nvSpPr>
            <p:cNvPr id="102" name="Parallelogram 10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Parallelogram 10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Diamond 10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&quot;No&quot; Symbol 8"/>
          <p:cNvSpPr/>
          <p:nvPr/>
        </p:nvSpPr>
        <p:spPr>
          <a:xfrm>
            <a:off x="6094088" y="2851637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837597" y="307703"/>
            <a:ext cx="1144031" cy="1154097"/>
            <a:chOff x="3869654" y="1919582"/>
            <a:chExt cx="1144031" cy="1154097"/>
          </a:xfrm>
        </p:grpSpPr>
        <p:grpSp>
          <p:nvGrpSpPr>
            <p:cNvPr id="106" name="Group 105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0" name="Shape 109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1" name="Oval 110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08" name="Shape 10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09" name="Oval 10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2" name="Freeform 111"/>
          <p:cNvSpPr/>
          <p:nvPr/>
        </p:nvSpPr>
        <p:spPr>
          <a:xfrm>
            <a:off x="872139" y="2709592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3837597" y="5042425"/>
            <a:ext cx="1144031" cy="1154097"/>
            <a:chOff x="3869654" y="1919582"/>
            <a:chExt cx="1144031" cy="1154097"/>
          </a:xfrm>
        </p:grpSpPr>
        <p:grpSp>
          <p:nvGrpSpPr>
            <p:cNvPr id="114" name="Group 113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118" name="Shape 117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9" name="Oval 118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116" name="Shape 115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17" name="Oval 116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0" name="Multiply 119"/>
          <p:cNvSpPr/>
          <p:nvPr/>
        </p:nvSpPr>
        <p:spPr>
          <a:xfrm>
            <a:off x="883360" y="5046152"/>
            <a:ext cx="1074623" cy="1074623"/>
          </a:xfrm>
          <a:prstGeom prst="mathMultiply">
            <a:avLst>
              <a:gd name="adj1" fmla="val 9248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2327086" y="5650394"/>
            <a:ext cx="795201" cy="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&quot;No&quot; Symbol 121"/>
          <p:cNvSpPr/>
          <p:nvPr/>
        </p:nvSpPr>
        <p:spPr>
          <a:xfrm>
            <a:off x="2969888" y="5379808"/>
            <a:ext cx="535312" cy="535312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92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8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8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8900"/>
            <a:ext cx="3386042" cy="31017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>
            <a:outerShdw blurRad="815975" dist="38100" dir="8100000" algn="tr" rotWithShape="0">
              <a:prstClr val="black"/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Authenticated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6172202" y="1885147"/>
            <a:ext cx="1148126" cy="146765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20328" y="1408093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registered users 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67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8900"/>
            <a:ext cx="3386042" cy="31017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>
            <a:outerShdw blurRad="815975" dist="38100" dir="8100000" algn="tr" rotWithShape="0">
              <a:prstClr val="black"/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Authenticated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478511"/>
            <a:ext cx="2293021" cy="20574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  <a:scene3d>
            <a:camera prst="isometricLeftDown"/>
            <a:lightRig rig="threePt" dir="t">
              <a:rot lat="0" lon="0" rev="20520000"/>
            </a:lightRig>
          </a:scene3d>
          <a:sp3d extrusionH="381000" contourW="12700">
            <a:extrusionClr>
              <a:schemeClr val="tx2">
                <a:lumMod val="40000"/>
                <a:lumOff val="60000"/>
              </a:schemeClr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administrator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6172202" y="1885147"/>
            <a:ext cx="1148126" cy="146765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20328" y="1408093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registered users 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2204672" y="1436132"/>
            <a:ext cx="614728" cy="621268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600" y="1066800"/>
            <a:ext cx="1595072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Typically used for site admins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04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Quad Arrow Callout 12"/>
          <p:cNvSpPr/>
          <p:nvPr/>
        </p:nvSpPr>
        <p:spPr>
          <a:xfrm>
            <a:off x="811140" y="138734"/>
            <a:ext cx="7143204" cy="7268816"/>
          </a:xfrm>
          <a:prstGeom prst="quadArrowCallout">
            <a:avLst>
              <a:gd name="adj1" fmla="val 12009"/>
              <a:gd name="adj2" fmla="val 12985"/>
              <a:gd name="adj3" fmla="val 13636"/>
              <a:gd name="adj4" fmla="val 5332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Anonymous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98900"/>
            <a:ext cx="3386042" cy="31017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>
            <a:outerShdw blurRad="815975" dist="38100" dir="8100000" algn="tr" rotWithShape="0">
              <a:prstClr val="black"/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Authenticated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1350256"/>
            <a:ext cx="1752600" cy="20574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  <a:scene3d>
            <a:camera prst="isometricRightUp"/>
            <a:lightRig rig="threePt" dir="t">
              <a:rot lat="0" lon="0" rev="2160000"/>
            </a:lightRig>
          </a:scene3d>
          <a:sp3d extrusionH="2311400" contourW="12700">
            <a:extrusionClr>
              <a:schemeClr val="accent1">
                <a:lumMod val="50000"/>
              </a:schemeClr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Custom</a:t>
            </a:r>
            <a:b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roles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1478511"/>
            <a:ext cx="2293021" cy="205740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  <a:effectLst/>
          <a:scene3d>
            <a:camera prst="isometricLeftDown"/>
            <a:lightRig rig="threePt" dir="t">
              <a:rot lat="0" lon="0" rev="20520000"/>
            </a:lightRig>
          </a:scene3d>
          <a:sp3d extrusionH="381000" contourW="12700">
            <a:extrusionClr>
              <a:schemeClr val="tx2">
                <a:lumMod val="40000"/>
                <a:lumOff val="60000"/>
              </a:schemeClr>
            </a:extrusionClr>
            <a:contourClr>
              <a:schemeClr val="bg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administrator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6172202" y="1885147"/>
            <a:ext cx="1148126" cy="1467653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20328" y="1408093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registered users 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6324602" y="3829854"/>
            <a:ext cx="995726" cy="284946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20328" y="3352800"/>
            <a:ext cx="1595072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GRANTS to all roles and visitors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9" name="Straight Arrow Connector 28"/>
          <p:cNvCxnSpPr>
            <a:stCxn id="30" idx="3"/>
          </p:cNvCxnSpPr>
          <p:nvPr/>
        </p:nvCxnSpPr>
        <p:spPr>
          <a:xfrm>
            <a:off x="2204672" y="1436132"/>
            <a:ext cx="614728" cy="621268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600" y="1066800"/>
            <a:ext cx="1595072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Typically used for site admins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2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3052121"/>
            <a:ext cx="9144000" cy="3805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5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Callout 15"/>
          <p:cNvSpPr/>
          <p:nvPr/>
        </p:nvSpPr>
        <p:spPr>
          <a:xfrm>
            <a:off x="5562600" y="4458374"/>
            <a:ext cx="2590800" cy="1396497"/>
          </a:xfrm>
          <a:prstGeom prst="wedgeEllipseCallout">
            <a:avLst>
              <a:gd name="adj1" fmla="val 46348"/>
              <a:gd name="adj2" fmla="val 45911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Drupalgeddon</a:t>
            </a:r>
            <a:endParaRPr lang="en-US" dirty="0" smtClean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Anyone?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052121"/>
            <a:ext cx="9144000" cy="3805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"/>
          <p:cNvSpPr/>
          <p:nvPr/>
        </p:nvSpPr>
        <p:spPr>
          <a:xfrm>
            <a:off x="5257800" y="3052121"/>
            <a:ext cx="3216190" cy="3262892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9" name="Group 8"/>
          <p:cNvGrpSpPr/>
          <p:nvPr/>
        </p:nvGrpSpPr>
        <p:grpSpPr>
          <a:xfrm>
            <a:off x="5774297" y="3733800"/>
            <a:ext cx="2226703" cy="2515974"/>
            <a:chOff x="5424580" y="2834302"/>
            <a:chExt cx="3157661" cy="3567872"/>
          </a:xfrm>
        </p:grpSpPr>
        <p:sp>
          <p:nvSpPr>
            <p:cNvPr id="12" name="Freeform 11"/>
            <p:cNvSpPr/>
            <p:nvPr/>
          </p:nvSpPr>
          <p:spPr>
            <a:xfrm>
              <a:off x="5867400" y="4202534"/>
              <a:ext cx="2199640" cy="2199640"/>
            </a:xfrm>
            <a:custGeom>
              <a:avLst/>
              <a:gdLst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599440 w 2001520"/>
                <a:gd name="connsiteY13" fmla="*/ 1991360 h 2001520"/>
                <a:gd name="connsiteX14" fmla="*/ 843280 w 2001520"/>
                <a:gd name="connsiteY14" fmla="*/ 1686560 h 2001520"/>
                <a:gd name="connsiteX15" fmla="*/ 111760 w 2001520"/>
                <a:gd name="connsiteY15" fmla="*/ 185928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599440 w 2001520"/>
                <a:gd name="connsiteY13" fmla="*/ 1991360 h 2001520"/>
                <a:gd name="connsiteX14" fmla="*/ 843280 w 2001520"/>
                <a:gd name="connsiteY14" fmla="*/ 1686560 h 2001520"/>
                <a:gd name="connsiteX15" fmla="*/ 111760 w 2001520"/>
                <a:gd name="connsiteY15" fmla="*/ 1859280 h 2001520"/>
                <a:gd name="connsiteX16" fmla="*/ 0 w 2001520"/>
                <a:gd name="connsiteY16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599440 w 2001520"/>
                <a:gd name="connsiteY13" fmla="*/ 199136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7696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209040 w 2001520"/>
                <a:gd name="connsiteY8" fmla="*/ 16865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300480 w 2001520"/>
                <a:gd name="connsiteY8" fmla="*/ 1737360 h 2001520"/>
                <a:gd name="connsiteX9" fmla="*/ 1493520 w 2001520"/>
                <a:gd name="connsiteY9" fmla="*/ 1971040 h 2001520"/>
                <a:gd name="connsiteX10" fmla="*/ 10566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300480 w 2001520"/>
                <a:gd name="connsiteY8" fmla="*/ 1737360 h 2001520"/>
                <a:gd name="connsiteX9" fmla="*/ 1493520 w 2001520"/>
                <a:gd name="connsiteY9" fmla="*/ 1971040 h 2001520"/>
                <a:gd name="connsiteX10" fmla="*/ 11074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95680 w 2001520"/>
                <a:gd name="connsiteY12" fmla="*/ 169672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  <a:gd name="connsiteX0" fmla="*/ 0 w 2001520"/>
                <a:gd name="connsiteY0" fmla="*/ 1838960 h 2001520"/>
                <a:gd name="connsiteX1" fmla="*/ 680720 w 2001520"/>
                <a:gd name="connsiteY1" fmla="*/ 1635760 h 2001520"/>
                <a:gd name="connsiteX2" fmla="*/ 670560 w 2001520"/>
                <a:gd name="connsiteY2" fmla="*/ 10160 h 2001520"/>
                <a:gd name="connsiteX3" fmla="*/ 1381760 w 2001520"/>
                <a:gd name="connsiteY3" fmla="*/ 0 h 2001520"/>
                <a:gd name="connsiteX4" fmla="*/ 1432560 w 2001520"/>
                <a:gd name="connsiteY4" fmla="*/ 1625600 h 2001520"/>
                <a:gd name="connsiteX5" fmla="*/ 2001520 w 2001520"/>
                <a:gd name="connsiteY5" fmla="*/ 1778000 h 2001520"/>
                <a:gd name="connsiteX6" fmla="*/ 1402080 w 2001520"/>
                <a:gd name="connsiteY6" fmla="*/ 1706880 h 2001520"/>
                <a:gd name="connsiteX7" fmla="*/ 1960880 w 2001520"/>
                <a:gd name="connsiteY7" fmla="*/ 1971040 h 2001520"/>
                <a:gd name="connsiteX8" fmla="*/ 1300480 w 2001520"/>
                <a:gd name="connsiteY8" fmla="*/ 1737360 h 2001520"/>
                <a:gd name="connsiteX9" fmla="*/ 1493520 w 2001520"/>
                <a:gd name="connsiteY9" fmla="*/ 1971040 h 2001520"/>
                <a:gd name="connsiteX10" fmla="*/ 1107440 w 2001520"/>
                <a:gd name="connsiteY10" fmla="*/ 1717040 h 2001520"/>
                <a:gd name="connsiteX11" fmla="*/ 1005840 w 2001520"/>
                <a:gd name="connsiteY11" fmla="*/ 2001520 h 2001520"/>
                <a:gd name="connsiteX12" fmla="*/ 975360 w 2001520"/>
                <a:gd name="connsiteY12" fmla="*/ 1717040 h 2001520"/>
                <a:gd name="connsiteX13" fmla="*/ 497840 w 2001520"/>
                <a:gd name="connsiteY13" fmla="*/ 1960880 h 2001520"/>
                <a:gd name="connsiteX14" fmla="*/ 843280 w 2001520"/>
                <a:gd name="connsiteY14" fmla="*/ 1686560 h 2001520"/>
                <a:gd name="connsiteX15" fmla="*/ 0 w 2001520"/>
                <a:gd name="connsiteY15" fmla="*/ 1838960 h 200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1520" h="2001520">
                  <a:moveTo>
                    <a:pt x="0" y="1838960"/>
                  </a:moveTo>
                  <a:lnTo>
                    <a:pt x="680720" y="1635760"/>
                  </a:lnTo>
                  <a:cubicBezTo>
                    <a:pt x="677333" y="1093893"/>
                    <a:pt x="673947" y="552027"/>
                    <a:pt x="670560" y="10160"/>
                  </a:cubicBezTo>
                  <a:lnTo>
                    <a:pt x="1381760" y="0"/>
                  </a:lnTo>
                  <a:lnTo>
                    <a:pt x="1432560" y="1625600"/>
                  </a:lnTo>
                  <a:lnTo>
                    <a:pt x="2001520" y="1778000"/>
                  </a:lnTo>
                  <a:lnTo>
                    <a:pt x="1402080" y="1706880"/>
                  </a:lnTo>
                  <a:lnTo>
                    <a:pt x="1960880" y="1971040"/>
                  </a:lnTo>
                  <a:lnTo>
                    <a:pt x="1300480" y="1737360"/>
                  </a:lnTo>
                  <a:lnTo>
                    <a:pt x="1493520" y="1971040"/>
                  </a:lnTo>
                  <a:lnTo>
                    <a:pt x="1107440" y="1717040"/>
                  </a:lnTo>
                  <a:lnTo>
                    <a:pt x="1005840" y="2001520"/>
                  </a:lnTo>
                  <a:lnTo>
                    <a:pt x="975360" y="1717040"/>
                  </a:lnTo>
                  <a:lnTo>
                    <a:pt x="497840" y="1960880"/>
                  </a:lnTo>
                  <a:lnTo>
                    <a:pt x="843280" y="1686560"/>
                  </a:lnTo>
                  <a:lnTo>
                    <a:pt x="0" y="18389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loud 10"/>
            <p:cNvSpPr/>
            <p:nvPr/>
          </p:nvSpPr>
          <p:spPr>
            <a:xfrm rot="11220466">
              <a:off x="5424580" y="2834302"/>
              <a:ext cx="3157661" cy="1706886"/>
            </a:xfrm>
            <a:prstGeom prst="cloud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189753" y="5550285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Callout 7"/>
          <p:cNvSpPr/>
          <p:nvPr/>
        </p:nvSpPr>
        <p:spPr>
          <a:xfrm>
            <a:off x="5562600" y="4458374"/>
            <a:ext cx="2590800" cy="1396497"/>
          </a:xfrm>
          <a:prstGeom prst="wedgeEllipseCallout">
            <a:avLst>
              <a:gd name="adj1" fmla="val 46348"/>
              <a:gd name="adj2" fmla="val 45911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Drupalgeddon</a:t>
            </a:r>
            <a:endParaRPr lang="en-US" dirty="0" smtClean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Anyone?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 rot="10800000">
            <a:off x="8265710" y="5824846"/>
            <a:ext cx="573490" cy="223024"/>
          </a:xfrm>
          <a:custGeom>
            <a:avLst/>
            <a:gdLst>
              <a:gd name="connsiteX0" fmla="*/ 190504 w 1371600"/>
              <a:gd name="connsiteY0" fmla="*/ 0 h 533400"/>
              <a:gd name="connsiteX1" fmla="*/ 1181096 w 1371600"/>
              <a:gd name="connsiteY1" fmla="*/ 0 h 533400"/>
              <a:gd name="connsiteX2" fmla="*/ 1371600 w 1371600"/>
              <a:gd name="connsiteY2" fmla="*/ 190504 h 533400"/>
              <a:gd name="connsiteX3" fmla="*/ 1371600 w 1371600"/>
              <a:gd name="connsiteY3" fmla="*/ 533400 h 533400"/>
              <a:gd name="connsiteX4" fmla="*/ 1371600 w 1371600"/>
              <a:gd name="connsiteY4" fmla="*/ 533400 h 533400"/>
              <a:gd name="connsiteX5" fmla="*/ 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190504 h 533400"/>
              <a:gd name="connsiteX8" fmla="*/ 190504 w 1371600"/>
              <a:gd name="connsiteY8" fmla="*/ 0 h 533400"/>
              <a:gd name="connsiteX0" fmla="*/ 190504 w 1371600"/>
              <a:gd name="connsiteY0" fmla="*/ 0 h 533400"/>
              <a:gd name="connsiteX1" fmla="*/ 787400 w 1371600"/>
              <a:gd name="connsiteY1" fmla="*/ 0 h 533400"/>
              <a:gd name="connsiteX2" fmla="*/ 1181096 w 1371600"/>
              <a:gd name="connsiteY2" fmla="*/ 0 h 533400"/>
              <a:gd name="connsiteX3" fmla="*/ 1371600 w 1371600"/>
              <a:gd name="connsiteY3" fmla="*/ 190504 h 533400"/>
              <a:gd name="connsiteX4" fmla="*/ 1371600 w 1371600"/>
              <a:gd name="connsiteY4" fmla="*/ 533400 h 533400"/>
              <a:gd name="connsiteX5" fmla="*/ 1371600 w 1371600"/>
              <a:gd name="connsiteY5" fmla="*/ 533400 h 533400"/>
              <a:gd name="connsiteX6" fmla="*/ 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190504 h 533400"/>
              <a:gd name="connsiteX9" fmla="*/ 190504 w 1371600"/>
              <a:gd name="connsiteY9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787400 w 1371600"/>
              <a:gd name="connsiteY2" fmla="*/ 0 h 533400"/>
              <a:gd name="connsiteX3" fmla="*/ 1181096 w 1371600"/>
              <a:gd name="connsiteY3" fmla="*/ 0 h 533400"/>
              <a:gd name="connsiteX4" fmla="*/ 1371600 w 1371600"/>
              <a:gd name="connsiteY4" fmla="*/ 190504 h 533400"/>
              <a:gd name="connsiteX5" fmla="*/ 1371600 w 1371600"/>
              <a:gd name="connsiteY5" fmla="*/ 533400 h 533400"/>
              <a:gd name="connsiteX6" fmla="*/ 1371600 w 1371600"/>
              <a:gd name="connsiteY6" fmla="*/ 533400 h 533400"/>
              <a:gd name="connsiteX7" fmla="*/ 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190504 h 533400"/>
              <a:gd name="connsiteX10" fmla="*/ 190504 w 1371600"/>
              <a:gd name="connsiteY10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65480 w 1371600"/>
              <a:gd name="connsiteY2" fmla="*/ 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0292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396240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  <a:gd name="connsiteX0" fmla="*/ 190504 w 1371600"/>
              <a:gd name="connsiteY0" fmla="*/ 0 h 533400"/>
              <a:gd name="connsiteX1" fmla="*/ 563880 w 1371600"/>
              <a:gd name="connsiteY1" fmla="*/ 0 h 533400"/>
              <a:gd name="connsiteX2" fmla="*/ 685800 w 1371600"/>
              <a:gd name="connsiteY2" fmla="*/ 286512 h 533400"/>
              <a:gd name="connsiteX3" fmla="*/ 787400 w 1371600"/>
              <a:gd name="connsiteY3" fmla="*/ 0 h 533400"/>
              <a:gd name="connsiteX4" fmla="*/ 1181096 w 1371600"/>
              <a:gd name="connsiteY4" fmla="*/ 0 h 533400"/>
              <a:gd name="connsiteX5" fmla="*/ 1371600 w 1371600"/>
              <a:gd name="connsiteY5" fmla="*/ 190504 h 533400"/>
              <a:gd name="connsiteX6" fmla="*/ 1371600 w 1371600"/>
              <a:gd name="connsiteY6" fmla="*/ 533400 h 533400"/>
              <a:gd name="connsiteX7" fmla="*/ 1371600 w 1371600"/>
              <a:gd name="connsiteY7" fmla="*/ 533400 h 533400"/>
              <a:gd name="connsiteX8" fmla="*/ 0 w 1371600"/>
              <a:gd name="connsiteY8" fmla="*/ 533400 h 533400"/>
              <a:gd name="connsiteX9" fmla="*/ 0 w 1371600"/>
              <a:gd name="connsiteY9" fmla="*/ 533400 h 533400"/>
              <a:gd name="connsiteX10" fmla="*/ 0 w 1371600"/>
              <a:gd name="connsiteY10" fmla="*/ 190504 h 533400"/>
              <a:gd name="connsiteX11" fmla="*/ 190504 w 1371600"/>
              <a:gd name="connsiteY11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600" h="533400">
                <a:moveTo>
                  <a:pt x="190504" y="0"/>
                </a:moveTo>
                <a:lnTo>
                  <a:pt x="563880" y="0"/>
                </a:lnTo>
                <a:lnTo>
                  <a:pt x="685800" y="286512"/>
                </a:lnTo>
                <a:lnTo>
                  <a:pt x="787400" y="0"/>
                </a:lnTo>
                <a:lnTo>
                  <a:pt x="1181096" y="0"/>
                </a:lnTo>
                <a:lnTo>
                  <a:pt x="1371600" y="190504"/>
                </a:lnTo>
                <a:lnTo>
                  <a:pt x="1371600" y="53340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533400"/>
                </a:lnTo>
                <a:lnTo>
                  <a:pt x="0" y="190504"/>
                </a:lnTo>
                <a:lnTo>
                  <a:pt x="190504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052121"/>
            <a:ext cx="9144000" cy="3805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15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13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lded Corner 12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86000"/>
            <a:ext cx="1874970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26416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62200"/>
            <a:ext cx="2916012" cy="24130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38800" y="1011072"/>
            <a:ext cx="2590800" cy="1116413"/>
          </a:xfrm>
          <a:prstGeom prst="wedgeEllipseCallout">
            <a:avLst>
              <a:gd name="adj1" fmla="val -10037"/>
              <a:gd name="adj2" fmla="val 1210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Containers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Are different!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362200" y="1017187"/>
            <a:ext cx="2590800" cy="1116413"/>
          </a:xfrm>
          <a:prstGeom prst="wedgeEllipseCallout">
            <a:avLst>
              <a:gd name="adj1" fmla="val 21250"/>
              <a:gd name="adj2" fmla="val 782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work with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Virtualbox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27908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" idx="0"/>
            <a:endCxn id="14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19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19" name="Trapezoid 1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olded Corner 20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Elbow Connector 22"/>
          <p:cNvCxnSpPr>
            <a:stCxn id="8" idx="0"/>
            <a:endCxn id="21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64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" idx="0"/>
            <a:endCxn id="14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19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C0504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accent2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19" name="Trapezoid 1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olded Corner 20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Elbow Connector 22"/>
          <p:cNvCxnSpPr>
            <a:stCxn id="8" idx="0"/>
            <a:endCxn id="21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&quot;No&quot; Symbol 23"/>
          <p:cNvSpPr/>
          <p:nvPr/>
        </p:nvSpPr>
        <p:spPr>
          <a:xfrm>
            <a:off x="1779468" y="1905000"/>
            <a:ext cx="766137" cy="766137"/>
          </a:xfrm>
          <a:prstGeom prst="noSmoking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3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048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3402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7" idx="0"/>
            <a:endCxn id="10" idx="3"/>
          </p:cNvCxnSpPr>
          <p:nvPr/>
        </p:nvCxnSpPr>
        <p:spPr>
          <a:xfrm rot="16200000" flipH="1">
            <a:off x="718553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3" idx="0"/>
            <a:endCxn id="18" idx="3"/>
          </p:cNvCxnSpPr>
          <p:nvPr/>
        </p:nvCxnSpPr>
        <p:spPr>
          <a:xfrm rot="16200000" flipH="1">
            <a:off x="1418202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7200" y="50225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06783" y="127214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206782" y="204204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3402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8003" y="2940982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Your_module_here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856499" y="2811937"/>
            <a:ext cx="637688" cy="528122"/>
            <a:chOff x="1319276" y="1759737"/>
            <a:chExt cx="863078" cy="714786"/>
          </a:xfrm>
        </p:grpSpPr>
        <p:sp>
          <p:nvSpPr>
            <p:cNvPr id="18" name="Trapezoid 1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6784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3403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7" idx="0"/>
            <a:endCxn id="20" idx="1"/>
          </p:cNvCxnSpPr>
          <p:nvPr/>
        </p:nvCxnSpPr>
        <p:spPr>
          <a:xfrm rot="16200000" flipH="1">
            <a:off x="-443752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0"/>
            <a:endCxn id="13" idx="3"/>
          </p:cNvCxnSpPr>
          <p:nvPr/>
        </p:nvCxnSpPr>
        <p:spPr>
          <a:xfrm rot="16200000" flipH="1">
            <a:off x="333606" y="1472813"/>
            <a:ext cx="1348493" cy="463616"/>
          </a:xfrm>
          <a:prstGeom prst="bent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2438400" y="30480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15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themes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1214822" y="3604812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214821" y="2834917"/>
            <a:ext cx="637688" cy="528122"/>
            <a:chOff x="1319276" y="1759737"/>
            <a:chExt cx="863078" cy="714786"/>
          </a:xfrm>
        </p:grpSpPr>
        <p:sp>
          <p:nvSpPr>
            <p:cNvPr id="28" name="Trapezoid 2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41441" y="3733857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Elbow Connector 31"/>
          <p:cNvCxnSpPr>
            <a:stCxn id="8" idx="0"/>
            <a:endCxn id="26" idx="1"/>
          </p:cNvCxnSpPr>
          <p:nvPr/>
        </p:nvCxnSpPr>
        <p:spPr>
          <a:xfrm rot="16200000" flipH="1">
            <a:off x="-433754" y="2239169"/>
            <a:ext cx="2857371" cy="4397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-2438400" y="304800"/>
            <a:ext cx="9144000" cy="4876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35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15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themes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438400" y="304800"/>
            <a:ext cx="9144000" cy="4876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214821" y="2834917"/>
            <a:ext cx="637688" cy="528122"/>
            <a:chOff x="1319276" y="1759737"/>
            <a:chExt cx="863078" cy="714786"/>
          </a:xfrm>
        </p:grpSpPr>
        <p:sp>
          <p:nvSpPr>
            <p:cNvPr id="28" name="Trapezoid 2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Elbow Connector 31"/>
          <p:cNvCxnSpPr>
            <a:stCxn id="8" idx="0"/>
            <a:endCxn id="37" idx="1"/>
          </p:cNvCxnSpPr>
          <p:nvPr/>
        </p:nvCxnSpPr>
        <p:spPr>
          <a:xfrm rot="16200000" flipH="1">
            <a:off x="-822724" y="2628140"/>
            <a:ext cx="3639691" cy="4441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34" idx="3"/>
          </p:cNvCxnSpPr>
          <p:nvPr/>
        </p:nvCxnSpPr>
        <p:spPr>
          <a:xfrm rot="16200000" flipH="1">
            <a:off x="1418202" y="3470384"/>
            <a:ext cx="578599" cy="363751"/>
          </a:xfrm>
          <a:prstGeom prst="bent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68003" y="3733779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Your_THEME_here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1856499" y="3604734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olded Corner 36"/>
          <p:cNvSpPr/>
          <p:nvPr/>
        </p:nvSpPr>
        <p:spPr>
          <a:xfrm>
            <a:off x="1219201" y="4387132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45820" y="4516177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306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5" idx="0"/>
            <a:endCxn id="45" idx="1"/>
          </p:cNvCxnSpPr>
          <p:nvPr/>
        </p:nvCxnSpPr>
        <p:spPr>
          <a:xfrm rot="16200000" flipH="1">
            <a:off x="3248152" y="2788782"/>
            <a:ext cx="581146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597643" cy="528122"/>
            <a:chOff x="456197" y="502253"/>
            <a:chExt cx="3597643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846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your_module_root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0670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392069" y="2699679"/>
            <a:ext cx="3617022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src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olded Corner 49"/>
          <p:cNvSpPr/>
          <p:nvPr/>
        </p:nvSpPr>
        <p:spPr>
          <a:xfrm>
            <a:off x="2422159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45758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3698147" y="295584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24766" y="308488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Views.view.my_view.yml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68050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5" idx="0"/>
            <a:endCxn id="45" idx="1"/>
          </p:cNvCxnSpPr>
          <p:nvPr/>
        </p:nvCxnSpPr>
        <p:spPr>
          <a:xfrm rot="16200000" flipH="1">
            <a:off x="3248152" y="2788782"/>
            <a:ext cx="581146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597643" cy="528122"/>
            <a:chOff x="456197" y="502253"/>
            <a:chExt cx="3597643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846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your_module_root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0670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392069" y="2699679"/>
            <a:ext cx="3617022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src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olded Corner 49"/>
          <p:cNvSpPr/>
          <p:nvPr/>
        </p:nvSpPr>
        <p:spPr>
          <a:xfrm>
            <a:off x="2422159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45758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3698147" y="295584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24766" y="308488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Views.view.my_view.yml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49307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55" idx="0"/>
            <a:endCxn id="45" idx="1"/>
          </p:cNvCxnSpPr>
          <p:nvPr/>
        </p:nvCxnSpPr>
        <p:spPr>
          <a:xfrm rot="16200000" flipH="1">
            <a:off x="3248152" y="2788782"/>
            <a:ext cx="581146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597643" cy="528122"/>
            <a:chOff x="456197" y="502253"/>
            <a:chExt cx="3597643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846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your_module_root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0670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392069" y="2699679"/>
            <a:ext cx="3617022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src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Folded Corner 49"/>
          <p:cNvSpPr/>
          <p:nvPr/>
        </p:nvSpPr>
        <p:spPr>
          <a:xfrm>
            <a:off x="2422159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45758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3698147" y="295584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24766" y="308488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Views.view.my_view.yml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Oval Callout 47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656657" y="3590595"/>
            <a:ext cx="2590800" cy="856240"/>
          </a:xfrm>
          <a:prstGeom prst="wedgeEllipseCallout">
            <a:avLst>
              <a:gd name="adj1" fmla="val -78750"/>
              <a:gd name="adj2" fmla="val -8369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Other module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code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49307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7278" y="2955984"/>
            <a:ext cx="1909548" cy="3637856"/>
            <a:chOff x="5432503" y="1600200"/>
            <a:chExt cx="2509521" cy="4780856"/>
          </a:xfrm>
        </p:grpSpPr>
        <p:sp>
          <p:nvSpPr>
            <p:cNvPr id="8" name="Freeform 7"/>
            <p:cNvSpPr/>
            <p:nvPr/>
          </p:nvSpPr>
          <p:spPr>
            <a:xfrm>
              <a:off x="6248400" y="1600200"/>
              <a:ext cx="1693624" cy="4760536"/>
            </a:xfrm>
            <a:custGeom>
              <a:avLst/>
              <a:gdLst>
                <a:gd name="connsiteX0" fmla="*/ 0 w 1657629"/>
                <a:gd name="connsiteY0" fmla="*/ 4511063 h 4511063"/>
                <a:gd name="connsiteX1" fmla="*/ 1656080 w 1657629"/>
                <a:gd name="connsiteY1" fmla="*/ 23 h 4511063"/>
                <a:gd name="connsiteX2" fmla="*/ 325120 w 1657629"/>
                <a:gd name="connsiteY2" fmla="*/ 4439943 h 4511063"/>
                <a:gd name="connsiteX0" fmla="*/ 0 w 1769468"/>
                <a:gd name="connsiteY0" fmla="*/ 4532663 h 4532663"/>
                <a:gd name="connsiteX1" fmla="*/ 1656080 w 1769468"/>
                <a:gd name="connsiteY1" fmla="*/ 21623 h 4532663"/>
                <a:gd name="connsiteX2" fmla="*/ 325120 w 1769468"/>
                <a:gd name="connsiteY2" fmla="*/ 4461543 h 4532663"/>
                <a:gd name="connsiteX0" fmla="*/ 0 w 1769468"/>
                <a:gd name="connsiteY0" fmla="*/ 4532663 h 4532663"/>
                <a:gd name="connsiteX1" fmla="*/ 1656080 w 1769468"/>
                <a:gd name="connsiteY1" fmla="*/ 21623 h 4532663"/>
                <a:gd name="connsiteX2" fmla="*/ 325120 w 1769468"/>
                <a:gd name="connsiteY2" fmla="*/ 4461543 h 4532663"/>
                <a:gd name="connsiteX0" fmla="*/ 0 w 1769468"/>
                <a:gd name="connsiteY0" fmla="*/ 4575870 h 4575870"/>
                <a:gd name="connsiteX1" fmla="*/ 1656080 w 1769468"/>
                <a:gd name="connsiteY1" fmla="*/ 64830 h 4575870"/>
                <a:gd name="connsiteX2" fmla="*/ 325120 w 1769468"/>
                <a:gd name="connsiteY2" fmla="*/ 4504750 h 4575870"/>
                <a:gd name="connsiteX0" fmla="*/ 0 w 1656080"/>
                <a:gd name="connsiteY0" fmla="*/ 4575870 h 4575870"/>
                <a:gd name="connsiteX1" fmla="*/ 1656080 w 1656080"/>
                <a:gd name="connsiteY1" fmla="*/ 64830 h 4575870"/>
                <a:gd name="connsiteX2" fmla="*/ 325120 w 1656080"/>
                <a:gd name="connsiteY2" fmla="*/ 4504750 h 4575870"/>
                <a:gd name="connsiteX0" fmla="*/ 38180 w 1694260"/>
                <a:gd name="connsiteY0" fmla="*/ 4657687 h 4657687"/>
                <a:gd name="connsiteX1" fmla="*/ 1694260 w 1694260"/>
                <a:gd name="connsiteY1" fmla="*/ 146647 h 4657687"/>
                <a:gd name="connsiteX2" fmla="*/ 363300 w 1694260"/>
                <a:gd name="connsiteY2" fmla="*/ 4586567 h 4657687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  <a:gd name="connsiteX0" fmla="*/ 37544 w 1693624"/>
                <a:gd name="connsiteY0" fmla="*/ 4760536 h 4760536"/>
                <a:gd name="connsiteX1" fmla="*/ 1693624 w 1693624"/>
                <a:gd name="connsiteY1" fmla="*/ 249496 h 4760536"/>
                <a:gd name="connsiteX2" fmla="*/ 362664 w 1693624"/>
                <a:gd name="connsiteY2" fmla="*/ 4689416 h 4760536"/>
                <a:gd name="connsiteX3" fmla="*/ 37544 w 1693624"/>
                <a:gd name="connsiteY3" fmla="*/ 4760536 h 476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624" h="4760536">
                  <a:moveTo>
                    <a:pt x="37544" y="4760536"/>
                  </a:moveTo>
                  <a:cubicBezTo>
                    <a:pt x="-258790" y="478942"/>
                    <a:pt x="1283837" y="-551451"/>
                    <a:pt x="1693624" y="249496"/>
                  </a:cubicBezTo>
                  <a:cubicBezTo>
                    <a:pt x="701331" y="-798677"/>
                    <a:pt x="135757" y="3162029"/>
                    <a:pt x="362664" y="4689416"/>
                  </a:cubicBezTo>
                  <a:lnTo>
                    <a:pt x="37544" y="47605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5432503" y="4511337"/>
              <a:ext cx="995680" cy="1869719"/>
            </a:xfrm>
            <a:custGeom>
              <a:avLst/>
              <a:gdLst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8500"/>
                <a:gd name="connsiteY0" fmla="*/ 1808480 h 1869440"/>
                <a:gd name="connsiteX1" fmla="*/ 0 w 998500"/>
                <a:gd name="connsiteY1" fmla="*/ 0 h 1869440"/>
                <a:gd name="connsiteX2" fmla="*/ 995680 w 99850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480 h 1869440"/>
                <a:gd name="connsiteX1" fmla="*/ 0 w 995680"/>
                <a:gd name="connsiteY1" fmla="*/ 0 h 1869440"/>
                <a:gd name="connsiteX2" fmla="*/ 995680 w 995680"/>
                <a:gd name="connsiteY2" fmla="*/ 1869440 h 1869440"/>
                <a:gd name="connsiteX0" fmla="*/ 701040 w 995680"/>
                <a:gd name="connsiteY0" fmla="*/ 1808614 h 1869574"/>
                <a:gd name="connsiteX1" fmla="*/ 0 w 995680"/>
                <a:gd name="connsiteY1" fmla="*/ 134 h 1869574"/>
                <a:gd name="connsiteX2" fmla="*/ 995680 w 995680"/>
                <a:gd name="connsiteY2" fmla="*/ 1869574 h 1869574"/>
                <a:gd name="connsiteX0" fmla="*/ 701040 w 995680"/>
                <a:gd name="connsiteY0" fmla="*/ 1808759 h 1869719"/>
                <a:gd name="connsiteX1" fmla="*/ 0 w 995680"/>
                <a:gd name="connsiteY1" fmla="*/ 279 h 1869719"/>
                <a:gd name="connsiteX2" fmla="*/ 995680 w 995680"/>
                <a:gd name="connsiteY2" fmla="*/ 1869719 h 1869719"/>
                <a:gd name="connsiteX0" fmla="*/ 701040 w 995680"/>
                <a:gd name="connsiteY0" fmla="*/ 1808759 h 1869719"/>
                <a:gd name="connsiteX1" fmla="*/ 0 w 995680"/>
                <a:gd name="connsiteY1" fmla="*/ 279 h 1869719"/>
                <a:gd name="connsiteX2" fmla="*/ 995680 w 995680"/>
                <a:gd name="connsiteY2" fmla="*/ 1869719 h 1869719"/>
                <a:gd name="connsiteX3" fmla="*/ 701040 w 995680"/>
                <a:gd name="connsiteY3" fmla="*/ 1808759 h 1869719"/>
                <a:gd name="connsiteX0" fmla="*/ 701040 w 995680"/>
                <a:gd name="connsiteY0" fmla="*/ 1808759 h 1869719"/>
                <a:gd name="connsiteX1" fmla="*/ 0 w 995680"/>
                <a:gd name="connsiteY1" fmla="*/ 279 h 1869719"/>
                <a:gd name="connsiteX2" fmla="*/ 995680 w 995680"/>
                <a:gd name="connsiteY2" fmla="*/ 1869719 h 1869719"/>
                <a:gd name="connsiteX3" fmla="*/ 701040 w 995680"/>
                <a:gd name="connsiteY3" fmla="*/ 1808759 h 186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680" h="1869719">
                  <a:moveTo>
                    <a:pt x="701040" y="1808759"/>
                  </a:moveTo>
                  <a:cubicBezTo>
                    <a:pt x="731520" y="738572"/>
                    <a:pt x="690880" y="389746"/>
                    <a:pt x="0" y="279"/>
                  </a:cubicBezTo>
                  <a:cubicBezTo>
                    <a:pt x="616373" y="-16654"/>
                    <a:pt x="968587" y="738572"/>
                    <a:pt x="995680" y="1869719"/>
                  </a:cubicBezTo>
                  <a:cubicBezTo>
                    <a:pt x="897467" y="1849399"/>
                    <a:pt x="707813" y="1859559"/>
                    <a:pt x="701040" y="180875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420741" y="3881698"/>
              <a:ext cx="799921" cy="2484067"/>
            </a:xfrm>
            <a:custGeom>
              <a:avLst/>
              <a:gdLst>
                <a:gd name="connsiteX0" fmla="*/ 0 w 796734"/>
                <a:gd name="connsiteY0" fmla="*/ 2468883 h 2468883"/>
                <a:gd name="connsiteX1" fmla="*/ 792480 w 796734"/>
                <a:gd name="connsiteY1" fmla="*/ 3 h 2468883"/>
                <a:gd name="connsiteX2" fmla="*/ 335280 w 796734"/>
                <a:gd name="connsiteY2" fmla="*/ 2448563 h 2468883"/>
                <a:gd name="connsiteX0" fmla="*/ 6690 w 803424"/>
                <a:gd name="connsiteY0" fmla="*/ 2468883 h 2468883"/>
                <a:gd name="connsiteX1" fmla="*/ 799170 w 803424"/>
                <a:gd name="connsiteY1" fmla="*/ 3 h 2468883"/>
                <a:gd name="connsiteX2" fmla="*/ 341970 w 803424"/>
                <a:gd name="connsiteY2" fmla="*/ 2448563 h 2468883"/>
                <a:gd name="connsiteX0" fmla="*/ 7441 w 823053"/>
                <a:gd name="connsiteY0" fmla="*/ 2469049 h 2469049"/>
                <a:gd name="connsiteX1" fmla="*/ 799921 w 823053"/>
                <a:gd name="connsiteY1" fmla="*/ 169 h 2469049"/>
                <a:gd name="connsiteX2" fmla="*/ 342721 w 823053"/>
                <a:gd name="connsiteY2" fmla="*/ 2448729 h 2469049"/>
                <a:gd name="connsiteX0" fmla="*/ 7441 w 823053"/>
                <a:gd name="connsiteY0" fmla="*/ 2469049 h 2469049"/>
                <a:gd name="connsiteX1" fmla="*/ 799921 w 823053"/>
                <a:gd name="connsiteY1" fmla="*/ 169 h 2469049"/>
                <a:gd name="connsiteX2" fmla="*/ 342721 w 823053"/>
                <a:gd name="connsiteY2" fmla="*/ 2448729 h 2469049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42721 w 799921"/>
                <a:gd name="connsiteY2" fmla="*/ 244856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0" fmla="*/ 7441 w 799921"/>
                <a:gd name="connsiteY0" fmla="*/ 2468880 h 2468880"/>
                <a:gd name="connsiteX1" fmla="*/ 799921 w 799921"/>
                <a:gd name="connsiteY1" fmla="*/ 0 h 2468880"/>
                <a:gd name="connsiteX2" fmla="*/ 373201 w 799921"/>
                <a:gd name="connsiteY2" fmla="*/ 2428240 h 2468880"/>
                <a:gd name="connsiteX3" fmla="*/ 7441 w 799921"/>
                <a:gd name="connsiteY3" fmla="*/ 2468880 h 2468880"/>
                <a:gd name="connsiteX0" fmla="*/ 7441 w 799921"/>
                <a:gd name="connsiteY0" fmla="*/ 2468880 h 2484067"/>
                <a:gd name="connsiteX1" fmla="*/ 799921 w 799921"/>
                <a:gd name="connsiteY1" fmla="*/ 0 h 2484067"/>
                <a:gd name="connsiteX2" fmla="*/ 373201 w 799921"/>
                <a:gd name="connsiteY2" fmla="*/ 2428240 h 2484067"/>
                <a:gd name="connsiteX3" fmla="*/ 7441 w 799921"/>
                <a:gd name="connsiteY3" fmla="*/ 2468880 h 24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921" h="2484067">
                  <a:moveTo>
                    <a:pt x="7441" y="2468880"/>
                  </a:moveTo>
                  <a:cubicBezTo>
                    <a:pt x="-81459" y="1053253"/>
                    <a:pt x="652601" y="23707"/>
                    <a:pt x="799921" y="0"/>
                  </a:cubicBezTo>
                  <a:cubicBezTo>
                    <a:pt x="63321" y="911013"/>
                    <a:pt x="373201" y="2428240"/>
                    <a:pt x="373201" y="2428240"/>
                  </a:cubicBezTo>
                  <a:cubicBezTo>
                    <a:pt x="109041" y="2533227"/>
                    <a:pt x="129361" y="2455333"/>
                    <a:pt x="7441" y="246888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232425" y="5481897"/>
              <a:ext cx="139878" cy="139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35625" y="5481897"/>
              <a:ext cx="139878" cy="139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228600"/>
            <a:ext cx="9144000" cy="6400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7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36" idx="3"/>
          </p:cNvCxnSpPr>
          <p:nvPr/>
        </p:nvCxnSpPr>
        <p:spPr>
          <a:xfrm rot="16200000" flipH="1">
            <a:off x="1148712" y="1943036"/>
            <a:ext cx="2126030" cy="465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454127" cy="528122"/>
            <a:chOff x="456197" y="502253"/>
            <a:chExt cx="3454127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your_theme_root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79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-13025" y="3104773"/>
            <a:ext cx="4427210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9197" y="301337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CSS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411575" y="2901951"/>
            <a:ext cx="637688" cy="528122"/>
            <a:chOff x="1319276" y="1759737"/>
            <a:chExt cx="863078" cy="714786"/>
          </a:xfrm>
        </p:grpSpPr>
        <p:sp>
          <p:nvSpPr>
            <p:cNvPr id="36" name="Trapezoid 35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templates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3093337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70961" y="4581001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Page.html.twig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2422159" y="525702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538606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0"/>
            <a:endCxn id="37" idx="1"/>
          </p:cNvCxnSpPr>
          <p:nvPr/>
        </p:nvCxnSpPr>
        <p:spPr>
          <a:xfrm rot="16200000" flipH="1">
            <a:off x="2651353" y="4287785"/>
            <a:ext cx="527254" cy="356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2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6554" y="2390079"/>
            <a:ext cx="575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</a:t>
            </a:r>
            <a:b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</a:t>
            </a:r>
            <a:endParaRPr lang="en-US" sz="3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2869338"/>
            <a:ext cx="11979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AMP</a:t>
            </a:r>
            <a:endParaRPr lang="en-US" sz="3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4732" y="2419217"/>
            <a:ext cx="5161" cy="1524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2713371" y="2419217"/>
            <a:ext cx="5161" cy="1524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lumMod val="9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Screen Shot 2015-04-07 at 12.24.16 PM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09800"/>
            <a:ext cx="1478685" cy="203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295400"/>
            <a:ext cx="9144000" cy="3657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36" idx="3"/>
          </p:cNvCxnSpPr>
          <p:nvPr/>
        </p:nvCxnSpPr>
        <p:spPr>
          <a:xfrm rot="16200000" flipH="1">
            <a:off x="1148712" y="1943036"/>
            <a:ext cx="2126030" cy="465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454127" cy="528122"/>
            <a:chOff x="456197" y="502253"/>
            <a:chExt cx="3454127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your_theme_root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79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-13025" y="3104773"/>
            <a:ext cx="4427210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9197" y="301337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CSS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411575" y="2901951"/>
            <a:ext cx="637688" cy="528122"/>
            <a:chOff x="1319276" y="1759737"/>
            <a:chExt cx="863078" cy="714786"/>
          </a:xfrm>
        </p:grpSpPr>
        <p:sp>
          <p:nvSpPr>
            <p:cNvPr id="36" name="Trapezoid 35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templates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3093337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70961" y="4581001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Page.html.twig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2422159" y="525702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538606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0"/>
            <a:endCxn id="37" idx="1"/>
          </p:cNvCxnSpPr>
          <p:nvPr/>
        </p:nvCxnSpPr>
        <p:spPr>
          <a:xfrm rot="16200000" flipH="1">
            <a:off x="2651353" y="4287785"/>
            <a:ext cx="527254" cy="356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Callout 68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400970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1921655" y="1170092"/>
            <a:ext cx="581146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0"/>
            <a:endCxn id="36" idx="3"/>
          </p:cNvCxnSpPr>
          <p:nvPr/>
        </p:nvCxnSpPr>
        <p:spPr>
          <a:xfrm rot="16200000" flipH="1">
            <a:off x="1148712" y="1943036"/>
            <a:ext cx="2126030" cy="465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60157" y="584625"/>
            <a:ext cx="3454127" cy="528122"/>
            <a:chOff x="456197" y="502253"/>
            <a:chExt cx="3454127" cy="528122"/>
          </a:xfrm>
        </p:grpSpPr>
        <p:sp>
          <p:nvSpPr>
            <p:cNvPr id="2" name="TextBox 1"/>
            <p:cNvSpPr txBox="1"/>
            <p:nvPr/>
          </p:nvSpPr>
          <p:spPr>
            <a:xfrm>
              <a:off x="1207045" y="612426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&lt;</a:t>
              </a:r>
              <a:r>
                <a:rPr lang="en-US" sz="1400" dirty="0" err="1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your_theme_root</a:t>
              </a:r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&gt;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56197" y="502253"/>
              <a:ext cx="637688" cy="528122"/>
              <a:chOff x="1319276" y="1759737"/>
              <a:chExt cx="863078" cy="714786"/>
            </a:xfrm>
          </p:grpSpPr>
          <p:sp>
            <p:nvSpPr>
              <p:cNvPr id="8" name="Trapezoid 7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39197" y="146724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12578" y="1357067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-15240" y="343177"/>
            <a:ext cx="9144000" cy="5791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8" idx="0"/>
            <a:endCxn id="50" idx="1"/>
          </p:cNvCxnSpPr>
          <p:nvPr/>
        </p:nvCxnSpPr>
        <p:spPr>
          <a:xfrm rot="16200000" flipH="1">
            <a:off x="-13025" y="3104773"/>
            <a:ext cx="4427210" cy="44315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9197" y="301337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CSS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411575" y="2901951"/>
            <a:ext cx="637688" cy="528122"/>
            <a:chOff x="1319276" y="1759737"/>
            <a:chExt cx="863078" cy="714786"/>
          </a:xfrm>
        </p:grpSpPr>
        <p:sp>
          <p:nvSpPr>
            <p:cNvPr id="36" name="Trapezoid 35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17779" y="3674393"/>
            <a:ext cx="3523695" cy="528122"/>
            <a:chOff x="1213819" y="3622436"/>
            <a:chExt cx="3523695" cy="528122"/>
          </a:xfrm>
        </p:grpSpPr>
        <p:sp>
          <p:nvSpPr>
            <p:cNvPr id="40" name="TextBox 39"/>
            <p:cNvSpPr txBox="1"/>
            <p:nvPr/>
          </p:nvSpPr>
          <p:spPr>
            <a:xfrm>
              <a:off x="2034235" y="3728500"/>
              <a:ext cx="2703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templates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213819" y="3622436"/>
              <a:ext cx="637688" cy="528122"/>
              <a:chOff x="1319276" y="1759737"/>
              <a:chExt cx="863078" cy="714786"/>
            </a:xfrm>
          </p:grpSpPr>
          <p:sp>
            <p:nvSpPr>
              <p:cNvPr id="43" name="Trapezoid 42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Folded Corner 36"/>
          <p:cNvSpPr/>
          <p:nvPr/>
        </p:nvSpPr>
        <p:spPr>
          <a:xfrm>
            <a:off x="3093337" y="44468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70961" y="4581001"/>
            <a:ext cx="251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Page.html.twig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2422159" y="5257023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48778" y="5386068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Your_theme.info.yml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60459" y="2129509"/>
            <a:ext cx="3326103" cy="528122"/>
            <a:chOff x="1856499" y="2070574"/>
            <a:chExt cx="3326103" cy="528122"/>
          </a:xfrm>
        </p:grpSpPr>
        <p:sp>
          <p:nvSpPr>
            <p:cNvPr id="53" name="TextBox 52"/>
            <p:cNvSpPr txBox="1"/>
            <p:nvPr/>
          </p:nvSpPr>
          <p:spPr>
            <a:xfrm>
              <a:off x="2668003" y="2199619"/>
              <a:ext cx="251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install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1856499" y="2070574"/>
              <a:ext cx="637688" cy="528122"/>
              <a:chOff x="1319276" y="1759737"/>
              <a:chExt cx="863078" cy="714786"/>
            </a:xfrm>
          </p:grpSpPr>
          <p:sp>
            <p:nvSpPr>
              <p:cNvPr id="55" name="Trapezoid 54"/>
              <p:cNvSpPr/>
              <p:nvPr/>
            </p:nvSpPr>
            <p:spPr>
              <a:xfrm rot="10800000">
                <a:off x="1319276" y="1956705"/>
                <a:ext cx="863078" cy="517818"/>
              </a:xfrm>
              <a:prstGeom prst="trapezoid">
                <a:avLst>
                  <a:gd name="adj" fmla="val 17187"/>
                </a:avLst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>
                <a:off x="1380923" y="1759737"/>
                <a:ext cx="739781" cy="198180"/>
              </a:xfrm>
              <a:custGeom>
                <a:avLst/>
                <a:gdLst>
                  <a:gd name="connsiteX0" fmla="*/ 0 w 739781"/>
                  <a:gd name="connsiteY0" fmla="*/ 0 h 172606"/>
                  <a:gd name="connsiteX1" fmla="*/ 739781 w 739781"/>
                  <a:gd name="connsiteY1" fmla="*/ 0 h 172606"/>
                  <a:gd name="connsiteX2" fmla="*/ 739781 w 739781"/>
                  <a:gd name="connsiteY2" fmla="*/ 172606 h 172606"/>
                  <a:gd name="connsiteX3" fmla="*/ 0 w 739781"/>
                  <a:gd name="connsiteY3" fmla="*/ 172606 h 172606"/>
                  <a:gd name="connsiteX4" fmla="*/ 0 w 739781"/>
                  <a:gd name="connsiteY4" fmla="*/ 0 h 172606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739781 w 739781"/>
                  <a:gd name="connsiteY2" fmla="*/ 374 h 172980"/>
                  <a:gd name="connsiteX3" fmla="*/ 739781 w 739781"/>
                  <a:gd name="connsiteY3" fmla="*/ 172980 h 172980"/>
                  <a:gd name="connsiteX4" fmla="*/ 0 w 739781"/>
                  <a:gd name="connsiteY4" fmla="*/ 172980 h 172980"/>
                  <a:gd name="connsiteX5" fmla="*/ 0 w 739781"/>
                  <a:gd name="connsiteY5" fmla="*/ 374 h 172980"/>
                  <a:gd name="connsiteX0" fmla="*/ 0 w 739781"/>
                  <a:gd name="connsiteY0" fmla="*/ 374 h 172980"/>
                  <a:gd name="connsiteX1" fmla="*/ 141956 w 739781"/>
                  <a:gd name="connsiteY1" fmla="*/ 0 h 172980"/>
                  <a:gd name="connsiteX2" fmla="*/ 249580 w 739781"/>
                  <a:gd name="connsiteY2" fmla="*/ 0 h 172980"/>
                  <a:gd name="connsiteX3" fmla="*/ 739781 w 739781"/>
                  <a:gd name="connsiteY3" fmla="*/ 374 h 172980"/>
                  <a:gd name="connsiteX4" fmla="*/ 739781 w 739781"/>
                  <a:gd name="connsiteY4" fmla="*/ 172980 h 172980"/>
                  <a:gd name="connsiteX5" fmla="*/ 0 w 739781"/>
                  <a:gd name="connsiteY5" fmla="*/ 172980 h 172980"/>
                  <a:gd name="connsiteX6" fmla="*/ 0 w 739781"/>
                  <a:gd name="connsiteY6" fmla="*/ 374 h 172980"/>
                  <a:gd name="connsiteX0" fmla="*/ 0 w 739781"/>
                  <a:gd name="connsiteY0" fmla="*/ 5755 h 178361"/>
                  <a:gd name="connsiteX1" fmla="*/ 141956 w 739781"/>
                  <a:gd name="connsiteY1" fmla="*/ 5381 h 178361"/>
                  <a:gd name="connsiteX2" fmla="*/ 249580 w 739781"/>
                  <a:gd name="connsiteY2" fmla="*/ 5381 h 178361"/>
                  <a:gd name="connsiteX3" fmla="*/ 330298 w 739781"/>
                  <a:gd name="connsiteY3" fmla="*/ 0 h 178361"/>
                  <a:gd name="connsiteX4" fmla="*/ 739781 w 739781"/>
                  <a:gd name="connsiteY4" fmla="*/ 5755 h 178361"/>
                  <a:gd name="connsiteX5" fmla="*/ 739781 w 739781"/>
                  <a:gd name="connsiteY5" fmla="*/ 178361 h 178361"/>
                  <a:gd name="connsiteX6" fmla="*/ 0 w 739781"/>
                  <a:gd name="connsiteY6" fmla="*/ 178361 h 178361"/>
                  <a:gd name="connsiteX7" fmla="*/ 0 w 739781"/>
                  <a:gd name="connsiteY7" fmla="*/ 5755 h 178361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0298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23774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3011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335679 w 739781"/>
                  <a:gd name="connsiteY3" fmla="*/ 118392 h 291372"/>
                  <a:gd name="connsiteX4" fmla="*/ 739781 w 739781"/>
                  <a:gd name="connsiteY4" fmla="*/ 118766 h 291372"/>
                  <a:gd name="connsiteX5" fmla="*/ 739781 w 739781"/>
                  <a:gd name="connsiteY5" fmla="*/ 291372 h 291372"/>
                  <a:gd name="connsiteX6" fmla="*/ 0 w 739781"/>
                  <a:gd name="connsiteY6" fmla="*/ 291372 h 291372"/>
                  <a:gd name="connsiteX7" fmla="*/ 0 w 739781"/>
                  <a:gd name="connsiteY7" fmla="*/ 118766 h 291372"/>
                  <a:gd name="connsiteX0" fmla="*/ 0 w 739781"/>
                  <a:gd name="connsiteY0" fmla="*/ 118766 h 291372"/>
                  <a:gd name="connsiteX1" fmla="*/ 141956 w 739781"/>
                  <a:gd name="connsiteY1" fmla="*/ 118392 h 291372"/>
                  <a:gd name="connsiteX2" fmla="*/ 228055 w 739781"/>
                  <a:gd name="connsiteY2" fmla="*/ 0 h 291372"/>
                  <a:gd name="connsiteX3" fmla="*/ 276486 w 739781"/>
                  <a:gd name="connsiteY3" fmla="*/ 59197 h 291372"/>
                  <a:gd name="connsiteX4" fmla="*/ 335679 w 739781"/>
                  <a:gd name="connsiteY4" fmla="*/ 118392 h 291372"/>
                  <a:gd name="connsiteX5" fmla="*/ 739781 w 739781"/>
                  <a:gd name="connsiteY5" fmla="*/ 118766 h 291372"/>
                  <a:gd name="connsiteX6" fmla="*/ 739781 w 739781"/>
                  <a:gd name="connsiteY6" fmla="*/ 291372 h 291372"/>
                  <a:gd name="connsiteX7" fmla="*/ 0 w 739781"/>
                  <a:gd name="connsiteY7" fmla="*/ 291372 h 291372"/>
                  <a:gd name="connsiteX8" fmla="*/ 0 w 739781"/>
                  <a:gd name="connsiteY8" fmla="*/ 118766 h 291372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276486 w 739781"/>
                  <a:gd name="connsiteY3" fmla="*/ 16145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08773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22884 w 739781"/>
                  <a:gd name="connsiteY3" fmla="*/ 0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  <a:gd name="connsiteX0" fmla="*/ 0 w 739781"/>
                  <a:gd name="connsiteY0" fmla="*/ 75714 h 248320"/>
                  <a:gd name="connsiteX1" fmla="*/ 141956 w 739781"/>
                  <a:gd name="connsiteY1" fmla="*/ 75340 h 248320"/>
                  <a:gd name="connsiteX2" fmla="*/ 163481 w 739781"/>
                  <a:gd name="connsiteY2" fmla="*/ 0 h 248320"/>
                  <a:gd name="connsiteX3" fmla="*/ 319356 w 739781"/>
                  <a:gd name="connsiteY3" fmla="*/ 3528 h 248320"/>
                  <a:gd name="connsiteX4" fmla="*/ 335679 w 739781"/>
                  <a:gd name="connsiteY4" fmla="*/ 75340 h 248320"/>
                  <a:gd name="connsiteX5" fmla="*/ 739781 w 739781"/>
                  <a:gd name="connsiteY5" fmla="*/ 75714 h 248320"/>
                  <a:gd name="connsiteX6" fmla="*/ 739781 w 739781"/>
                  <a:gd name="connsiteY6" fmla="*/ 248320 h 248320"/>
                  <a:gd name="connsiteX7" fmla="*/ 0 w 739781"/>
                  <a:gd name="connsiteY7" fmla="*/ 248320 h 248320"/>
                  <a:gd name="connsiteX8" fmla="*/ 0 w 739781"/>
                  <a:gd name="connsiteY8" fmla="*/ 75714 h 24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781" h="248320">
                    <a:moveTo>
                      <a:pt x="0" y="75714"/>
                    </a:moveTo>
                    <a:lnTo>
                      <a:pt x="141956" y="75340"/>
                    </a:lnTo>
                    <a:lnTo>
                      <a:pt x="163481" y="0"/>
                    </a:lnTo>
                    <a:lnTo>
                      <a:pt x="319356" y="3528"/>
                    </a:lnTo>
                    <a:lnTo>
                      <a:pt x="335679" y="75340"/>
                    </a:lnTo>
                    <a:lnTo>
                      <a:pt x="739781" y="75714"/>
                    </a:lnTo>
                    <a:lnTo>
                      <a:pt x="739781" y="248320"/>
                    </a:lnTo>
                    <a:lnTo>
                      <a:pt x="0" y="248320"/>
                    </a:lnTo>
                    <a:lnTo>
                      <a:pt x="0" y="75714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0" name="Elbow Connector 59"/>
          <p:cNvCxnSpPr>
            <a:stCxn id="11" idx="0"/>
            <a:endCxn id="55" idx="3"/>
          </p:cNvCxnSpPr>
          <p:nvPr/>
        </p:nvCxnSpPr>
        <p:spPr>
          <a:xfrm rot="16200000" flipH="1">
            <a:off x="2621806" y="1994804"/>
            <a:ext cx="581146" cy="3619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3" idx="0"/>
            <a:endCxn id="37" idx="1"/>
          </p:cNvCxnSpPr>
          <p:nvPr/>
        </p:nvCxnSpPr>
        <p:spPr>
          <a:xfrm rot="16200000" flipH="1">
            <a:off x="2651353" y="4287785"/>
            <a:ext cx="527254" cy="356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43" idx="3"/>
          </p:cNvCxnSpPr>
          <p:nvPr/>
        </p:nvCxnSpPr>
        <p:spPr>
          <a:xfrm rot="16200000" flipH="1">
            <a:off x="765593" y="2326155"/>
            <a:ext cx="2898472" cy="471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Callout 68"/>
          <p:cNvSpPr/>
          <p:nvPr/>
        </p:nvSpPr>
        <p:spPr>
          <a:xfrm>
            <a:off x="5318760" y="1118037"/>
            <a:ext cx="2590800" cy="1396497"/>
          </a:xfrm>
          <a:prstGeom prst="wedgeEllipseCallout">
            <a:avLst>
              <a:gd name="adj1" fmla="val -68162"/>
              <a:gd name="adj2" fmla="val 37908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13716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Default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Configuration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YML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0" name="Oval Callout 69"/>
          <p:cNvSpPr/>
          <p:nvPr/>
        </p:nvSpPr>
        <p:spPr>
          <a:xfrm>
            <a:off x="5318760" y="2831101"/>
            <a:ext cx="2590800" cy="815352"/>
          </a:xfrm>
          <a:prstGeom prst="wedgeEllipseCallout">
            <a:avLst>
              <a:gd name="adj1" fmla="val -78358"/>
              <a:gd name="adj2" fmla="val 77783"/>
            </a:avLst>
          </a:prstGeom>
          <a:solidFill>
            <a:srgbClr val="000000">
              <a:alpha val="26000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Twig Templates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73813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8781" y="622587"/>
            <a:ext cx="313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My_blog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4135" y="13924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config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8" idx="0"/>
            <a:endCxn id="11" idx="3"/>
          </p:cNvCxnSpPr>
          <p:nvPr/>
        </p:nvCxnSpPr>
        <p:spPr>
          <a:xfrm rot="16200000" flipH="1">
            <a:off x="3009286" y="1098026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" idx="0"/>
            <a:endCxn id="14" idx="3"/>
          </p:cNvCxnSpPr>
          <p:nvPr/>
        </p:nvCxnSpPr>
        <p:spPr>
          <a:xfrm rot="16200000" flipH="1">
            <a:off x="3703554" y="1923236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</p:cNvCxnSpPr>
          <p:nvPr/>
        </p:nvCxnSpPr>
        <p:spPr>
          <a:xfrm rot="16200000" flipH="1">
            <a:off x="2240024" y="1867289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747933" y="512414"/>
            <a:ext cx="637688" cy="528122"/>
            <a:chOff x="1319276" y="1759737"/>
            <a:chExt cx="863078" cy="714786"/>
          </a:xfrm>
        </p:grpSpPr>
        <p:sp>
          <p:nvSpPr>
            <p:cNvPr id="8" name="Trapezoid 7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497516" y="1282309"/>
            <a:ext cx="637688" cy="528122"/>
            <a:chOff x="1319276" y="1759737"/>
            <a:chExt cx="863078" cy="714786"/>
          </a:xfrm>
        </p:grpSpPr>
        <p:sp>
          <p:nvSpPr>
            <p:cNvPr id="11" name="Trapezoid 10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136469" y="2052203"/>
            <a:ext cx="637688" cy="528122"/>
            <a:chOff x="1319276" y="1759737"/>
            <a:chExt cx="863078" cy="714786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63089" y="2162376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install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4136" y="300503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My_BLOG.info.yml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3497517" y="3627935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24136" y="375698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My_BLOG.module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Elbow Connector 22"/>
          <p:cNvCxnSpPr>
            <a:stCxn id="8" idx="0"/>
            <a:endCxn id="21" idx="1"/>
          </p:cNvCxnSpPr>
          <p:nvPr/>
        </p:nvCxnSpPr>
        <p:spPr>
          <a:xfrm rot="16200000" flipH="1">
            <a:off x="1846981" y="2260332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783" y="314960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3497514" y="2875990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36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9060" y="2196245"/>
            <a:ext cx="2064192" cy="1999457"/>
            <a:chOff x="-853044" y="918684"/>
            <a:chExt cx="5013345" cy="4856123"/>
          </a:xfrm>
        </p:grpSpPr>
        <p:sp>
          <p:nvSpPr>
            <p:cNvPr id="3" name="Freeform 2"/>
            <p:cNvSpPr/>
            <p:nvPr/>
          </p:nvSpPr>
          <p:spPr>
            <a:xfrm>
              <a:off x="-853044" y="918684"/>
              <a:ext cx="5013345" cy="4856123"/>
            </a:xfrm>
            <a:custGeom>
              <a:avLst/>
              <a:gdLst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82125 h 4809709"/>
                <a:gd name="connsiteX1" fmla="*/ 3331243 w 5038504"/>
                <a:gd name="connsiteY1" fmla="*/ 0 h 4809709"/>
                <a:gd name="connsiteX2" fmla="*/ 4736610 w 5038504"/>
                <a:gd name="connsiteY2" fmla="*/ 458067 h 4809709"/>
                <a:gd name="connsiteX3" fmla="*/ 5038504 w 5038504"/>
                <a:gd name="connsiteY3" fmla="*/ 1790627 h 4809709"/>
                <a:gd name="connsiteX4" fmla="*/ 2821146 w 5038504"/>
                <a:gd name="connsiteY4" fmla="*/ 2550603 h 4809709"/>
                <a:gd name="connsiteX5" fmla="*/ 1467829 w 5038504"/>
                <a:gd name="connsiteY5" fmla="*/ 4809709 h 4809709"/>
                <a:gd name="connsiteX6" fmla="*/ 364355 w 5038504"/>
                <a:gd name="connsiteY6" fmla="*/ 4247535 h 4809709"/>
                <a:gd name="connsiteX7" fmla="*/ 0 w 5038504"/>
                <a:gd name="connsiteY7" fmla="*/ 3206473 h 4809709"/>
                <a:gd name="connsiteX8" fmla="*/ 2342280 w 5038504"/>
                <a:gd name="connsiteY8" fmla="*/ 2082125 h 4809709"/>
                <a:gd name="connsiteX0" fmla="*/ 2342280 w 5038504"/>
                <a:gd name="connsiteY0" fmla="*/ 2091783 h 4819367"/>
                <a:gd name="connsiteX1" fmla="*/ 3331243 w 5038504"/>
                <a:gd name="connsiteY1" fmla="*/ 9658 h 4819367"/>
                <a:gd name="connsiteX2" fmla="*/ 4736610 w 5038504"/>
                <a:gd name="connsiteY2" fmla="*/ 467725 h 4819367"/>
                <a:gd name="connsiteX3" fmla="*/ 5038504 w 5038504"/>
                <a:gd name="connsiteY3" fmla="*/ 1800285 h 4819367"/>
                <a:gd name="connsiteX4" fmla="*/ 2821146 w 5038504"/>
                <a:gd name="connsiteY4" fmla="*/ 2560261 h 4819367"/>
                <a:gd name="connsiteX5" fmla="*/ 1467829 w 5038504"/>
                <a:gd name="connsiteY5" fmla="*/ 4819367 h 4819367"/>
                <a:gd name="connsiteX6" fmla="*/ 364355 w 5038504"/>
                <a:gd name="connsiteY6" fmla="*/ 4257193 h 4819367"/>
                <a:gd name="connsiteX7" fmla="*/ 0 w 5038504"/>
                <a:gd name="connsiteY7" fmla="*/ 3216131 h 4819367"/>
                <a:gd name="connsiteX8" fmla="*/ 2342280 w 5038504"/>
                <a:gd name="connsiteY8" fmla="*/ 2091783 h 4819367"/>
                <a:gd name="connsiteX0" fmla="*/ 2342280 w 5038504"/>
                <a:gd name="connsiteY0" fmla="*/ 2162517 h 4890101"/>
                <a:gd name="connsiteX1" fmla="*/ 3331243 w 5038504"/>
                <a:gd name="connsiteY1" fmla="*/ 80392 h 4890101"/>
                <a:gd name="connsiteX2" fmla="*/ 4736610 w 5038504"/>
                <a:gd name="connsiteY2" fmla="*/ 538459 h 4890101"/>
                <a:gd name="connsiteX3" fmla="*/ 5038504 w 5038504"/>
                <a:gd name="connsiteY3" fmla="*/ 1871019 h 4890101"/>
                <a:gd name="connsiteX4" fmla="*/ 2821146 w 5038504"/>
                <a:gd name="connsiteY4" fmla="*/ 2630995 h 4890101"/>
                <a:gd name="connsiteX5" fmla="*/ 1467829 w 5038504"/>
                <a:gd name="connsiteY5" fmla="*/ 4890101 h 4890101"/>
                <a:gd name="connsiteX6" fmla="*/ 364355 w 5038504"/>
                <a:gd name="connsiteY6" fmla="*/ 4327927 h 4890101"/>
                <a:gd name="connsiteX7" fmla="*/ 0 w 5038504"/>
                <a:gd name="connsiteY7" fmla="*/ 3286865 h 4890101"/>
                <a:gd name="connsiteX8" fmla="*/ 2342280 w 5038504"/>
                <a:gd name="connsiteY8" fmla="*/ 2162517 h 4890101"/>
                <a:gd name="connsiteX0" fmla="*/ 2342280 w 5038504"/>
                <a:gd name="connsiteY0" fmla="*/ 2198230 h 4925814"/>
                <a:gd name="connsiteX1" fmla="*/ 3331243 w 5038504"/>
                <a:gd name="connsiteY1" fmla="*/ 116105 h 4925814"/>
                <a:gd name="connsiteX2" fmla="*/ 4736610 w 5038504"/>
                <a:gd name="connsiteY2" fmla="*/ 574172 h 4925814"/>
                <a:gd name="connsiteX3" fmla="*/ 5038504 w 5038504"/>
                <a:gd name="connsiteY3" fmla="*/ 1906732 h 4925814"/>
                <a:gd name="connsiteX4" fmla="*/ 2821146 w 5038504"/>
                <a:gd name="connsiteY4" fmla="*/ 2666708 h 4925814"/>
                <a:gd name="connsiteX5" fmla="*/ 1467829 w 5038504"/>
                <a:gd name="connsiteY5" fmla="*/ 4925814 h 4925814"/>
                <a:gd name="connsiteX6" fmla="*/ 364355 w 5038504"/>
                <a:gd name="connsiteY6" fmla="*/ 4363640 h 4925814"/>
                <a:gd name="connsiteX7" fmla="*/ 0 w 5038504"/>
                <a:gd name="connsiteY7" fmla="*/ 3322578 h 4925814"/>
                <a:gd name="connsiteX8" fmla="*/ 2342280 w 5038504"/>
                <a:gd name="connsiteY8" fmla="*/ 2198230 h 4925814"/>
                <a:gd name="connsiteX0" fmla="*/ 2342280 w 5038504"/>
                <a:gd name="connsiteY0" fmla="*/ 2181613 h 4909197"/>
                <a:gd name="connsiteX1" fmla="*/ 3331243 w 5038504"/>
                <a:gd name="connsiteY1" fmla="*/ 99488 h 4909197"/>
                <a:gd name="connsiteX2" fmla="*/ 4736610 w 5038504"/>
                <a:gd name="connsiteY2" fmla="*/ 557555 h 4909197"/>
                <a:gd name="connsiteX3" fmla="*/ 5038504 w 5038504"/>
                <a:gd name="connsiteY3" fmla="*/ 1890115 h 4909197"/>
                <a:gd name="connsiteX4" fmla="*/ 2821146 w 5038504"/>
                <a:gd name="connsiteY4" fmla="*/ 2650091 h 4909197"/>
                <a:gd name="connsiteX5" fmla="*/ 1467829 w 5038504"/>
                <a:gd name="connsiteY5" fmla="*/ 4909197 h 4909197"/>
                <a:gd name="connsiteX6" fmla="*/ 364355 w 5038504"/>
                <a:gd name="connsiteY6" fmla="*/ 4347023 h 4909197"/>
                <a:gd name="connsiteX7" fmla="*/ 0 w 5038504"/>
                <a:gd name="connsiteY7" fmla="*/ 3305961 h 4909197"/>
                <a:gd name="connsiteX8" fmla="*/ 2342280 w 5038504"/>
                <a:gd name="connsiteY8" fmla="*/ 2181613 h 4909197"/>
                <a:gd name="connsiteX0" fmla="*/ 2342280 w 5354014"/>
                <a:gd name="connsiteY0" fmla="*/ 2181613 h 4909197"/>
                <a:gd name="connsiteX1" fmla="*/ 3331243 w 5354014"/>
                <a:gd name="connsiteY1" fmla="*/ 99488 h 4909197"/>
                <a:gd name="connsiteX2" fmla="*/ 4736610 w 5354014"/>
                <a:gd name="connsiteY2" fmla="*/ 557555 h 4909197"/>
                <a:gd name="connsiteX3" fmla="*/ 5038504 w 5354014"/>
                <a:gd name="connsiteY3" fmla="*/ 1890115 h 4909197"/>
                <a:gd name="connsiteX4" fmla="*/ 2821146 w 5354014"/>
                <a:gd name="connsiteY4" fmla="*/ 2650091 h 4909197"/>
                <a:gd name="connsiteX5" fmla="*/ 1467829 w 5354014"/>
                <a:gd name="connsiteY5" fmla="*/ 4909197 h 4909197"/>
                <a:gd name="connsiteX6" fmla="*/ 364355 w 5354014"/>
                <a:gd name="connsiteY6" fmla="*/ 4347023 h 4909197"/>
                <a:gd name="connsiteX7" fmla="*/ 0 w 5354014"/>
                <a:gd name="connsiteY7" fmla="*/ 3305961 h 4909197"/>
                <a:gd name="connsiteX8" fmla="*/ 2342280 w 5354014"/>
                <a:gd name="connsiteY8" fmla="*/ 2181613 h 4909197"/>
                <a:gd name="connsiteX0" fmla="*/ 2342280 w 5202205"/>
                <a:gd name="connsiteY0" fmla="*/ 2181613 h 4909197"/>
                <a:gd name="connsiteX1" fmla="*/ 3331243 w 5202205"/>
                <a:gd name="connsiteY1" fmla="*/ 99488 h 4909197"/>
                <a:gd name="connsiteX2" fmla="*/ 4736610 w 5202205"/>
                <a:gd name="connsiteY2" fmla="*/ 557555 h 4909197"/>
                <a:gd name="connsiteX3" fmla="*/ 5038504 w 5202205"/>
                <a:gd name="connsiteY3" fmla="*/ 1890115 h 4909197"/>
                <a:gd name="connsiteX4" fmla="*/ 2821146 w 5202205"/>
                <a:gd name="connsiteY4" fmla="*/ 2650091 h 4909197"/>
                <a:gd name="connsiteX5" fmla="*/ 1467829 w 5202205"/>
                <a:gd name="connsiteY5" fmla="*/ 4909197 h 4909197"/>
                <a:gd name="connsiteX6" fmla="*/ 364355 w 5202205"/>
                <a:gd name="connsiteY6" fmla="*/ 4347023 h 4909197"/>
                <a:gd name="connsiteX7" fmla="*/ 0 w 5202205"/>
                <a:gd name="connsiteY7" fmla="*/ 3305961 h 4909197"/>
                <a:gd name="connsiteX8" fmla="*/ 2342280 w 5202205"/>
                <a:gd name="connsiteY8" fmla="*/ 2181613 h 4909197"/>
                <a:gd name="connsiteX0" fmla="*/ 2342280 w 5165622"/>
                <a:gd name="connsiteY0" fmla="*/ 2181613 h 4909197"/>
                <a:gd name="connsiteX1" fmla="*/ 3331243 w 5165622"/>
                <a:gd name="connsiteY1" fmla="*/ 99488 h 4909197"/>
                <a:gd name="connsiteX2" fmla="*/ 4736610 w 5165622"/>
                <a:gd name="connsiteY2" fmla="*/ 557555 h 4909197"/>
                <a:gd name="connsiteX3" fmla="*/ 5038504 w 5165622"/>
                <a:gd name="connsiteY3" fmla="*/ 1890115 h 4909197"/>
                <a:gd name="connsiteX4" fmla="*/ 2821146 w 5165622"/>
                <a:gd name="connsiteY4" fmla="*/ 2650091 h 4909197"/>
                <a:gd name="connsiteX5" fmla="*/ 1467829 w 5165622"/>
                <a:gd name="connsiteY5" fmla="*/ 4909197 h 4909197"/>
                <a:gd name="connsiteX6" fmla="*/ 364355 w 5165622"/>
                <a:gd name="connsiteY6" fmla="*/ 4347023 h 4909197"/>
                <a:gd name="connsiteX7" fmla="*/ 0 w 5165622"/>
                <a:gd name="connsiteY7" fmla="*/ 3305961 h 4909197"/>
                <a:gd name="connsiteX8" fmla="*/ 2342280 w 5165622"/>
                <a:gd name="connsiteY8" fmla="*/ 2181613 h 4909197"/>
                <a:gd name="connsiteX0" fmla="*/ 2342280 w 5130871"/>
                <a:gd name="connsiteY0" fmla="*/ 2179637 h 4907221"/>
                <a:gd name="connsiteX1" fmla="*/ 3331243 w 5130871"/>
                <a:gd name="connsiteY1" fmla="*/ 97512 h 4907221"/>
                <a:gd name="connsiteX2" fmla="*/ 4736610 w 5130871"/>
                <a:gd name="connsiteY2" fmla="*/ 555579 h 4907221"/>
                <a:gd name="connsiteX3" fmla="*/ 4996863 w 5130871"/>
                <a:gd name="connsiteY3" fmla="*/ 1981835 h 4907221"/>
                <a:gd name="connsiteX4" fmla="*/ 2821146 w 5130871"/>
                <a:gd name="connsiteY4" fmla="*/ 2648115 h 4907221"/>
                <a:gd name="connsiteX5" fmla="*/ 1467829 w 5130871"/>
                <a:gd name="connsiteY5" fmla="*/ 4907221 h 4907221"/>
                <a:gd name="connsiteX6" fmla="*/ 364355 w 5130871"/>
                <a:gd name="connsiteY6" fmla="*/ 4345047 h 4907221"/>
                <a:gd name="connsiteX7" fmla="*/ 0 w 5130871"/>
                <a:gd name="connsiteY7" fmla="*/ 3303985 h 4907221"/>
                <a:gd name="connsiteX8" fmla="*/ 2342280 w 5130871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342280 w 5186156"/>
                <a:gd name="connsiteY0" fmla="*/ 2179637 h 4907221"/>
                <a:gd name="connsiteX1" fmla="*/ 3331243 w 5186156"/>
                <a:gd name="connsiteY1" fmla="*/ 97512 h 4907221"/>
                <a:gd name="connsiteX2" fmla="*/ 4736610 w 5186156"/>
                <a:gd name="connsiteY2" fmla="*/ 555579 h 4907221"/>
                <a:gd name="connsiteX3" fmla="*/ 4996863 w 5186156"/>
                <a:gd name="connsiteY3" fmla="*/ 1981835 h 4907221"/>
                <a:gd name="connsiteX4" fmla="*/ 2821146 w 5186156"/>
                <a:gd name="connsiteY4" fmla="*/ 2648115 h 4907221"/>
                <a:gd name="connsiteX5" fmla="*/ 1467829 w 5186156"/>
                <a:gd name="connsiteY5" fmla="*/ 4907221 h 4907221"/>
                <a:gd name="connsiteX6" fmla="*/ 364355 w 5186156"/>
                <a:gd name="connsiteY6" fmla="*/ 4345047 h 4907221"/>
                <a:gd name="connsiteX7" fmla="*/ 0 w 5186156"/>
                <a:gd name="connsiteY7" fmla="*/ 3303985 h 4907221"/>
                <a:gd name="connsiteX8" fmla="*/ 2342280 w 5186156"/>
                <a:gd name="connsiteY8" fmla="*/ 2179637 h 4907221"/>
                <a:gd name="connsiteX0" fmla="*/ 2458828 w 5302704"/>
                <a:gd name="connsiteY0" fmla="*/ 2179637 h 4907221"/>
                <a:gd name="connsiteX1" fmla="*/ 3447791 w 5302704"/>
                <a:gd name="connsiteY1" fmla="*/ 97512 h 4907221"/>
                <a:gd name="connsiteX2" fmla="*/ 4853158 w 5302704"/>
                <a:gd name="connsiteY2" fmla="*/ 555579 h 4907221"/>
                <a:gd name="connsiteX3" fmla="*/ 5113411 w 5302704"/>
                <a:gd name="connsiteY3" fmla="*/ 1981835 h 4907221"/>
                <a:gd name="connsiteX4" fmla="*/ 2937694 w 5302704"/>
                <a:gd name="connsiteY4" fmla="*/ 2648115 h 4907221"/>
                <a:gd name="connsiteX5" fmla="*/ 1584377 w 5302704"/>
                <a:gd name="connsiteY5" fmla="*/ 4907221 h 4907221"/>
                <a:gd name="connsiteX6" fmla="*/ 480903 w 5302704"/>
                <a:gd name="connsiteY6" fmla="*/ 4345047 h 4907221"/>
                <a:gd name="connsiteX7" fmla="*/ 116548 w 5302704"/>
                <a:gd name="connsiteY7" fmla="*/ 3303985 h 4907221"/>
                <a:gd name="connsiteX8" fmla="*/ 2458828 w 5302704"/>
                <a:gd name="connsiteY8" fmla="*/ 2179637 h 4907221"/>
                <a:gd name="connsiteX0" fmla="*/ 2353613 w 5197489"/>
                <a:gd name="connsiteY0" fmla="*/ 2179637 h 4907221"/>
                <a:gd name="connsiteX1" fmla="*/ 3342576 w 5197489"/>
                <a:gd name="connsiteY1" fmla="*/ 97512 h 4907221"/>
                <a:gd name="connsiteX2" fmla="*/ 4747943 w 5197489"/>
                <a:gd name="connsiteY2" fmla="*/ 555579 h 4907221"/>
                <a:gd name="connsiteX3" fmla="*/ 5008196 w 5197489"/>
                <a:gd name="connsiteY3" fmla="*/ 1981835 h 4907221"/>
                <a:gd name="connsiteX4" fmla="*/ 2832479 w 5197489"/>
                <a:gd name="connsiteY4" fmla="*/ 2648115 h 4907221"/>
                <a:gd name="connsiteX5" fmla="*/ 1479162 w 5197489"/>
                <a:gd name="connsiteY5" fmla="*/ 4907221 h 4907221"/>
                <a:gd name="connsiteX6" fmla="*/ 375688 w 5197489"/>
                <a:gd name="connsiteY6" fmla="*/ 4345047 h 4907221"/>
                <a:gd name="connsiteX7" fmla="*/ 11333 w 5197489"/>
                <a:gd name="connsiteY7" fmla="*/ 3303985 h 4907221"/>
                <a:gd name="connsiteX8" fmla="*/ 2353613 w 5197489"/>
                <a:gd name="connsiteY8" fmla="*/ 2179637 h 4907221"/>
                <a:gd name="connsiteX0" fmla="*/ 2478592 w 5322468"/>
                <a:gd name="connsiteY0" fmla="*/ 2179637 h 4907221"/>
                <a:gd name="connsiteX1" fmla="*/ 3467555 w 5322468"/>
                <a:gd name="connsiteY1" fmla="*/ 97512 h 4907221"/>
                <a:gd name="connsiteX2" fmla="*/ 4872922 w 5322468"/>
                <a:gd name="connsiteY2" fmla="*/ 555579 h 4907221"/>
                <a:gd name="connsiteX3" fmla="*/ 5133175 w 5322468"/>
                <a:gd name="connsiteY3" fmla="*/ 1981835 h 4907221"/>
                <a:gd name="connsiteX4" fmla="*/ 2957458 w 5322468"/>
                <a:gd name="connsiteY4" fmla="*/ 2648115 h 4907221"/>
                <a:gd name="connsiteX5" fmla="*/ 1604141 w 5322468"/>
                <a:gd name="connsiteY5" fmla="*/ 4907221 h 4907221"/>
                <a:gd name="connsiteX6" fmla="*/ 500667 w 5322468"/>
                <a:gd name="connsiteY6" fmla="*/ 4345047 h 4907221"/>
                <a:gd name="connsiteX7" fmla="*/ 136312 w 5322468"/>
                <a:gd name="connsiteY7" fmla="*/ 3303985 h 4907221"/>
                <a:gd name="connsiteX8" fmla="*/ 2478592 w 5322468"/>
                <a:gd name="connsiteY8" fmla="*/ 2179637 h 4907221"/>
                <a:gd name="connsiteX0" fmla="*/ 2478592 w 5322468"/>
                <a:gd name="connsiteY0" fmla="*/ 2179637 h 4918222"/>
                <a:gd name="connsiteX1" fmla="*/ 3467555 w 5322468"/>
                <a:gd name="connsiteY1" fmla="*/ 97512 h 4918222"/>
                <a:gd name="connsiteX2" fmla="*/ 4872922 w 5322468"/>
                <a:gd name="connsiteY2" fmla="*/ 555579 h 4918222"/>
                <a:gd name="connsiteX3" fmla="*/ 5133175 w 5322468"/>
                <a:gd name="connsiteY3" fmla="*/ 1981835 h 4918222"/>
                <a:gd name="connsiteX4" fmla="*/ 2957458 w 5322468"/>
                <a:gd name="connsiteY4" fmla="*/ 2648115 h 4918222"/>
                <a:gd name="connsiteX5" fmla="*/ 1604141 w 5322468"/>
                <a:gd name="connsiteY5" fmla="*/ 4907221 h 4918222"/>
                <a:gd name="connsiteX6" fmla="*/ 500667 w 5322468"/>
                <a:gd name="connsiteY6" fmla="*/ 4345047 h 4918222"/>
                <a:gd name="connsiteX7" fmla="*/ 136312 w 5322468"/>
                <a:gd name="connsiteY7" fmla="*/ 3303985 h 4918222"/>
                <a:gd name="connsiteX8" fmla="*/ 2478592 w 5322468"/>
                <a:gd name="connsiteY8" fmla="*/ 2179637 h 4918222"/>
                <a:gd name="connsiteX0" fmla="*/ 2478592 w 5322468"/>
                <a:gd name="connsiteY0" fmla="*/ 2179637 h 4929776"/>
                <a:gd name="connsiteX1" fmla="*/ 3467555 w 5322468"/>
                <a:gd name="connsiteY1" fmla="*/ 97512 h 4929776"/>
                <a:gd name="connsiteX2" fmla="*/ 4872922 w 5322468"/>
                <a:gd name="connsiteY2" fmla="*/ 555579 h 4929776"/>
                <a:gd name="connsiteX3" fmla="*/ 5133175 w 5322468"/>
                <a:gd name="connsiteY3" fmla="*/ 1981835 h 4929776"/>
                <a:gd name="connsiteX4" fmla="*/ 2957458 w 5322468"/>
                <a:gd name="connsiteY4" fmla="*/ 2648115 h 4929776"/>
                <a:gd name="connsiteX5" fmla="*/ 1604141 w 5322468"/>
                <a:gd name="connsiteY5" fmla="*/ 4907221 h 4929776"/>
                <a:gd name="connsiteX6" fmla="*/ 500667 w 5322468"/>
                <a:gd name="connsiteY6" fmla="*/ 4345047 h 4929776"/>
                <a:gd name="connsiteX7" fmla="*/ 136312 w 5322468"/>
                <a:gd name="connsiteY7" fmla="*/ 3303985 h 4929776"/>
                <a:gd name="connsiteX8" fmla="*/ 2478592 w 5322468"/>
                <a:gd name="connsiteY8" fmla="*/ 2179637 h 4929776"/>
                <a:gd name="connsiteX0" fmla="*/ 2471961 w 5315837"/>
                <a:gd name="connsiteY0" fmla="*/ 2179637 h 4746122"/>
                <a:gd name="connsiteX1" fmla="*/ 3460924 w 5315837"/>
                <a:gd name="connsiteY1" fmla="*/ 97512 h 4746122"/>
                <a:gd name="connsiteX2" fmla="*/ 4866291 w 5315837"/>
                <a:gd name="connsiteY2" fmla="*/ 555579 h 4746122"/>
                <a:gd name="connsiteX3" fmla="*/ 5126544 w 5315837"/>
                <a:gd name="connsiteY3" fmla="*/ 1981835 h 4746122"/>
                <a:gd name="connsiteX4" fmla="*/ 2950827 w 5315837"/>
                <a:gd name="connsiteY4" fmla="*/ 2648115 h 4746122"/>
                <a:gd name="connsiteX5" fmla="*/ 2107607 w 5315837"/>
                <a:gd name="connsiteY5" fmla="*/ 4709420 h 4746122"/>
                <a:gd name="connsiteX6" fmla="*/ 494036 w 5315837"/>
                <a:gd name="connsiteY6" fmla="*/ 4345047 h 4746122"/>
                <a:gd name="connsiteX7" fmla="*/ 129681 w 5315837"/>
                <a:gd name="connsiteY7" fmla="*/ 3303985 h 4746122"/>
                <a:gd name="connsiteX8" fmla="*/ 2471961 w 5315837"/>
                <a:gd name="connsiteY8" fmla="*/ 2179637 h 4746122"/>
                <a:gd name="connsiteX0" fmla="*/ 2256020 w 5099896"/>
                <a:gd name="connsiteY0" fmla="*/ 2179637 h 4752227"/>
                <a:gd name="connsiteX1" fmla="*/ 3244983 w 5099896"/>
                <a:gd name="connsiteY1" fmla="*/ 97512 h 4752227"/>
                <a:gd name="connsiteX2" fmla="*/ 4650350 w 5099896"/>
                <a:gd name="connsiteY2" fmla="*/ 555579 h 4752227"/>
                <a:gd name="connsiteX3" fmla="*/ 4910603 w 5099896"/>
                <a:gd name="connsiteY3" fmla="*/ 1981835 h 4752227"/>
                <a:gd name="connsiteX4" fmla="*/ 2734886 w 5099896"/>
                <a:gd name="connsiteY4" fmla="*/ 2648115 h 4752227"/>
                <a:gd name="connsiteX5" fmla="*/ 1891666 w 5099896"/>
                <a:gd name="connsiteY5" fmla="*/ 4709420 h 4752227"/>
                <a:gd name="connsiteX6" fmla="*/ 278095 w 5099896"/>
                <a:gd name="connsiteY6" fmla="*/ 4345047 h 4752227"/>
                <a:gd name="connsiteX7" fmla="*/ 194814 w 5099896"/>
                <a:gd name="connsiteY7" fmla="*/ 2929203 h 4752227"/>
                <a:gd name="connsiteX8" fmla="*/ 2256020 w 5099896"/>
                <a:gd name="connsiteY8" fmla="*/ 2179637 h 4752227"/>
                <a:gd name="connsiteX0" fmla="*/ 2148606 w 4992482"/>
                <a:gd name="connsiteY0" fmla="*/ 2179637 h 4752227"/>
                <a:gd name="connsiteX1" fmla="*/ 3137569 w 4992482"/>
                <a:gd name="connsiteY1" fmla="*/ 97512 h 4752227"/>
                <a:gd name="connsiteX2" fmla="*/ 4542936 w 4992482"/>
                <a:gd name="connsiteY2" fmla="*/ 555579 h 4752227"/>
                <a:gd name="connsiteX3" fmla="*/ 4803189 w 4992482"/>
                <a:gd name="connsiteY3" fmla="*/ 1981835 h 4752227"/>
                <a:gd name="connsiteX4" fmla="*/ 2627472 w 4992482"/>
                <a:gd name="connsiteY4" fmla="*/ 2648115 h 4752227"/>
                <a:gd name="connsiteX5" fmla="*/ 1784252 w 4992482"/>
                <a:gd name="connsiteY5" fmla="*/ 4709420 h 4752227"/>
                <a:gd name="connsiteX6" fmla="*/ 170681 w 4992482"/>
                <a:gd name="connsiteY6" fmla="*/ 4345047 h 4752227"/>
                <a:gd name="connsiteX7" fmla="*/ 87400 w 4992482"/>
                <a:gd name="connsiteY7" fmla="*/ 2929203 h 4752227"/>
                <a:gd name="connsiteX8" fmla="*/ 2148606 w 4992482"/>
                <a:gd name="connsiteY8" fmla="*/ 2179637 h 4752227"/>
                <a:gd name="connsiteX0" fmla="*/ 2264897 w 5108773"/>
                <a:gd name="connsiteY0" fmla="*/ 2179637 h 4752227"/>
                <a:gd name="connsiteX1" fmla="*/ 3253860 w 5108773"/>
                <a:gd name="connsiteY1" fmla="*/ 97512 h 4752227"/>
                <a:gd name="connsiteX2" fmla="*/ 4659227 w 5108773"/>
                <a:gd name="connsiteY2" fmla="*/ 555579 h 4752227"/>
                <a:gd name="connsiteX3" fmla="*/ 4919480 w 5108773"/>
                <a:gd name="connsiteY3" fmla="*/ 1981835 h 4752227"/>
                <a:gd name="connsiteX4" fmla="*/ 2743763 w 5108773"/>
                <a:gd name="connsiteY4" fmla="*/ 2648115 h 4752227"/>
                <a:gd name="connsiteX5" fmla="*/ 1900543 w 5108773"/>
                <a:gd name="connsiteY5" fmla="*/ 4709420 h 4752227"/>
                <a:gd name="connsiteX6" fmla="*/ 286972 w 5108773"/>
                <a:gd name="connsiteY6" fmla="*/ 4345047 h 4752227"/>
                <a:gd name="connsiteX7" fmla="*/ 203691 w 5108773"/>
                <a:gd name="connsiteY7" fmla="*/ 2929203 h 4752227"/>
                <a:gd name="connsiteX8" fmla="*/ 2264897 w 5108773"/>
                <a:gd name="connsiteY8" fmla="*/ 2179637 h 4752227"/>
                <a:gd name="connsiteX0" fmla="*/ 2264897 w 5108773"/>
                <a:gd name="connsiteY0" fmla="*/ 2179637 h 4753204"/>
                <a:gd name="connsiteX1" fmla="*/ 3253860 w 5108773"/>
                <a:gd name="connsiteY1" fmla="*/ 97512 h 4753204"/>
                <a:gd name="connsiteX2" fmla="*/ 4659227 w 5108773"/>
                <a:gd name="connsiteY2" fmla="*/ 555579 h 4753204"/>
                <a:gd name="connsiteX3" fmla="*/ 4919480 w 5108773"/>
                <a:gd name="connsiteY3" fmla="*/ 1981835 h 4753204"/>
                <a:gd name="connsiteX4" fmla="*/ 2743763 w 5108773"/>
                <a:gd name="connsiteY4" fmla="*/ 2648115 h 4753204"/>
                <a:gd name="connsiteX5" fmla="*/ 1900543 w 5108773"/>
                <a:gd name="connsiteY5" fmla="*/ 4709420 h 4753204"/>
                <a:gd name="connsiteX6" fmla="*/ 286972 w 5108773"/>
                <a:gd name="connsiteY6" fmla="*/ 4345047 h 4753204"/>
                <a:gd name="connsiteX7" fmla="*/ 203691 w 5108773"/>
                <a:gd name="connsiteY7" fmla="*/ 2877150 h 4753204"/>
                <a:gd name="connsiteX8" fmla="*/ 2264897 w 5108773"/>
                <a:gd name="connsiteY8" fmla="*/ 2179637 h 4753204"/>
                <a:gd name="connsiteX0" fmla="*/ 2264897 w 5108773"/>
                <a:gd name="connsiteY0" fmla="*/ 2179637 h 4868233"/>
                <a:gd name="connsiteX1" fmla="*/ 3253860 w 5108773"/>
                <a:gd name="connsiteY1" fmla="*/ 97512 h 4868233"/>
                <a:gd name="connsiteX2" fmla="*/ 4659227 w 5108773"/>
                <a:gd name="connsiteY2" fmla="*/ 555579 h 4868233"/>
                <a:gd name="connsiteX3" fmla="*/ 4919480 w 5108773"/>
                <a:gd name="connsiteY3" fmla="*/ 1981835 h 4868233"/>
                <a:gd name="connsiteX4" fmla="*/ 2743763 w 5108773"/>
                <a:gd name="connsiteY4" fmla="*/ 2648115 h 4868233"/>
                <a:gd name="connsiteX5" fmla="*/ 1900543 w 5108773"/>
                <a:gd name="connsiteY5" fmla="*/ 4709420 h 4868233"/>
                <a:gd name="connsiteX6" fmla="*/ 286972 w 5108773"/>
                <a:gd name="connsiteY6" fmla="*/ 4345047 h 4868233"/>
                <a:gd name="connsiteX7" fmla="*/ 203691 w 5108773"/>
                <a:gd name="connsiteY7" fmla="*/ 2877150 h 4868233"/>
                <a:gd name="connsiteX8" fmla="*/ 2264897 w 5108773"/>
                <a:gd name="connsiteY8" fmla="*/ 2179637 h 4868233"/>
                <a:gd name="connsiteX0" fmla="*/ 2264897 w 5114461"/>
                <a:gd name="connsiteY0" fmla="*/ 2080413 h 4769009"/>
                <a:gd name="connsiteX1" fmla="*/ 3087298 w 5114461"/>
                <a:gd name="connsiteY1" fmla="*/ 112805 h 4769009"/>
                <a:gd name="connsiteX2" fmla="*/ 4659227 w 5114461"/>
                <a:gd name="connsiteY2" fmla="*/ 456355 h 4769009"/>
                <a:gd name="connsiteX3" fmla="*/ 4919480 w 5114461"/>
                <a:gd name="connsiteY3" fmla="*/ 1882611 h 4769009"/>
                <a:gd name="connsiteX4" fmla="*/ 2743763 w 5114461"/>
                <a:gd name="connsiteY4" fmla="*/ 2548891 h 4769009"/>
                <a:gd name="connsiteX5" fmla="*/ 1900543 w 5114461"/>
                <a:gd name="connsiteY5" fmla="*/ 4610196 h 4769009"/>
                <a:gd name="connsiteX6" fmla="*/ 286972 w 5114461"/>
                <a:gd name="connsiteY6" fmla="*/ 4245823 h 4769009"/>
                <a:gd name="connsiteX7" fmla="*/ 203691 w 5114461"/>
                <a:gd name="connsiteY7" fmla="*/ 2777926 h 4769009"/>
                <a:gd name="connsiteX8" fmla="*/ 2264897 w 5114461"/>
                <a:gd name="connsiteY8" fmla="*/ 2080413 h 4769009"/>
                <a:gd name="connsiteX0" fmla="*/ 2264897 w 5114461"/>
                <a:gd name="connsiteY0" fmla="*/ 2152947 h 4841543"/>
                <a:gd name="connsiteX1" fmla="*/ 3087298 w 5114461"/>
                <a:gd name="connsiteY1" fmla="*/ 185339 h 4841543"/>
                <a:gd name="connsiteX2" fmla="*/ 4659227 w 5114461"/>
                <a:gd name="connsiteY2" fmla="*/ 528889 h 4841543"/>
                <a:gd name="connsiteX3" fmla="*/ 4919480 w 5114461"/>
                <a:gd name="connsiteY3" fmla="*/ 1955145 h 4841543"/>
                <a:gd name="connsiteX4" fmla="*/ 2743763 w 5114461"/>
                <a:gd name="connsiteY4" fmla="*/ 2621425 h 4841543"/>
                <a:gd name="connsiteX5" fmla="*/ 1900543 w 5114461"/>
                <a:gd name="connsiteY5" fmla="*/ 4682730 h 4841543"/>
                <a:gd name="connsiteX6" fmla="*/ 286972 w 5114461"/>
                <a:gd name="connsiteY6" fmla="*/ 4318357 h 4841543"/>
                <a:gd name="connsiteX7" fmla="*/ 203691 w 5114461"/>
                <a:gd name="connsiteY7" fmla="*/ 2850460 h 4841543"/>
                <a:gd name="connsiteX8" fmla="*/ 2264897 w 5114461"/>
                <a:gd name="connsiteY8" fmla="*/ 2152947 h 4841543"/>
                <a:gd name="connsiteX0" fmla="*/ 2264897 w 5112658"/>
                <a:gd name="connsiteY0" fmla="*/ 2170256 h 4858852"/>
                <a:gd name="connsiteX1" fmla="*/ 3139348 w 5112658"/>
                <a:gd name="connsiteY1" fmla="*/ 181827 h 4858852"/>
                <a:gd name="connsiteX2" fmla="*/ 4659227 w 5112658"/>
                <a:gd name="connsiteY2" fmla="*/ 546198 h 4858852"/>
                <a:gd name="connsiteX3" fmla="*/ 4919480 w 5112658"/>
                <a:gd name="connsiteY3" fmla="*/ 1972454 h 4858852"/>
                <a:gd name="connsiteX4" fmla="*/ 2743763 w 5112658"/>
                <a:gd name="connsiteY4" fmla="*/ 2638734 h 4858852"/>
                <a:gd name="connsiteX5" fmla="*/ 1900543 w 5112658"/>
                <a:gd name="connsiteY5" fmla="*/ 4700039 h 4858852"/>
                <a:gd name="connsiteX6" fmla="*/ 286972 w 5112658"/>
                <a:gd name="connsiteY6" fmla="*/ 4335666 h 4858852"/>
                <a:gd name="connsiteX7" fmla="*/ 203691 w 5112658"/>
                <a:gd name="connsiteY7" fmla="*/ 2867769 h 4858852"/>
                <a:gd name="connsiteX8" fmla="*/ 2264897 w 5112658"/>
                <a:gd name="connsiteY8" fmla="*/ 2170256 h 4858852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32164"/>
                <a:gd name="connsiteY0" fmla="*/ 2174193 h 4862789"/>
                <a:gd name="connsiteX1" fmla="*/ 3139348 w 5032164"/>
                <a:gd name="connsiteY1" fmla="*/ 185764 h 4862789"/>
                <a:gd name="connsiteX2" fmla="*/ 4659227 w 5032164"/>
                <a:gd name="connsiteY2" fmla="*/ 550135 h 4862789"/>
                <a:gd name="connsiteX3" fmla="*/ 4815378 w 5032164"/>
                <a:gd name="connsiteY3" fmla="*/ 2111729 h 4862789"/>
                <a:gd name="connsiteX4" fmla="*/ 2743763 w 5032164"/>
                <a:gd name="connsiteY4" fmla="*/ 2642671 h 4862789"/>
                <a:gd name="connsiteX5" fmla="*/ 1900543 w 5032164"/>
                <a:gd name="connsiteY5" fmla="*/ 4703976 h 4862789"/>
                <a:gd name="connsiteX6" fmla="*/ 286972 w 5032164"/>
                <a:gd name="connsiteY6" fmla="*/ 4339603 h 4862789"/>
                <a:gd name="connsiteX7" fmla="*/ 203691 w 5032164"/>
                <a:gd name="connsiteY7" fmla="*/ 2871706 h 4862789"/>
                <a:gd name="connsiteX8" fmla="*/ 2264897 w 5032164"/>
                <a:gd name="connsiteY8" fmla="*/ 2174193 h 4862789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64897 w 5024402"/>
                <a:gd name="connsiteY0" fmla="*/ 2173274 h 4861870"/>
                <a:gd name="connsiteX1" fmla="*/ 3139348 w 5024402"/>
                <a:gd name="connsiteY1" fmla="*/ 184845 h 4861870"/>
                <a:gd name="connsiteX2" fmla="*/ 4659227 w 5024402"/>
                <a:gd name="connsiteY2" fmla="*/ 549216 h 4861870"/>
                <a:gd name="connsiteX3" fmla="*/ 4804968 w 5024402"/>
                <a:gd name="connsiteY3" fmla="*/ 2079578 h 4861870"/>
                <a:gd name="connsiteX4" fmla="*/ 2743763 w 5024402"/>
                <a:gd name="connsiteY4" fmla="*/ 2641752 h 4861870"/>
                <a:gd name="connsiteX5" fmla="*/ 1900543 w 5024402"/>
                <a:gd name="connsiteY5" fmla="*/ 4703057 h 4861870"/>
                <a:gd name="connsiteX6" fmla="*/ 286972 w 5024402"/>
                <a:gd name="connsiteY6" fmla="*/ 4338684 h 4861870"/>
                <a:gd name="connsiteX7" fmla="*/ 203691 w 5024402"/>
                <a:gd name="connsiteY7" fmla="*/ 2870787 h 4861870"/>
                <a:gd name="connsiteX8" fmla="*/ 2264897 w 5024402"/>
                <a:gd name="connsiteY8" fmla="*/ 2173274 h 4861870"/>
                <a:gd name="connsiteX0" fmla="*/ 2240504 w 5000009"/>
                <a:gd name="connsiteY0" fmla="*/ 2173274 h 4854292"/>
                <a:gd name="connsiteX1" fmla="*/ 3114955 w 5000009"/>
                <a:gd name="connsiteY1" fmla="*/ 184845 h 4854292"/>
                <a:gd name="connsiteX2" fmla="*/ 4634834 w 5000009"/>
                <a:gd name="connsiteY2" fmla="*/ 549216 h 4854292"/>
                <a:gd name="connsiteX3" fmla="*/ 4780575 w 5000009"/>
                <a:gd name="connsiteY3" fmla="*/ 2079578 h 4854292"/>
                <a:gd name="connsiteX4" fmla="*/ 2719370 w 5000009"/>
                <a:gd name="connsiteY4" fmla="*/ 2641752 h 4854292"/>
                <a:gd name="connsiteX5" fmla="*/ 1876150 w 5000009"/>
                <a:gd name="connsiteY5" fmla="*/ 4703057 h 4854292"/>
                <a:gd name="connsiteX6" fmla="*/ 335450 w 5000009"/>
                <a:gd name="connsiteY6" fmla="*/ 4297042 h 4854292"/>
                <a:gd name="connsiteX7" fmla="*/ 179298 w 5000009"/>
                <a:gd name="connsiteY7" fmla="*/ 2870787 h 4854292"/>
                <a:gd name="connsiteX8" fmla="*/ 2240504 w 5000009"/>
                <a:gd name="connsiteY8" fmla="*/ 2173274 h 4854292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  <a:gd name="connsiteX0" fmla="*/ 2253840 w 5013345"/>
                <a:gd name="connsiteY0" fmla="*/ 2173274 h 4856123"/>
                <a:gd name="connsiteX1" fmla="*/ 3128291 w 5013345"/>
                <a:gd name="connsiteY1" fmla="*/ 184845 h 4856123"/>
                <a:gd name="connsiteX2" fmla="*/ 4648170 w 5013345"/>
                <a:gd name="connsiteY2" fmla="*/ 549216 h 4856123"/>
                <a:gd name="connsiteX3" fmla="*/ 4793911 w 5013345"/>
                <a:gd name="connsiteY3" fmla="*/ 2079578 h 4856123"/>
                <a:gd name="connsiteX4" fmla="*/ 2732706 w 5013345"/>
                <a:gd name="connsiteY4" fmla="*/ 2641752 h 4856123"/>
                <a:gd name="connsiteX5" fmla="*/ 1889486 w 5013345"/>
                <a:gd name="connsiteY5" fmla="*/ 4703057 h 4856123"/>
                <a:gd name="connsiteX6" fmla="*/ 307145 w 5013345"/>
                <a:gd name="connsiteY6" fmla="*/ 4307452 h 4856123"/>
                <a:gd name="connsiteX7" fmla="*/ 192634 w 5013345"/>
                <a:gd name="connsiteY7" fmla="*/ 2870787 h 4856123"/>
                <a:gd name="connsiteX8" fmla="*/ 2253840 w 5013345"/>
                <a:gd name="connsiteY8" fmla="*/ 2173274 h 48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3345" h="4856123">
                  <a:moveTo>
                    <a:pt x="2253840" y="2173274"/>
                  </a:moveTo>
                  <a:cubicBezTo>
                    <a:pt x="2743116" y="1725617"/>
                    <a:pt x="2451632" y="656794"/>
                    <a:pt x="3128291" y="184845"/>
                  </a:cubicBezTo>
                  <a:cubicBezTo>
                    <a:pt x="3804950" y="-276693"/>
                    <a:pt x="4370567" y="233427"/>
                    <a:pt x="4648170" y="549216"/>
                  </a:cubicBezTo>
                  <a:cubicBezTo>
                    <a:pt x="4925773" y="865005"/>
                    <a:pt x="5231135" y="1555576"/>
                    <a:pt x="4793911" y="2079578"/>
                  </a:cubicBezTo>
                  <a:cubicBezTo>
                    <a:pt x="4138074" y="2770150"/>
                    <a:pt x="3218512" y="2209711"/>
                    <a:pt x="2732706" y="2641752"/>
                  </a:cubicBezTo>
                  <a:cubicBezTo>
                    <a:pt x="2246900" y="3073793"/>
                    <a:pt x="2673715" y="4109652"/>
                    <a:pt x="1889486" y="4703057"/>
                  </a:cubicBezTo>
                  <a:cubicBezTo>
                    <a:pt x="1344690" y="5109071"/>
                    <a:pt x="589954" y="4612830"/>
                    <a:pt x="307145" y="4307452"/>
                  </a:cubicBezTo>
                  <a:cubicBezTo>
                    <a:pt x="24336" y="4002074"/>
                    <a:pt x="-157841" y="3304564"/>
                    <a:pt x="192634" y="2870787"/>
                  </a:cubicBezTo>
                  <a:cubicBezTo>
                    <a:pt x="782542" y="2093459"/>
                    <a:pt x="1764564" y="2620931"/>
                    <a:pt x="2253840" y="2173274"/>
                  </a:cubicBezTo>
                  <a:close/>
                </a:path>
              </a:pathLst>
            </a:custGeom>
            <a:solidFill>
              <a:srgbClr val="000000"/>
            </a:solidFill>
            <a:ln w="76200" cmpd="sng">
              <a:solidFill>
                <a:srgbClr val="5592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-337695" y="4112197"/>
              <a:ext cx="728709" cy="749565"/>
            </a:xfrm>
            <a:custGeom>
              <a:avLst/>
              <a:gdLst>
                <a:gd name="connsiteX0" fmla="*/ 0 w 728709"/>
                <a:gd name="connsiteY0" fmla="*/ 333140 h 749565"/>
                <a:gd name="connsiteX1" fmla="*/ 728709 w 728709"/>
                <a:gd name="connsiteY1" fmla="*/ 0 h 749565"/>
                <a:gd name="connsiteX2" fmla="*/ 385175 w 728709"/>
                <a:gd name="connsiteY2" fmla="*/ 749565 h 74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8709" h="749565">
                  <a:moveTo>
                    <a:pt x="0" y="333140"/>
                  </a:moveTo>
                  <a:lnTo>
                    <a:pt x="728709" y="0"/>
                  </a:lnTo>
                  <a:lnTo>
                    <a:pt x="385175" y="749565"/>
                  </a:lnTo>
                </a:path>
              </a:pathLst>
            </a:cu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849060" y="3799879"/>
              <a:ext cx="458046" cy="458067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792274" y="3114592"/>
            <a:ext cx="293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Drupal console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1"/>
            <a:ext cx="9144000" cy="310395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09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OPERATION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PERMISSION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NODE TYPE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25370" y="355912"/>
            <a:ext cx="1293712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nime Ace 2.0 BB"/>
                <a:cs typeface="Anime Ace 2.0 BB"/>
              </a:rPr>
              <a:t>GRANTS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798603" y="349485"/>
            <a:ext cx="1097064" cy="1016447"/>
          </a:xfrm>
          <a:custGeom>
            <a:avLst/>
            <a:gdLst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0" fmla="*/ 0 w 2092437"/>
              <a:gd name="connsiteY0" fmla="*/ 978599 h 1790628"/>
              <a:gd name="connsiteX1" fmla="*/ 530917 w 2092437"/>
              <a:gd name="connsiteY1" fmla="*/ 1790628 h 1790628"/>
              <a:gd name="connsiteX2" fmla="*/ 2092437 w 2092437"/>
              <a:gd name="connsiteY2" fmla="*/ 301908 h 1790628"/>
              <a:gd name="connsiteX3" fmla="*/ 1853004 w 2092437"/>
              <a:gd name="connsiteY3" fmla="*/ 0 h 1790628"/>
              <a:gd name="connsiteX4" fmla="*/ 624608 w 2092437"/>
              <a:gd name="connsiteY4" fmla="*/ 1478309 h 1790628"/>
              <a:gd name="connsiteX5" fmla="*/ 239433 w 2092437"/>
              <a:gd name="connsiteY5" fmla="*/ 697512 h 1790628"/>
              <a:gd name="connsiteX6" fmla="*/ 0 w 2092437"/>
              <a:gd name="connsiteY6" fmla="*/ 978599 h 1790628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624608 w 2092437"/>
              <a:gd name="connsiteY4" fmla="*/ 1478309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092437"/>
              <a:gd name="connsiteY0" fmla="*/ 978599 h 1863502"/>
              <a:gd name="connsiteX1" fmla="*/ 687069 w 2092437"/>
              <a:gd name="connsiteY1" fmla="*/ 1863502 h 1863502"/>
              <a:gd name="connsiteX2" fmla="*/ 2092437 w 2092437"/>
              <a:gd name="connsiteY2" fmla="*/ 301908 h 1863502"/>
              <a:gd name="connsiteX3" fmla="*/ 1853004 w 2092437"/>
              <a:gd name="connsiteY3" fmla="*/ 0 h 1863502"/>
              <a:gd name="connsiteX4" fmla="*/ 707889 w 2092437"/>
              <a:gd name="connsiteY4" fmla="*/ 1551184 h 1863502"/>
              <a:gd name="connsiteX5" fmla="*/ 239433 w 2092437"/>
              <a:gd name="connsiteY5" fmla="*/ 697512 h 1863502"/>
              <a:gd name="connsiteX6" fmla="*/ 0 w 2092437"/>
              <a:gd name="connsiteY6" fmla="*/ 97859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863502"/>
              <a:gd name="connsiteX1" fmla="*/ 718299 w 2123667"/>
              <a:gd name="connsiteY1" fmla="*/ 1863502 h 1863502"/>
              <a:gd name="connsiteX2" fmla="*/ 2123667 w 2123667"/>
              <a:gd name="connsiteY2" fmla="*/ 301908 h 1863502"/>
              <a:gd name="connsiteX3" fmla="*/ 1884234 w 2123667"/>
              <a:gd name="connsiteY3" fmla="*/ 0 h 1863502"/>
              <a:gd name="connsiteX4" fmla="*/ 739119 w 2123667"/>
              <a:gd name="connsiteY4" fmla="*/ 1551184 h 1863502"/>
              <a:gd name="connsiteX5" fmla="*/ 270663 w 2123667"/>
              <a:gd name="connsiteY5" fmla="*/ 697512 h 1863502"/>
              <a:gd name="connsiteX6" fmla="*/ 0 w 2123667"/>
              <a:gd name="connsiteY6" fmla="*/ 1155579 h 1863502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39119 w 2123667"/>
              <a:gd name="connsiteY4" fmla="*/ 1551184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10 w 2123667"/>
              <a:gd name="connsiteY4" fmla="*/ 1519952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780759 w 2123667"/>
              <a:gd name="connsiteY4" fmla="*/ 1488721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  <a:gd name="connsiteX0" fmla="*/ 0 w 2123667"/>
              <a:gd name="connsiteY0" fmla="*/ 1155579 h 1967609"/>
              <a:gd name="connsiteX1" fmla="*/ 801580 w 2123667"/>
              <a:gd name="connsiteY1" fmla="*/ 1967609 h 1967609"/>
              <a:gd name="connsiteX2" fmla="*/ 2123667 w 2123667"/>
              <a:gd name="connsiteY2" fmla="*/ 301908 h 1967609"/>
              <a:gd name="connsiteX3" fmla="*/ 1884234 w 2123667"/>
              <a:gd name="connsiteY3" fmla="*/ 0 h 1967609"/>
              <a:gd name="connsiteX4" fmla="*/ 832809 w 2123667"/>
              <a:gd name="connsiteY4" fmla="*/ 1519953 h 1967609"/>
              <a:gd name="connsiteX5" fmla="*/ 270663 w 2123667"/>
              <a:gd name="connsiteY5" fmla="*/ 697512 h 1967609"/>
              <a:gd name="connsiteX6" fmla="*/ 0 w 2123667"/>
              <a:gd name="connsiteY6" fmla="*/ 1155579 h 196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3667" h="1967609">
                <a:moveTo>
                  <a:pt x="0" y="1155579"/>
                </a:moveTo>
                <a:cubicBezTo>
                  <a:pt x="572557" y="1412374"/>
                  <a:pt x="687069" y="1762866"/>
                  <a:pt x="801580" y="1967609"/>
                </a:cubicBezTo>
                <a:cubicBezTo>
                  <a:pt x="947322" y="1728164"/>
                  <a:pt x="1561520" y="614227"/>
                  <a:pt x="2123667" y="301908"/>
                </a:cubicBezTo>
                <a:cubicBezTo>
                  <a:pt x="1939754" y="211682"/>
                  <a:pt x="1964045" y="100636"/>
                  <a:pt x="1884234" y="0"/>
                </a:cubicBezTo>
                <a:cubicBezTo>
                  <a:pt x="1106944" y="714863"/>
                  <a:pt x="943850" y="1179873"/>
                  <a:pt x="832809" y="1519953"/>
                </a:cubicBezTo>
                <a:cubicBezTo>
                  <a:pt x="676657" y="1235396"/>
                  <a:pt x="624607" y="1023712"/>
                  <a:pt x="270663" y="697512"/>
                </a:cubicBezTo>
                <a:cubicBezTo>
                  <a:pt x="201263" y="1006361"/>
                  <a:pt x="90221" y="1002890"/>
                  <a:pt x="0" y="1155579"/>
                </a:cubicBezTo>
                <a:close/>
              </a:path>
            </a:pathLst>
          </a:cu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821017" y="211835"/>
            <a:ext cx="1144031" cy="1154097"/>
            <a:chOff x="3869654" y="1919582"/>
            <a:chExt cx="1144031" cy="1154097"/>
          </a:xfrm>
        </p:grpSpPr>
        <p:grpSp>
          <p:nvGrpSpPr>
            <p:cNvPr id="91" name="Group 90"/>
            <p:cNvGrpSpPr/>
            <p:nvPr/>
          </p:nvGrpSpPr>
          <p:grpSpPr>
            <a:xfrm rot="900000">
              <a:off x="3869654" y="1919582"/>
              <a:ext cx="807865" cy="807865"/>
              <a:chOff x="4754660" y="3753861"/>
              <a:chExt cx="2235200" cy="2235200"/>
            </a:xfrm>
            <a:noFill/>
          </p:grpSpPr>
          <p:sp>
            <p:nvSpPr>
              <p:cNvPr id="95" name="Shape 94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6" name="Oval 95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900000">
              <a:off x="4481276" y="2541270"/>
              <a:ext cx="532409" cy="532409"/>
              <a:chOff x="4754660" y="3753861"/>
              <a:chExt cx="2235200" cy="2235200"/>
            </a:xfrm>
            <a:noFill/>
          </p:grpSpPr>
          <p:sp>
            <p:nvSpPr>
              <p:cNvPr id="93" name="Shape 92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94" name="Oval 93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191533" y="437014"/>
            <a:ext cx="1063107" cy="1067996"/>
            <a:chOff x="5838401" y="4420455"/>
            <a:chExt cx="1820768" cy="1829142"/>
          </a:xfrm>
        </p:grpSpPr>
        <p:sp>
          <p:nvSpPr>
            <p:cNvPr id="98" name="Parallelogram 97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Parallelogram 98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Diamond 99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69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18871</TotalTime>
  <Words>640</Words>
  <Application>Microsoft Macintosh PowerPoint</Application>
  <PresentationFormat>On-screen Show (4:3)</PresentationFormat>
  <Paragraphs>348</Paragraphs>
  <Slides>95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Hands on with Drupal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189</cp:revision>
  <dcterms:created xsi:type="dcterms:W3CDTF">2014-07-27T04:51:00Z</dcterms:created>
  <dcterms:modified xsi:type="dcterms:W3CDTF">2015-04-11T02:44:36Z</dcterms:modified>
</cp:coreProperties>
</file>