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2" r:id="rId7"/>
    <p:sldId id="273" r:id="rId8"/>
    <p:sldId id="274" r:id="rId9"/>
    <p:sldId id="275" r:id="rId10"/>
    <p:sldId id="27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2" autoAdjust="0"/>
    <p:restoredTop sz="94530" autoAdjust="0"/>
  </p:normalViewPr>
  <p:slideViewPr>
    <p:cSldViewPr snapToObjects="1">
      <p:cViewPr varScale="1">
        <p:scale>
          <a:sx n="141" d="100"/>
          <a:sy n="141" d="100"/>
        </p:scale>
        <p:origin x="-112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Hands on with Drupal 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1: Site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8343" y="3964021"/>
            <a:ext cx="2000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rgbClr val="FFFFFF"/>
                </a:solidFill>
                <a:latin typeface="McLaren"/>
                <a:cs typeface="McLaren"/>
              </a:rPr>
              <a:t>simplytest.me</a:t>
            </a:r>
            <a:endParaRPr lang="en-US" sz="2000" dirty="0">
              <a:solidFill>
                <a:srgbClr val="FFFFFF"/>
              </a:solidFill>
              <a:latin typeface="McLaren"/>
              <a:cs typeface="McLare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6261" y="2438400"/>
            <a:ext cx="16002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411" y="4070238"/>
            <a:ext cx="1739900" cy="223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663" y="2698074"/>
            <a:ext cx="1061937" cy="1238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983788"/>
            <a:ext cx="1473200" cy="319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63058" y="2698074"/>
            <a:ext cx="1092126" cy="12389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8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23858"/>
          <a:stretch/>
        </p:blipFill>
        <p:spPr>
          <a:xfrm>
            <a:off x="304800" y="4953000"/>
            <a:ext cx="2210634" cy="1905000"/>
          </a:xfrm>
          <a:prstGeom prst="rect">
            <a:avLst/>
          </a:prstGeom>
        </p:spPr>
      </p:pic>
      <p:pic>
        <p:nvPicPr>
          <p:cNvPr id="7" name="Picture 6" descr="BR_Horizontal_RGB_ƒ.png"/>
          <p:cNvPicPr>
            <a:picLocks noChangeAspect="1"/>
          </p:cNvPicPr>
          <p:nvPr/>
        </p:nvPicPr>
        <p:blipFill rotWithShape="1">
          <a:blip r:embed="rId4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91"/>
          <a:stretch/>
        </p:blipFill>
        <p:spPr>
          <a:xfrm>
            <a:off x="7324729" y="6400800"/>
            <a:ext cx="412839" cy="4080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62021" y="6439826"/>
            <a:ext cx="1481979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1400" kern="1000" spc="40" dirty="0" smtClean="0">
                <a:solidFill>
                  <a:schemeClr val="bg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@blink</a:t>
            </a:r>
            <a:r>
              <a:rPr lang="en-US" sz="500" kern="1000" spc="40" dirty="0" smtClean="0">
                <a:solidFill>
                  <a:schemeClr val="bg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 </a:t>
            </a:r>
            <a:r>
              <a:rPr lang="en-US" sz="1400" kern="1000" spc="40" dirty="0" smtClean="0">
                <a:solidFill>
                  <a:schemeClr val="bg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reaction</a:t>
            </a:r>
            <a:endParaRPr lang="en-US" sz="1400" kern="1000" spc="40" dirty="0">
              <a:solidFill>
                <a:schemeClr val="bg1">
                  <a:alpha val="25000"/>
                </a:schemeClr>
              </a:solidFill>
              <a:effectLst/>
              <a:latin typeface="AppleMyungjo"/>
              <a:ea typeface="AppleMyungjo"/>
              <a:cs typeface="AppleMyungj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65674" y="3024574"/>
            <a:ext cx="4412652" cy="785426"/>
            <a:chOff x="0" y="2603500"/>
            <a:chExt cx="9143999" cy="162757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r="81713"/>
            <a:stretch/>
          </p:blipFill>
          <p:spPr>
            <a:xfrm>
              <a:off x="0" y="2603500"/>
              <a:ext cx="1672167" cy="162757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8287"/>
            <a:stretch/>
          </p:blipFill>
          <p:spPr>
            <a:xfrm>
              <a:off x="1672166" y="2603500"/>
              <a:ext cx="7471833" cy="162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352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4207" y="2159990"/>
            <a:ext cx="2514600" cy="231302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3730611"/>
            <a:ext cx="2514600" cy="650745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Your OS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1582" y="3785260"/>
            <a:ext cx="2335632" cy="63383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600200"/>
            <a:ext cx="9144000" cy="3581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0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4207" y="2159990"/>
            <a:ext cx="2514600" cy="231302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3730611"/>
            <a:ext cx="2514600" cy="650745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Your OS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1582" y="3785260"/>
            <a:ext cx="2335632" cy="63383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778382" y="2133600"/>
            <a:ext cx="2860025" cy="1595425"/>
            <a:chOff x="2016775" y="1631365"/>
            <a:chExt cx="4146418" cy="2313021"/>
          </a:xfrm>
          <a:solidFill>
            <a:schemeClr val="tx1"/>
          </a:solidFill>
        </p:grpSpPr>
        <p:sp>
          <p:nvSpPr>
            <p:cNvPr id="11" name="Rectangle 10"/>
            <p:cNvSpPr/>
            <p:nvPr/>
          </p:nvSpPr>
          <p:spPr>
            <a:xfrm>
              <a:off x="2819400" y="1631365"/>
              <a:ext cx="2514600" cy="231302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8593" y="3201986"/>
              <a:ext cx="2514600" cy="650745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nime Ace 2.0 BB"/>
                  <a:cs typeface="Anime Ace 2.0 BB"/>
                </a:rPr>
                <a:t>Virtual OS</a:t>
              </a:r>
              <a:endParaRPr lang="en-US" sz="1600" dirty="0">
                <a:solidFill>
                  <a:srgbClr val="FFFFFF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16775" y="3256635"/>
              <a:ext cx="2335632" cy="63383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1600200"/>
            <a:ext cx="9144000" cy="3581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86000"/>
            <a:ext cx="187497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2641600" cy="264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62200"/>
            <a:ext cx="2916012" cy="241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38200"/>
            <a:ext cx="9144000" cy="434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86000"/>
            <a:ext cx="187497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2641600" cy="264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62200"/>
            <a:ext cx="2916012" cy="241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38200"/>
            <a:ext cx="9144000" cy="434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2362200" y="1017187"/>
            <a:ext cx="2590800" cy="1116413"/>
          </a:xfrm>
          <a:prstGeom prst="wedgeEllipseCallout">
            <a:avLst>
              <a:gd name="adj1" fmla="val 21250"/>
              <a:gd name="adj2" fmla="val 782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work with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Virtualbox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9889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86000"/>
            <a:ext cx="187497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2641600" cy="264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62200"/>
            <a:ext cx="2916012" cy="24130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638800" y="1011072"/>
            <a:ext cx="2590800" cy="1116413"/>
          </a:xfrm>
          <a:prstGeom prst="wedgeEllipseCallout">
            <a:avLst>
              <a:gd name="adj1" fmla="val -10037"/>
              <a:gd name="adj2" fmla="val 1210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Containers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Are different!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434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2362200" y="1017187"/>
            <a:ext cx="2590800" cy="1116413"/>
          </a:xfrm>
          <a:prstGeom prst="wedgeEllipseCallout">
            <a:avLst>
              <a:gd name="adj1" fmla="val 21250"/>
              <a:gd name="adj2" fmla="val 782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work with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Virtualbox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92790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6554" y="2390079"/>
            <a:ext cx="575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</a:t>
            </a:r>
            <a:b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</a:t>
            </a:r>
            <a:endParaRPr lang="en-US" sz="3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2869338"/>
            <a:ext cx="11979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AMP</a:t>
            </a:r>
            <a:endParaRPr lang="en-US" sz="3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44732" y="2419217"/>
            <a:ext cx="5161" cy="1524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5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2713371" y="2419217"/>
            <a:ext cx="5161" cy="1524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5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 descr="Screen Shot 2015-04-07 at 12.24.16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09800"/>
            <a:ext cx="1478685" cy="203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295400"/>
            <a:ext cx="9144000" cy="3657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14026</TotalTime>
  <Words>38</Words>
  <Application>Microsoft Macintosh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Hands on with Drupal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133</cp:revision>
  <dcterms:created xsi:type="dcterms:W3CDTF">2014-07-27T04:51:00Z</dcterms:created>
  <dcterms:modified xsi:type="dcterms:W3CDTF">2015-04-07T18:00:04Z</dcterms:modified>
</cp:coreProperties>
</file>