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8" r:id="rId18"/>
    <p:sldId id="289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0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BE31-AA2A-45DF-9D6A-810CEE42B519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ACB1-5B13-44FF-BC0F-1F38073FE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4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BE31-AA2A-45DF-9D6A-810CEE42B519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ACB1-5B13-44FF-BC0F-1F38073FE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16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BE31-AA2A-45DF-9D6A-810CEE42B519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ACB1-5B13-44FF-BC0F-1F38073FE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6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BE31-AA2A-45DF-9D6A-810CEE42B519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ACB1-5B13-44FF-BC0F-1F38073FE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3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BE31-AA2A-45DF-9D6A-810CEE42B519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ACB1-5B13-44FF-BC0F-1F38073FE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5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BE31-AA2A-45DF-9D6A-810CEE42B519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ACB1-5B13-44FF-BC0F-1F38073FE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BE31-AA2A-45DF-9D6A-810CEE42B519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ACB1-5B13-44FF-BC0F-1F38073FE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82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BE31-AA2A-45DF-9D6A-810CEE42B519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ACB1-5B13-44FF-BC0F-1F38073FE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4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BE31-AA2A-45DF-9D6A-810CEE42B519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ACB1-5B13-44FF-BC0F-1F38073FE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BE31-AA2A-45DF-9D6A-810CEE42B519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ACB1-5B13-44FF-BC0F-1F38073FE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1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BE31-AA2A-45DF-9D6A-810CEE42B519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ACB1-5B13-44FF-BC0F-1F38073FE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07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1BE31-AA2A-45DF-9D6A-810CEE42B519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0ACB1-5B13-44FF-BC0F-1F38073FE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32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0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2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9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5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8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8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90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84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91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48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18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7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99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6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19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99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34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86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72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0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35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67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96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33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79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6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9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5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2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4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8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와이드스크린</PresentationFormat>
  <Paragraphs>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JeongYeon_Hun</dc:creator>
  <cp:lastModifiedBy>JeongYeon_Hun</cp:lastModifiedBy>
  <cp:revision>12</cp:revision>
  <dcterms:created xsi:type="dcterms:W3CDTF">2021-05-07T06:47:59Z</dcterms:created>
  <dcterms:modified xsi:type="dcterms:W3CDTF">2021-05-07T08:14:54Z</dcterms:modified>
</cp:coreProperties>
</file>