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2" r:id="rId4"/>
    <p:sldId id="261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76" autoAdjust="0"/>
  </p:normalViewPr>
  <p:slideViewPr>
    <p:cSldViewPr snapToGrid="0">
      <p:cViewPr varScale="1">
        <p:scale>
          <a:sx n="91" d="100"/>
          <a:sy n="91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17CD5-2961-48B7-A026-CFFC97AA484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8262C-3692-4146-B320-4A057AD68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6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8262C-3692-4146-B320-4A057AD680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0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3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7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62E8-5CBC-492C-A532-F66C34A7C3B7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8B4B-2065-4A31-B1CD-4D0FB1D9A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212" y="2084293"/>
            <a:ext cx="8780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欢迎参加我们的实验</a:t>
            </a:r>
            <a:endParaRPr lang="en-US" altLang="zh-CN" sz="4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是一个对疼痛进行分担与评估的简单实验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9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1404377"/>
            <a:ext cx="5394551" cy="13061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9713" y="604158"/>
            <a:ext cx="64661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首先我们将对您的疼痛阈限进行测定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01" y="2985808"/>
            <a:ext cx="6257925" cy="165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29" y="4787795"/>
            <a:ext cx="6346371" cy="19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923" y="1235208"/>
            <a:ext cx="1016597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0-10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级评分，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代表完全没有疼痛，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代表完全不能忍受的疼痛。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电流最大将增加到您评分为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的强度。然后电流逐渐变小，在变小的过程中您需要再次对疼痛进行评定。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注意，从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的评分过程中，每个等级的疼痛评分是依次递增的，可以是相同的等级但不可以跳过一个等级增加或减小。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3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0342" y="1322615"/>
            <a:ext cx="98461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你将与你的同伴（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恋人或者陌生人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）同时接受疼痛，每一个试次中疼痛将呈现两次。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第一次，你与你的同伴将遭受相同的疼痛。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次，由你选择承担疼痛的比例。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3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65566" y="1815828"/>
            <a:ext cx="3960000" cy="25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zh-CN" sz="2400" kern="12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这一组你和你</a:t>
            </a:r>
            <a:r>
              <a:rPr lang="zh-CN" sz="2400" kern="1200" dirty="0" smtClean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FFFFFF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恋人</a:t>
            </a:r>
            <a:endParaRPr lang="en-US" altLang="zh-CN" sz="2400" dirty="0" smtClean="0">
              <a:solidFill>
                <a:srgbClr val="FFFFFF"/>
              </a:solidFill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zh-CN" sz="2400" kern="1200" dirty="0" smtClean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共同</a:t>
            </a:r>
            <a:r>
              <a:rPr lang="zh-CN" sz="2400" kern="12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承担疼痛</a:t>
            </a:r>
            <a:endParaRPr 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3213" y="1815828"/>
            <a:ext cx="3960000" cy="25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zh-CN" sz="2400" kern="12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这一组你</a:t>
            </a:r>
            <a:r>
              <a:rPr lang="zh-CN" sz="2400" kern="1200" dirty="0" smtClean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FFFFFF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陌生人</a:t>
            </a:r>
            <a:endParaRPr lang="en-US" altLang="zh-CN" sz="2400" dirty="0" smtClean="0">
              <a:solidFill>
                <a:srgbClr val="FFFFFF"/>
              </a:solidFill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zh-CN" sz="2400" kern="1200" dirty="0" smtClean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共同</a:t>
            </a:r>
            <a:r>
              <a:rPr lang="zh-CN" sz="2400" kern="12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承担疼痛</a:t>
            </a:r>
            <a:endParaRPr 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3430" y="636815"/>
            <a:ext cx="449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实验流程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9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60" y="614668"/>
            <a:ext cx="4240759" cy="20864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13" y="2259723"/>
            <a:ext cx="4278084" cy="16606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32" y="4088525"/>
            <a:ext cx="4797223" cy="20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33" y="1130845"/>
            <a:ext cx="4519930" cy="1693997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24" y="3225073"/>
            <a:ext cx="4053840" cy="169799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31" y="3225073"/>
            <a:ext cx="4027716" cy="169799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426526" y="3869871"/>
            <a:ext cx="1796143" cy="571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45328" y="5323294"/>
            <a:ext cx="6890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表示完全没有疼痛，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表示完全不能承受的疼痛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按你的第一感受进行评定。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215</Words>
  <Application>Microsoft Office PowerPoint</Application>
  <PresentationFormat>宽屏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rx x</dc:creator>
  <cp:lastModifiedBy>rx x</cp:lastModifiedBy>
  <cp:revision>29</cp:revision>
  <dcterms:created xsi:type="dcterms:W3CDTF">2017-05-22T06:45:54Z</dcterms:created>
  <dcterms:modified xsi:type="dcterms:W3CDTF">2017-05-22T15:30:08Z</dcterms:modified>
</cp:coreProperties>
</file>