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04" r:id="rId1"/>
  </p:sldMasterIdLst>
  <p:sldIdLst>
    <p:sldId id="256" r:id="rId2"/>
    <p:sldId id="257" r:id="rId3"/>
    <p:sldId id="263" r:id="rId4"/>
    <p:sldId id="258" r:id="rId5"/>
    <p:sldId id="259" r:id="rId6"/>
    <p:sldId id="268" r:id="rId7"/>
    <p:sldId id="269" r:id="rId8"/>
    <p:sldId id="266" r:id="rId9"/>
    <p:sldId id="264" r:id="rId10"/>
    <p:sldId id="267" r:id="rId11"/>
    <p:sldId id="260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0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2154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90C8-8133-4FA6-B22A-4FF0166E2D0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0AC09C-B3C3-41C4-8EB1-F2BDCCBDF8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90C8-8133-4FA6-B22A-4FF0166E2D0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09C-B3C3-41C4-8EB1-F2BDCCBDF8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90AC09C-B3C3-41C4-8EB1-F2BDCCBDF89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90C8-8133-4FA6-B22A-4FF0166E2D0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90C8-8133-4FA6-B22A-4FF0166E2D0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90AC09C-B3C3-41C4-8EB1-F2BDCCBDF8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90C8-8133-4FA6-B22A-4FF0166E2D0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0AC09C-B3C3-41C4-8EB1-F2BDCCBDF89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06B90C8-8133-4FA6-B22A-4FF0166E2D0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09C-B3C3-41C4-8EB1-F2BDCCBDF8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90C8-8133-4FA6-B22A-4FF0166E2D0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90AC09C-B3C3-41C4-8EB1-F2BDCCBDF89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90C8-8133-4FA6-B22A-4FF0166E2D0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90AC09C-B3C3-41C4-8EB1-F2BDCCBDF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90C8-8133-4FA6-B22A-4FF0166E2D0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0AC09C-B3C3-41C4-8EB1-F2BDCCBDF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0AC09C-B3C3-41C4-8EB1-F2BDCCBDF89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90C8-8133-4FA6-B22A-4FF0166E2D0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90AC09C-B3C3-41C4-8EB1-F2BDCCBDF89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06B90C8-8133-4FA6-B22A-4FF0166E2D0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06B90C8-8133-4FA6-B22A-4FF0166E2D0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0AC09C-B3C3-41C4-8EB1-F2BDCCBDF89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886200"/>
            <a:ext cx="5029200" cy="22098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2800" b="1" dirty="0" smtClean="0">
                <a:solidFill>
                  <a:srgbClr val="0070C0"/>
                </a:solidFill>
              </a:rPr>
              <a:t>Team Members: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sz="2200" dirty="0" err="1" smtClean="0">
                <a:solidFill>
                  <a:schemeClr val="tx1"/>
                </a:solidFill>
              </a:rPr>
              <a:t>Abhishek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just"/>
            <a:r>
              <a:rPr lang="en-US" sz="2200" dirty="0" err="1" smtClean="0">
                <a:solidFill>
                  <a:schemeClr val="tx1"/>
                </a:solidFill>
              </a:rPr>
              <a:t>Ishita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just"/>
            <a:r>
              <a:rPr lang="en-US" sz="2200" dirty="0" err="1" smtClean="0">
                <a:solidFill>
                  <a:schemeClr val="tx1"/>
                </a:solidFill>
              </a:rPr>
              <a:t>Rashmi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just"/>
            <a:r>
              <a:rPr lang="en-US" sz="2200" dirty="0" err="1" smtClean="0">
                <a:solidFill>
                  <a:schemeClr val="tx1"/>
                </a:solidFill>
              </a:rPr>
              <a:t>Vandana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just"/>
            <a:r>
              <a:rPr lang="en-US" sz="2200" dirty="0" err="1" smtClean="0">
                <a:solidFill>
                  <a:schemeClr val="tx1"/>
                </a:solidFill>
              </a:rPr>
              <a:t>Yash</a:t>
            </a:r>
            <a:r>
              <a:rPr lang="en-US" sz="2200" dirty="0" smtClean="0">
                <a:solidFill>
                  <a:schemeClr val="tx1"/>
                </a:solidFill>
              </a:rPr>
              <a:t> GUPTA</a:t>
            </a:r>
          </a:p>
          <a:p>
            <a:pPr algn="just"/>
            <a:r>
              <a:rPr lang="en-US" sz="2200" dirty="0" err="1" smtClean="0">
                <a:solidFill>
                  <a:schemeClr val="tx1"/>
                </a:solidFill>
              </a:rPr>
              <a:t>Ayushee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just"/>
            <a:r>
              <a:rPr lang="en-US" sz="2200" dirty="0" err="1" smtClean="0">
                <a:solidFill>
                  <a:schemeClr val="tx1"/>
                </a:solidFill>
              </a:rPr>
              <a:t>Sohit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just"/>
            <a:r>
              <a:rPr lang="en-US" sz="2200" dirty="0" err="1" smtClean="0">
                <a:solidFill>
                  <a:schemeClr val="tx1"/>
                </a:solidFill>
              </a:rPr>
              <a:t>Anubhav</a:t>
            </a:r>
            <a:r>
              <a:rPr lang="en-US" sz="2200" dirty="0" smtClean="0">
                <a:solidFill>
                  <a:schemeClr val="tx1"/>
                </a:solidFill>
              </a:rPr>
              <a:t> Gupta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06375"/>
            <a:ext cx="8458200" cy="1470025"/>
          </a:xfrm>
        </p:spPr>
        <p:txBody>
          <a:bodyPr/>
          <a:lstStyle/>
          <a:p>
            <a:r>
              <a:rPr lang="en-US" b="1" dirty="0" smtClean="0"/>
              <a:t>STAR MOVIES APP</a:t>
            </a:r>
            <a:endParaRPr lang="en-US" b="1" dirty="0"/>
          </a:p>
        </p:txBody>
      </p:sp>
      <p:pic>
        <p:nvPicPr>
          <p:cNvPr id="1026" name="Picture 2" descr="C:\Users\Administrator\Desktop\Disney-Plus-Launch-Movie-Tv-Episode-Catalogu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69545" y="2514600"/>
            <a:ext cx="394525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07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Desktop\pptimages\Forthcom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11" y="381000"/>
            <a:ext cx="8477666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Proposed Future Enhancements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make the frontend more interactive.</a:t>
            </a:r>
          </a:p>
          <a:p>
            <a:r>
              <a:rPr lang="en-US" dirty="0" smtClean="0"/>
              <a:t>To improve the performance as per the increased client requests.</a:t>
            </a:r>
          </a:p>
          <a:p>
            <a:r>
              <a:rPr lang="en-US" dirty="0" smtClean="0"/>
              <a:t>To improve the criteria to rate movies.</a:t>
            </a:r>
          </a:p>
          <a:p>
            <a:r>
              <a:rPr lang="en-US" dirty="0" smtClean="0"/>
              <a:t>To enhance the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70048"/>
            <a:ext cx="8534400" cy="758952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</a:rPr>
              <a:t>Thank You</a:t>
            </a:r>
            <a:endParaRPr lang="en-US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Problem</a:t>
            </a:r>
            <a:r>
              <a:rPr lang="en-US" b="1" dirty="0" smtClean="0"/>
              <a:t> </a:t>
            </a:r>
            <a:r>
              <a:rPr lang="en-US" b="1" dirty="0">
                <a:solidFill>
                  <a:schemeClr val="accent1"/>
                </a:solidFill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Build a complete personalized movie store for customers for streaming the movies online .</a:t>
            </a:r>
          </a:p>
          <a:p>
            <a:r>
              <a:rPr lang="en-US" dirty="0" smtClean="0"/>
              <a:t>Requirements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1800" dirty="0" smtClean="0"/>
              <a:t>Static view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1800" dirty="0" smtClean="0"/>
              <a:t>Search Button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1800" dirty="0" smtClean="0"/>
              <a:t>Movie Card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1800" dirty="0" smtClean="0"/>
              <a:t>Dashboard – Trending Movies, Forthcoming Movies, Recommendations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60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Outline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Problem Statement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Background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Solution Architecture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Implementation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Proposed Future Enhancements</a:t>
            </a:r>
          </a:p>
          <a:p>
            <a:endParaRPr lang="en-US" dirty="0"/>
          </a:p>
        </p:txBody>
      </p:sp>
      <p:pic>
        <p:nvPicPr>
          <p:cNvPr id="3074" name="Picture 2" descr="C:\Users\Administrator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177311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download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277" y="4184590"/>
            <a:ext cx="1475573" cy="147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strator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1236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Solution Architecture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components: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Client Application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Node JS server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TMDB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3733800"/>
            <a:ext cx="6553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Server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1190002" y="4800600"/>
            <a:ext cx="6553200" cy="6858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JS Server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70774" y="5715000"/>
            <a:ext cx="6553200" cy="609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TMDB API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29000" y="4495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029200" y="4495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29000" y="5486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029200" y="5486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Working</a:t>
            </a:r>
            <a:r>
              <a:rPr lang="en-US" b="1" dirty="0" smtClean="0">
                <a:solidFill>
                  <a:schemeClr val="accent1"/>
                </a:solidFill>
              </a:rPr>
              <a:t> Solution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Platforms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Servers hosted on AWS 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T2.micro and M3.xlarge EC2 instances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Linux 2.0 LTS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MySQL</a:t>
            </a:r>
          </a:p>
          <a:p>
            <a:pPr marL="605790" lvl="1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Languages</a:t>
            </a:r>
          </a:p>
          <a:p>
            <a:pPr marL="880110" lvl="2" indent="-285750">
              <a:buFont typeface="Arial" pitchFamily="34" charset="0"/>
              <a:buChar char="•"/>
            </a:pPr>
            <a:r>
              <a:rPr lang="en-US" sz="1600" dirty="0" smtClean="0"/>
              <a:t>Java Script</a:t>
            </a:r>
          </a:p>
        </p:txBody>
      </p:sp>
      <p:pic>
        <p:nvPicPr>
          <p:cNvPr id="4098" name="Picture 2" descr="C:\Users\Administrator\Desktop\download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62200"/>
            <a:ext cx="3162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esktop\download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67200"/>
            <a:ext cx="340722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7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\\192.168.4.122\c$\Users\Administrator\Downloads\pi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942975"/>
            <a:ext cx="82962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\\192.168.4.122\c$\Users\Administrator\Downloads\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8650"/>
            <a:ext cx="83820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6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Link to the Working Code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https://github.com/rayshu/Hackathon-Team-3</a:t>
            </a:r>
          </a:p>
        </p:txBody>
      </p:sp>
    </p:spTree>
    <p:extLst>
      <p:ext uri="{BB962C8B-B14F-4D97-AF65-F5344CB8AC3E}">
        <p14:creationId xmlns:p14="http://schemas.microsoft.com/office/powerpoint/2010/main" val="354507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Desktop\pptimages\appro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603567" cy="399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15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\Desktop\pptimages\Tre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739398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0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140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STAR MOVIES APP</vt:lpstr>
      <vt:lpstr>Problem Statement</vt:lpstr>
      <vt:lpstr>Outline</vt:lpstr>
      <vt:lpstr>Solution Architecture</vt:lpstr>
      <vt:lpstr>Working Solution</vt:lpstr>
      <vt:lpstr>PowerPoint Presentation</vt:lpstr>
      <vt:lpstr>Link to the Working Code</vt:lpstr>
      <vt:lpstr>PowerPoint Presentation</vt:lpstr>
      <vt:lpstr>PowerPoint Presentation</vt:lpstr>
      <vt:lpstr>PowerPoint Presentation</vt:lpstr>
      <vt:lpstr>Proposed Future Enhancements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MOVIES APP</dc:title>
  <dc:creator>admin</dc:creator>
  <cp:lastModifiedBy>admin</cp:lastModifiedBy>
  <cp:revision>17</cp:revision>
  <dcterms:created xsi:type="dcterms:W3CDTF">2019-08-19T10:10:05Z</dcterms:created>
  <dcterms:modified xsi:type="dcterms:W3CDTF">2019-08-21T09:49:41Z</dcterms:modified>
</cp:coreProperties>
</file>