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400" r:id="rId2"/>
    <p:sldId id="307" r:id="rId3"/>
    <p:sldId id="393" r:id="rId4"/>
    <p:sldId id="308" r:id="rId5"/>
    <p:sldId id="409" r:id="rId6"/>
    <p:sldId id="410" r:id="rId7"/>
    <p:sldId id="391" r:id="rId8"/>
    <p:sldId id="384" r:id="rId9"/>
    <p:sldId id="390" r:id="rId10"/>
    <p:sldId id="388" r:id="rId11"/>
    <p:sldId id="385" r:id="rId12"/>
    <p:sldId id="386" r:id="rId13"/>
    <p:sldId id="407" r:id="rId14"/>
    <p:sldId id="387" r:id="rId15"/>
    <p:sldId id="408" r:id="rId16"/>
    <p:sldId id="411" r:id="rId17"/>
    <p:sldId id="413" r:id="rId18"/>
    <p:sldId id="412" r:id="rId19"/>
    <p:sldId id="4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38" autoAdjust="0"/>
  </p:normalViewPr>
  <p:slideViewPr>
    <p:cSldViewPr snapToGrid="0">
      <p:cViewPr varScale="1">
        <p:scale>
          <a:sx n="82" d="100"/>
          <a:sy n="82" d="100"/>
        </p:scale>
        <p:origin x="6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 - double underscore, leading plus trailing (</a:t>
            </a:r>
            <a:r>
              <a:rPr lang="en-US" dirty="0" err="1"/>
              <a:t>dunder</a:t>
            </a:r>
            <a:r>
              <a:rPr lang="en-US" dirty="0"/>
              <a:t>) – reserved for </a:t>
            </a:r>
            <a:r>
              <a:rPr lang="en-US" dirty="0" err="1"/>
              <a:t>builtin</a:t>
            </a:r>
            <a:r>
              <a:rPr lang="en-US" dirty="0"/>
              <a:t> member functions</a:t>
            </a:r>
          </a:p>
          <a:p>
            <a:r>
              <a:rPr lang="en-US" b="1" dirty="0"/>
              <a:t>self – </a:t>
            </a:r>
            <a:r>
              <a:rPr lang="en-US" b="0" dirty="0"/>
              <a:t>first </a:t>
            </a:r>
            <a:r>
              <a:rPr lang="en-US" b="0" dirty="0" err="1"/>
              <a:t>argment</a:t>
            </a:r>
            <a:r>
              <a:rPr lang="en-US" b="0" dirty="0"/>
              <a:t> for all member functions – implied when called via </a:t>
            </a:r>
            <a:r>
              <a:rPr lang="en-US" b="0" i="1" dirty="0" err="1"/>
              <a:t>object</a:t>
            </a:r>
            <a:r>
              <a:rPr lang="en-US" sz="4000" b="1" dirty="0" err="1"/>
              <a:t>.</a:t>
            </a:r>
            <a:r>
              <a:rPr lang="en-US" b="0" i="1" dirty="0" err="1"/>
              <a:t>member_function_name</a:t>
            </a:r>
            <a:r>
              <a:rPr lang="en-US" b="0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156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18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66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362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may be a name string, descriptor string, value</a:t>
            </a:r>
          </a:p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4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constants (literals) start and end with {, } – curly brackets</a:t>
            </a:r>
          </a:p>
          <a:p>
            <a:r>
              <a:rPr lang="en-US" dirty="0"/>
              <a:t>A "dictionary" with only keys (no values) is a set. E.g. {"up", "down", "left", "right"}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only keys</a:t>
            </a:r>
            <a:r>
              <a:rPr lang="en-US"/>
              <a:t>, i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32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  <a:p>
            <a:r>
              <a:rPr lang="en-US" dirty="0"/>
              <a:t>What improvements could you make? In input? In motion? In goals?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9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#4   Classes and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Definition: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Person: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__init__(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is_friend=False,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is_family=False,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815965" cy="4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classes/person_classes/person.py</a:t>
            </a:r>
          </a:p>
          <a:p>
            <a:pPr marL="0" indent="0">
              <a:buNone/>
            </a:pPr>
            <a:r>
              <a:rPr lang="en-US" sz="3200" dirty="0"/>
              <a:t>Generalizing previously mentioned friends_family</a:t>
            </a:r>
            <a:endParaRPr lang="en-US" sz="3200" b="1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024"/>
            <a:ext cx="10222314" cy="132080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exercises/person_classes/person_group.py</a:t>
            </a:r>
          </a:p>
          <a:p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2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Ball2d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11013924" cy="4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exercises/classes/ball_classes/ball2d.py</a:t>
            </a:r>
          </a:p>
          <a:p>
            <a:pPr marL="0" indent="0">
              <a:buNone/>
            </a:pP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Ball2d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information: size, color, position, velocity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setup size, color, …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actions: move, bounce,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5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Exercise – Add to class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Make a new class Ball2dN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Same as Ball2d but ball has a number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New file ball_2d_n.py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 with ball_2d.py 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3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SaveAs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ball_2d_n.py</a:t>
            </a:r>
            <a:endParaRPr lang="en-US" sz="3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17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Ball2DTable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361189" cy="4655324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How would we extend our "ball world" to create a "billiard table" ?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Ball2dTable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width, length, balls (on table) 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Collision with table edge, another ball</a:t>
            </a:r>
          </a:p>
          <a:p>
            <a:pPr lvl="2"/>
            <a:endParaRPr 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6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Using Dictionary as 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"up":1, "down":1, "left":1, "right":1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"up", "down", "in", "out"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inp in commands: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print("Do cmd:", inp)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print("input:", inp, "not in:", commands)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Command list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exercises/dictionaries/commands/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commands_redo_1.py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commands_redo_2.py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{"up":1, "down":1, "left":1, "right":1}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["up", "down", "in", "out"]: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in the checks for command in list/out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Simple 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exercises/dictionarys/motion.py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Objects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home_address, work_address</a:t>
            </a:r>
          </a:p>
          <a:p>
            <a:pPr lvl="1"/>
            <a:r>
              <a:rPr lang="en-US" sz="3400" dirty="0"/>
              <a:t> Address: number, street, state</a:t>
            </a:r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Group </a:t>
            </a:r>
            <a:r>
              <a:rPr lang="en-US" sz="3600" b="1" dirty="0"/>
              <a:t>data</a:t>
            </a:r>
            <a:r>
              <a:rPr lang="en-US" sz="3600" dirty="0"/>
              <a:t> and </a:t>
            </a:r>
            <a:r>
              <a:rPr lang="en-US" sz="3600" b="1" dirty="0"/>
              <a:t>function</a:t>
            </a:r>
          </a:p>
          <a:p>
            <a:pPr lvl="1"/>
            <a:r>
              <a:rPr lang="en-US" sz="3400" dirty="0"/>
              <a:t>Data – object's state</a:t>
            </a:r>
          </a:p>
          <a:p>
            <a:pPr lvl="1"/>
            <a:r>
              <a:rPr lang="en-US" sz="3400" dirty="0"/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In action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object:</a:t>
            </a:r>
          </a:p>
          <a:p>
            <a:pPr lvl="1"/>
            <a:r>
              <a:rPr lang="en-US" sz="3400" dirty="0"/>
              <a:t>obj.list()   # list object</a:t>
            </a:r>
          </a:p>
          <a:p>
            <a:pPr lvl="1"/>
            <a:r>
              <a:rPr lang="en-US" sz="3400" dirty="0"/>
              <a:t>obj.add(obj2)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1390</Words>
  <Application>Microsoft Office PowerPoint</Application>
  <PresentationFormat>Widescreen</PresentationFormat>
  <Paragraphs>257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Session #4   Classes and Dictionaries</vt:lpstr>
      <vt:lpstr>Dictionary  - Group of values - Access by key</vt:lpstr>
      <vt:lpstr>Dictionary - continued</vt:lpstr>
      <vt:lpstr>Using Dictionary as command list</vt:lpstr>
      <vt:lpstr>Command list Exercise</vt:lpstr>
      <vt:lpstr>Simple command example</vt:lpstr>
      <vt:lpstr>Classes – Programmer Defined Objects</vt:lpstr>
      <vt:lpstr>Classes – Structure – Object Oriented</vt:lpstr>
      <vt:lpstr>Classes – In action</vt:lpstr>
      <vt:lpstr>Classes – definition</vt:lpstr>
      <vt:lpstr>Classes – definition</vt:lpstr>
      <vt:lpstr>Classes – Example: Person </vt:lpstr>
      <vt:lpstr>Classes – Example: PersonGroup </vt:lpstr>
      <vt:lpstr>Classes – Example Class PersonGroup</vt:lpstr>
      <vt:lpstr>Classes – Example Class PersonGroup</vt:lpstr>
      <vt:lpstr>Classes – Example: Ball2d </vt:lpstr>
      <vt:lpstr>Classes – Exercise – Add to class</vt:lpstr>
      <vt:lpstr>Classes – Ball2DTable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9</cp:revision>
  <dcterms:created xsi:type="dcterms:W3CDTF">2021-08-10T18:50:38Z</dcterms:created>
  <dcterms:modified xsi:type="dcterms:W3CDTF">2021-08-27T16:59:32Z</dcterms:modified>
</cp:coreProperties>
</file>