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411" r:id="rId2"/>
    <p:sldId id="312" r:id="rId3"/>
    <p:sldId id="314" r:id="rId4"/>
    <p:sldId id="315" r:id="rId5"/>
    <p:sldId id="316" r:id="rId6"/>
    <p:sldId id="317" r:id="rId7"/>
    <p:sldId id="318" r:id="rId8"/>
    <p:sldId id="319" r:id="rId9"/>
    <p:sldId id="32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6" autoAdjust="0"/>
    <p:restoredTop sz="94646" autoAdjust="0"/>
  </p:normalViewPr>
  <p:slideViewPr>
    <p:cSldViewPr snapToGrid="0">
      <p:cViewPr varScale="1">
        <p:scale>
          <a:sx n="78" d="100"/>
          <a:sy n="78" d="100"/>
        </p:scale>
        <p:origin x="5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D2E9F-587F-4929-A615-D1B22C008AE4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D4E80-AAF7-4841-B2F0-A647B649A6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8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previous iteration as a start to the next.</a:t>
            </a:r>
          </a:p>
          <a:p>
            <a:r>
              <a:rPr lang="en-US" dirty="0"/>
              <a:t>I'll go around and watch.</a:t>
            </a:r>
          </a:p>
          <a:p>
            <a:r>
              <a:rPr lang="en-US" dirty="0"/>
              <a:t>Raise had if a question.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8/29/2021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4995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File, as a named group of bytes is an abstraction.</a:t>
            </a:r>
          </a:p>
          <a:p>
            <a:r>
              <a:rPr lang="en-US" dirty="0"/>
              <a:t>Now files are often "in the cloud"</a:t>
            </a:r>
          </a:p>
          <a:p>
            <a:r>
              <a:rPr lang="en-US" dirty="0"/>
              <a:t>Years ago the programmer needed to understand more about the structure.</a:t>
            </a:r>
          </a:p>
          <a:p>
            <a:r>
              <a:rPr lang="en-US" dirty="0"/>
              <a:t>Your Python program is a data file to some program(s).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8/29/2021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914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print adds a newline at the end by default.</a:t>
            </a:r>
          </a:p>
          <a:p>
            <a:r>
              <a:rPr lang="en-US" dirty="0"/>
              <a:t>To avoid this, use the end="" parameter to replace the default newline with "".</a:t>
            </a:r>
          </a:p>
          <a:p>
            <a:r>
              <a:rPr lang="en-US" dirty="0"/>
              <a:t>e.g.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8/29/2021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9141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modes "r" –read, "w" – write, "a" - append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8/29/2021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5727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Ambitious – from scratch</a:t>
            </a:r>
          </a:p>
          <a:p>
            <a:r>
              <a:rPr lang="en-US" dirty="0"/>
              <a:t>Less so – use our sample as visual guide</a:t>
            </a:r>
          </a:p>
          <a:p>
            <a:r>
              <a:rPr lang="en-US" dirty="0"/>
              <a:t>Less so – copy from exercises/files/ - modifying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8/29/2021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3079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8/29/2021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679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8/29/2021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1865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8/29/2021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397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8/29/2021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8011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70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8882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35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6616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7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86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8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3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99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99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94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0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9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9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9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01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Session #5  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Questions on Programming?, Python?</a:t>
            </a:r>
          </a:p>
          <a:p>
            <a:r>
              <a:rPr lang="en-US" sz="3600" i="1" dirty="0"/>
              <a:t>Homework questions?</a:t>
            </a:r>
          </a:p>
          <a:p>
            <a:pPr lvl="1"/>
            <a:r>
              <a:rPr lang="en-US" sz="3600" i="1" dirty="0"/>
              <a:t>Who did it? To easy? To hard?</a:t>
            </a:r>
          </a:p>
          <a:p>
            <a:pPr lvl="1"/>
            <a:r>
              <a:rPr lang="en-US" sz="3600" i="1" dirty="0"/>
              <a:t>Questions on problems</a:t>
            </a:r>
          </a:p>
          <a:p>
            <a:pPr lvl="1"/>
            <a:r>
              <a:rPr lang="en-US" sz="3600" i="1" dirty="0"/>
              <a:t>Long answers in Q/A session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8/29/2021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54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- Data that stays around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Stream of bytes/characters "on disk"</a:t>
            </a:r>
          </a:p>
          <a:p>
            <a:r>
              <a:rPr lang="en-US" sz="3600" dirty="0"/>
              <a:t>Has a File Name</a:t>
            </a:r>
          </a:p>
          <a:p>
            <a:pPr lvl="1"/>
            <a:r>
              <a:rPr lang="en-US" sz="3400" dirty="0"/>
              <a:t>Open File – Create, if new</a:t>
            </a:r>
          </a:p>
          <a:p>
            <a:pPr lvl="1"/>
            <a:r>
              <a:rPr lang="en-US" sz="3400" dirty="0"/>
              <a:t>Read / Write sequentially</a:t>
            </a:r>
          </a:p>
          <a:p>
            <a:pPr lvl="1"/>
            <a:r>
              <a:rPr lang="en-US" sz="3400" dirty="0"/>
              <a:t>Close File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8/29/2021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897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-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0393"/>
            <a:ext cx="9381066" cy="4530969"/>
          </a:xfrm>
        </p:spPr>
        <p:txBody>
          <a:bodyPr>
            <a:normAutofit fontScale="92500"/>
          </a:bodyPr>
          <a:lstStyle/>
          <a:p>
            <a:pPr marL="400050" lvl="1" indent="0">
              <a:buNone/>
            </a:pPr>
            <a:r>
              <a:rPr lang="en-US" sz="3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exercises/files/read_file.py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file_name = "my_data.txt"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open(file_name) as finp: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line_no = 0     # Keep track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line in finp: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line_no += 1  #Bump count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print(line_no, line, end="")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8/29/2021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441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– Creating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7837"/>
            <a:ext cx="9815965" cy="4553525"/>
          </a:xfrm>
        </p:spPr>
        <p:txBody>
          <a:bodyPr>
            <a:normAutofit/>
          </a:bodyPr>
          <a:lstStyle/>
          <a:p>
            <a:r>
              <a:rPr lang="en-US" sz="3600" dirty="0"/>
              <a:t>Be careful with names - don't clobber work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exercises/files/create_file.py</a:t>
            </a:r>
          </a:p>
          <a:p>
            <a:pPr marL="0" indent="0">
              <a:buNone/>
            </a:pPr>
            <a:endParaRPr lang="en-US" sz="32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open("new_data.txt", "w") as fout: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n in range(1,5+1):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print(f"line {n}")   # Copy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print(f"line {n}", file=fout)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8/29/2021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790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– continued –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/>
              <a:t>Create your own two examples (in my_work/)</a:t>
            </a:r>
          </a:p>
          <a:p>
            <a:pPr lvl="1"/>
            <a:r>
              <a:rPr lang="en-US" sz="3400" dirty="0"/>
              <a:t>1. Write example: create_file.py</a:t>
            </a:r>
          </a:p>
          <a:p>
            <a:pPr lvl="2"/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Write program and run</a:t>
            </a:r>
          </a:p>
          <a:p>
            <a:pPr lvl="1"/>
            <a:r>
              <a:rPr lang="en-US" sz="3400" dirty="0"/>
              <a:t>2. Read example: read_file.py</a:t>
            </a:r>
          </a:p>
          <a:p>
            <a:pPr lvl="2"/>
            <a:r>
              <a:rPr lang="en-US" sz="3200" dirty="0"/>
              <a:t>Hint: save create_file.py as read_file.py and change </a:t>
            </a:r>
          </a:p>
          <a:p>
            <a:pPr lvl="2"/>
            <a:r>
              <a:rPr lang="en-US" sz="3200" dirty="0"/>
              <a:t>open mode: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"r",  foutp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finp,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8/29/2021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403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 – continued</a:t>
            </a:r>
            <a:br>
              <a:rPr lang="en-US" dirty="0"/>
            </a:br>
            <a:r>
              <a:rPr lang="en-US" dirty="0"/>
              <a:t>Notes - A Simple Data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400" dirty="0"/>
              <a:t>Goal:</a:t>
            </a:r>
          </a:p>
          <a:p>
            <a:pPr lvl="1"/>
            <a:r>
              <a:rPr lang="en-US" sz="3200" dirty="0"/>
              <a:t>Access to my data by name</a:t>
            </a:r>
          </a:p>
          <a:p>
            <a:r>
              <a:rPr lang="en-US" sz="3400" dirty="0"/>
              <a:t>Plan:</a:t>
            </a:r>
          </a:p>
          <a:p>
            <a:pPr lvl="1"/>
            <a:r>
              <a:rPr lang="en-US" sz="3200" dirty="0"/>
              <a:t>Save data in  a text file</a:t>
            </a:r>
          </a:p>
          <a:p>
            <a:pPr lvl="1"/>
            <a:r>
              <a:rPr lang="en-US" sz="3200" dirty="0"/>
              <a:t>Search all lines for patterns e.g. name</a:t>
            </a:r>
          </a:p>
          <a:p>
            <a:pPr lvl="1"/>
            <a:r>
              <a:rPr lang="en-US" sz="3200" dirty="0"/>
              <a:t>Print lines where found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8/29/2021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108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Notes - A Simple Data Base – Demo/Develop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200" dirty="0"/>
              <a:t>Create two test files</a:t>
            </a:r>
          </a:p>
          <a:p>
            <a:pPr lvl="1"/>
            <a:r>
              <a:rPr lang="en-US" sz="3000" dirty="0"/>
              <a:t>test.notes – real short just a couple of lines</a:t>
            </a:r>
          </a:p>
          <a:p>
            <a:pPr marL="1314450" lvl="3" indent="0">
              <a:buNone/>
            </a:pPr>
            <a:r>
              <a:rPr lang="en-US" sz="2600" dirty="0"/>
              <a:t>Joe Name	Joe Smith</a:t>
            </a:r>
          </a:p>
          <a:p>
            <a:pPr marL="1314450" lvl="3" indent="0">
              <a:buNone/>
            </a:pPr>
            <a:r>
              <a:rPr lang="en-US" sz="2600" dirty="0"/>
              <a:t>Joe Address 100 Main</a:t>
            </a:r>
          </a:p>
          <a:p>
            <a:pPr marL="1314450" lvl="3" indent="0">
              <a:buNone/>
            </a:pPr>
            <a:r>
              <a:rPr lang="en-US" sz="2600" dirty="0"/>
              <a:t>Sam Name Sam Jones</a:t>
            </a:r>
          </a:p>
          <a:p>
            <a:pPr marL="1314450" lvl="3" indent="0">
              <a:buNone/>
            </a:pPr>
            <a:r>
              <a:rPr lang="en-US" sz="2600" dirty="0"/>
              <a:t>Sam Address 20 Center</a:t>
            </a:r>
          </a:p>
          <a:p>
            <a:pPr lvl="1"/>
            <a:r>
              <a:rPr lang="en-US" sz="3000" dirty="0"/>
              <a:t>my_town.notes – longer with more varied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8/29/2021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029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Notes - A Simple Data Base – </a:t>
            </a:r>
            <a:r>
              <a:rPr lang="en-US" sz="2800" dirty="0"/>
              <a:t>Continued</a:t>
            </a:r>
            <a:br>
              <a:rPr lang="en-US" sz="2800" dirty="0"/>
            </a:br>
            <a:r>
              <a:rPr lang="en-US" sz="2800" dirty="0"/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Make "notes.py" program file.</a:t>
            </a:r>
          </a:p>
          <a:p>
            <a:pPr lvl="1"/>
            <a:r>
              <a:rPr lang="en-US" sz="3600" dirty="0"/>
              <a:t>Will display lines from a text file</a:t>
            </a:r>
          </a:p>
          <a:p>
            <a:pPr lvl="1"/>
            <a:r>
              <a:rPr lang="en-US" sz="3600" dirty="0"/>
              <a:t>that contain a given text string.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8/29/2021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2552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Notes - A Simple Data Base – </a:t>
            </a:r>
            <a:r>
              <a:rPr lang="en-US" sz="2800" dirty="0"/>
              <a:t>Continued</a:t>
            </a:r>
            <a:br>
              <a:rPr lang="en-US" sz="2800" dirty="0"/>
            </a:br>
            <a:r>
              <a:rPr lang="en-US" sz="2800" dirty="0"/>
              <a:t>exercises/notes/notes_1.py, notes_2.py,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1.	Read specific file e.g. "test.notes"</a:t>
            </a:r>
          </a:p>
          <a:p>
            <a:pPr lvl="2"/>
            <a:r>
              <a:rPr lang="en-US" sz="3200" dirty="0"/>
              <a:t>print out all lines</a:t>
            </a:r>
          </a:p>
          <a:p>
            <a:r>
              <a:rPr lang="en-US" sz="3600" dirty="0"/>
              <a:t>2.	Print only lines containing "student"</a:t>
            </a:r>
          </a:p>
          <a:p>
            <a:pPr lvl="1"/>
            <a:r>
              <a:rPr lang="en-US" sz="3400" dirty="0"/>
              <a:t>How to match lines ? </a:t>
            </a:r>
          </a:p>
          <a:p>
            <a:pPr lvl="1"/>
            <a:r>
              <a:rPr lang="en-US" sz="3400" dirty="0"/>
              <a:t> 	2.a Match (Student, STUDENT)</a:t>
            </a:r>
          </a:p>
          <a:p>
            <a:r>
              <a:rPr lang="en-US" sz="3600" dirty="0"/>
              <a:t>3.	Prompt for, then accept file name, pattern</a:t>
            </a:r>
          </a:p>
          <a:p>
            <a:r>
              <a:rPr lang="en-US" sz="3600" dirty="0"/>
              <a:t>4.	[Extra Credit]  Multiple text patterns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8/29/2021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99478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837</Words>
  <Application>Microsoft Office PowerPoint</Application>
  <PresentationFormat>Widescreen</PresentationFormat>
  <Paragraphs>139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Tahoma</vt:lpstr>
      <vt:lpstr>Trebuchet MS</vt:lpstr>
      <vt:lpstr>Wingdings 3</vt:lpstr>
      <vt:lpstr>Facet</vt:lpstr>
      <vt:lpstr>Session #5   Files</vt:lpstr>
      <vt:lpstr>Files - Data that stays around</vt:lpstr>
      <vt:lpstr>Files - Reading</vt:lpstr>
      <vt:lpstr>Files – Creating</vt:lpstr>
      <vt:lpstr>Files – continued – Exercises</vt:lpstr>
      <vt:lpstr>Files – continued Notes - A Simple Data Base</vt:lpstr>
      <vt:lpstr>Notes - A Simple Data Base – Demo/Develop</vt:lpstr>
      <vt:lpstr>Notes - A Simple Data Base – Continued Details</vt:lpstr>
      <vt:lpstr>Notes - A Simple Data Base – Continued exercises/notes/notes_1.py, notes_2.py,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#5   Files</dc:title>
  <dc:creator>Charles Smith</dc:creator>
  <cp:lastModifiedBy>Charles Smith</cp:lastModifiedBy>
  <cp:revision>5</cp:revision>
  <dcterms:created xsi:type="dcterms:W3CDTF">2021-08-10T18:56:35Z</dcterms:created>
  <dcterms:modified xsi:type="dcterms:W3CDTF">2021-08-30T12:30:19Z</dcterms:modified>
</cp:coreProperties>
</file>