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11" r:id="rId2"/>
    <p:sldId id="312" r:id="rId3"/>
    <p:sldId id="412" r:id="rId4"/>
    <p:sldId id="413" r:id="rId5"/>
    <p:sldId id="4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7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21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5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#6  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Questions on problems</a:t>
            </a:r>
          </a:p>
          <a:p>
            <a:pPr lvl="1"/>
            <a:r>
              <a:rPr lang="en-US" sz="3600" i="1" dirty="0"/>
              <a:t>Long answers in Q/A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- Display / Control beyond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357"/>
            <a:ext cx="8596668" cy="4630005"/>
          </a:xfrm>
        </p:spPr>
        <p:txBody>
          <a:bodyPr>
            <a:normAutofit/>
          </a:bodyPr>
          <a:lstStyle/>
          <a:p>
            <a:r>
              <a:rPr lang="en-US" sz="3600" dirty="0"/>
              <a:t>A number of choices</a:t>
            </a:r>
          </a:p>
          <a:p>
            <a:pPr lvl="1"/>
            <a:r>
              <a:rPr lang="en-US" sz="3400" dirty="0"/>
              <a:t> python: tkinter, wxPython</a:t>
            </a:r>
          </a:p>
          <a:p>
            <a:r>
              <a:rPr lang="en-US" sz="3600" dirty="0"/>
              <a:t>tkinter—interface to Tcl/Tk</a:t>
            </a:r>
          </a:p>
          <a:p>
            <a:pPr lvl="1"/>
            <a:r>
              <a:rPr lang="en-US" sz="3400" dirty="0"/>
              <a:t>Shipped with Python</a:t>
            </a:r>
          </a:p>
          <a:p>
            <a:pPr lvl="1"/>
            <a:r>
              <a:rPr lang="en-US" sz="3400" dirty="0"/>
              <a:t>Good example</a:t>
            </a:r>
          </a:p>
          <a:p>
            <a:pPr lvl="1"/>
            <a:r>
              <a:rPr lang="en-US" sz="3400" dirty="0"/>
              <a:t>Similar across python / languages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Event driven</a:t>
            </a:r>
          </a:p>
          <a:p>
            <a:r>
              <a:rPr lang="en-US" sz="3600" dirty="0"/>
              <a:t>Object Oriented</a:t>
            </a:r>
          </a:p>
          <a:p>
            <a:r>
              <a:rPr lang="en-US" sz="3600" dirty="0"/>
              <a:t>Simple tkinter tutorial: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https://www.pythontutorial.net/tkinter/tkinter-hello-world/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60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Creating a window</a:t>
            </a:r>
            <a:br>
              <a:rPr lang="en-US" dirty="0"/>
            </a:br>
            <a:r>
              <a:rPr lang="en-US" dirty="0"/>
              <a:t>my_window.py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dirty="0"/>
              <a:t>import tkinter as tk</a:t>
            </a:r>
          </a:p>
          <a:p>
            <a:pPr marL="914400" lvl="2" indent="0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dirty="0"/>
              <a:t>root = tk.Tk()</a:t>
            </a:r>
          </a:p>
          <a:p>
            <a:pPr marL="914400" lvl="2" indent="0">
              <a:buNone/>
            </a:pPr>
            <a:r>
              <a:rPr lang="en-US" sz="3200" dirty="0"/>
              <a:t>root.mainloop()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2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widgets – graphics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marL="971550" lvl="1" indent="-457200"/>
            <a:r>
              <a:rPr lang="en-US" sz="3400" dirty="0"/>
              <a:t>Frame – Holder, can hold Frames</a:t>
            </a:r>
          </a:p>
          <a:p>
            <a:pPr marL="971550" lvl="1" indent="-457200"/>
            <a:r>
              <a:rPr lang="en-US" sz="3400" dirty="0"/>
              <a:t>Label – Has text / picture</a:t>
            </a:r>
          </a:p>
          <a:p>
            <a:pPr marL="971550" lvl="1" indent="-457200"/>
            <a:r>
              <a:rPr lang="en-US" sz="3400" dirty="0"/>
              <a:t>Button – control point</a:t>
            </a:r>
          </a:p>
          <a:p>
            <a:pPr marL="971550" lvl="1" indent="-457200"/>
            <a:r>
              <a:rPr lang="en-US" sz="3400" dirty="0"/>
              <a:t>Entry - Input</a:t>
            </a:r>
          </a:p>
          <a:p>
            <a:pPr marL="971550" lvl="1" indent="-457200"/>
            <a:r>
              <a:rPr lang="en-US" sz="3400" dirty="0"/>
              <a:t>Text – holds free text</a:t>
            </a:r>
          </a:p>
          <a:p>
            <a:pPr marL="971550" lvl="1" indent="-457200"/>
            <a:r>
              <a:rPr lang="en-US" sz="3400" dirty="0"/>
              <a:t>Scrollbar – controls scrolling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38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436</Words>
  <Application>Microsoft Office PowerPoint</Application>
  <PresentationFormat>Widescreen</PresentationFormat>
  <Paragraphs>80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Session #6   Graphics</vt:lpstr>
      <vt:lpstr>Graphics - Display / Control beyond text</vt:lpstr>
      <vt:lpstr>Graphics – continued</vt:lpstr>
      <vt:lpstr>Graphics – Creating a window my_window.py</vt:lpstr>
      <vt:lpstr>Graphics – widgets – graphics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4</cp:revision>
  <dcterms:created xsi:type="dcterms:W3CDTF">2021-08-10T18:56:35Z</dcterms:created>
  <dcterms:modified xsi:type="dcterms:W3CDTF">2021-08-21T14:44:46Z</dcterms:modified>
</cp:coreProperties>
</file>