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11" r:id="rId2"/>
    <p:sldId id="312" r:id="rId3"/>
    <p:sldId id="315" r:id="rId4"/>
    <p:sldId id="314" r:id="rId5"/>
    <p:sldId id="316" r:id="rId6"/>
    <p:sldId id="317" r:id="rId7"/>
    <p:sldId id="318" r:id="rId8"/>
    <p:sldId id="319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#5  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  <a:p>
            <a:r>
              <a:rPr lang="en-US" sz="3600" dirty="0"/>
              <a:t>Previous Homework questions?</a:t>
            </a:r>
          </a:p>
          <a:p>
            <a:pPr lvl="1"/>
            <a:r>
              <a:rPr lang="en-US" sz="3600" i="1" dirty="0"/>
              <a:t>Did it? Too easy? Hard?</a:t>
            </a:r>
          </a:p>
          <a:p>
            <a:pPr lvl="1"/>
            <a:r>
              <a:rPr lang="en-US" sz="3600" i="1" dirty="0"/>
              <a:t>Particular questions</a:t>
            </a:r>
          </a:p>
          <a:p>
            <a:pPr lvl="1"/>
            <a:r>
              <a:rPr lang="en-US" sz="3600" i="1" dirty="0"/>
              <a:t>Extended -- in Q/A half hour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stays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#create_file.py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 read_file.py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Demo/Develop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exercises/notes/notes_1.py, notes_2.py,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8/12/2021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747</Words>
  <Application>Microsoft Office PowerPoint</Application>
  <PresentationFormat>Widescreen</PresentationFormat>
  <Paragraphs>131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Session #5   Files</vt:lpstr>
      <vt:lpstr>Files Data that stays around</vt:lpstr>
      <vt:lpstr>Files – continued – Creating</vt:lpstr>
      <vt:lpstr>Files - continued</vt:lpstr>
      <vt:lpstr>Files – continued – Exercises</vt:lpstr>
      <vt:lpstr>Files – continued Notes - A Simple Data Base</vt:lpstr>
      <vt:lpstr>Notes - A Simple Data Base – Demo/Develop</vt:lpstr>
      <vt:lpstr>Notes - A Simple Data Base – Continued Details</vt:lpstr>
      <vt:lpstr>Notes - A Simple Data Base – Continued exercises/notes/notes_1.py, notes_2.py,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2</cp:revision>
  <dcterms:created xsi:type="dcterms:W3CDTF">2021-08-10T18:56:35Z</dcterms:created>
  <dcterms:modified xsi:type="dcterms:W3CDTF">2021-08-12T19:49:36Z</dcterms:modified>
</cp:coreProperties>
</file>