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411" r:id="rId2"/>
    <p:sldId id="426" r:id="rId3"/>
    <p:sldId id="312" r:id="rId4"/>
    <p:sldId id="314" r:id="rId5"/>
    <p:sldId id="315" r:id="rId6"/>
    <p:sldId id="316" r:id="rId7"/>
    <p:sldId id="412" r:id="rId8"/>
    <p:sldId id="4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46" autoAdjust="0"/>
  </p:normalViewPr>
  <p:slideViewPr>
    <p:cSldViewPr snapToGrid="0">
      <p:cViewPr varScale="1">
        <p:scale>
          <a:sx n="84" d="100"/>
          <a:sy n="84" d="100"/>
        </p:scale>
        <p:origin x="88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10/17/2022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Now files are often "in the cloud"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the python language compiler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adds a newline at the end by default.</a:t>
            </a:r>
          </a:p>
          <a:p>
            <a:r>
              <a:rPr lang="en-US" dirty="0"/>
              <a:t>To avoid this, use the end="" parameter to replace the default newline with "".</a:t>
            </a:r>
          </a:p>
          <a:p>
            <a:r>
              <a:rPr lang="en-US" dirty="0"/>
              <a:t>e.g.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914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modes "r" –read, "w" – write, "a" - append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72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Ambitious – from scratch</a:t>
            </a:r>
          </a:p>
          <a:p>
            <a:r>
              <a:rPr lang="en-US" dirty="0"/>
              <a:t>Less so – use our sample as visual guide</a:t>
            </a:r>
          </a:p>
          <a:p>
            <a:r>
              <a:rPr lang="en-US" dirty="0"/>
              <a:t>Less so – copy from exercises/files/ - modifying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07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Session #6  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600" i="1" dirty="0"/>
              <a:t>Who did it? To easy? To hard?</a:t>
            </a:r>
          </a:p>
          <a:p>
            <a:pPr lvl="1"/>
            <a:r>
              <a:rPr lang="en-US" sz="3600" i="1" dirty="0"/>
              <a:t>Questions on problems</a:t>
            </a:r>
          </a:p>
          <a:p>
            <a:pPr lvl="1"/>
            <a:r>
              <a:rPr lang="en-US" sz="3600" i="1" dirty="0"/>
              <a:t>Long answers in Q/A session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6F68-5C4A-7F5C-A190-25A4D68D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Ask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11FE2-B71C-7816-2A60-DDCBAA8A5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Please Ask any question about Programming or Python you are unsure, confused or interested in.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D58BE-BBCC-98BA-FFDD-7D3F1B41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39EF5-3D0E-1A5E-12B1-FA13FC62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BAEB7-85CF-407D-D73A-B5F48F66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572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Data that stays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Stream of bytes/characters "on disk"</a:t>
            </a:r>
          </a:p>
          <a:p>
            <a:pPr lvl="1"/>
            <a:r>
              <a:rPr lang="en-US" sz="3400" dirty="0"/>
              <a:t>Formatted or "just characters"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393"/>
            <a:ext cx="9381066" cy="4530969"/>
          </a:xfrm>
        </p:spPr>
        <p:txBody>
          <a:bodyPr>
            <a:normAutofit fontScale="92500"/>
          </a:bodyPr>
          <a:lstStyle/>
          <a:p>
            <a:pPr marL="400050" lvl="1" indent="0">
              <a:buNone/>
            </a:pPr>
            <a:r>
              <a:rPr lang="en-US" sz="3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exercises/files/read_file.py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 = </a:t>
            </a:r>
            <a:r>
              <a:rPr lang="en-US" sz="3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"my_data.txt"</a:t>
            </a:r>
          </a:p>
          <a:p>
            <a:pPr marL="400050" lvl="1" indent="0">
              <a:buNone/>
            </a:pP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(file_name) </a:t>
            </a:r>
            <a:r>
              <a:rPr lang="en-US" sz="3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finp: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line_no = 0     </a:t>
            </a:r>
            <a:r>
              <a:rPr lang="en-US" sz="3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Keep track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finp: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line_no += 1  </a:t>
            </a:r>
            <a:r>
              <a:rPr lang="en-US" sz="34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#Bump count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(line_no, line, end="")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44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7837"/>
            <a:ext cx="11072707" cy="455352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Be careful with names - don't clobber work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exercises/files/create_file.py</a:t>
            </a:r>
          </a:p>
          <a:p>
            <a:pPr marL="0" indent="0">
              <a:buNone/>
            </a:pPr>
            <a:endParaRPr lang="en-US" sz="32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sz="3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"new_data.txt", "w"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 as fout: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n in range(1,5+1):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print(f</a:t>
            </a:r>
            <a:r>
              <a:rPr lang="en-US" sz="3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"line {n}")        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				   print(f</a:t>
            </a:r>
            <a:r>
              <a:rPr lang="en-US" sz="3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"line {n}"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2171700" lvl="5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					file=fout)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90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Create your own two examples (in my_work/)</a:t>
            </a:r>
          </a:p>
          <a:p>
            <a:pPr lvl="1"/>
            <a:r>
              <a:rPr lang="en-US" sz="3400" dirty="0"/>
              <a:t>1. Write example: create_file.py</a:t>
            </a:r>
          </a:p>
          <a:p>
            <a:pPr lvl="2"/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program and run</a:t>
            </a:r>
          </a:p>
          <a:p>
            <a:pPr lvl="1"/>
            <a:r>
              <a:rPr lang="en-US" sz="3400" dirty="0"/>
              <a:t>2. Read example: read_file.py</a:t>
            </a:r>
          </a:p>
          <a:p>
            <a:pPr lvl="2"/>
            <a:r>
              <a:rPr lang="en-US" sz="3200" dirty="0"/>
              <a:t>Hint: save create_file.py as read_file.py and change </a:t>
            </a:r>
          </a:p>
          <a:p>
            <a:pPr lvl="2"/>
            <a:r>
              <a:rPr lang="en-US" sz="3200" dirty="0"/>
              <a:t>open mode: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"r",  foutp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finp,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403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DE2B-78FC-402B-905B-CCC5BF0F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340"/>
          </a:xfrm>
        </p:spPr>
        <p:txBody>
          <a:bodyPr/>
          <a:lstStyle/>
          <a:p>
            <a:r>
              <a:rPr lang="en-US" dirty="0"/>
              <a:t>File Search – Notebook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0260-BC2C-4CCB-9358-A15130A1A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4941"/>
            <a:ext cx="8923866" cy="4616422"/>
          </a:xfrm>
        </p:spPr>
        <p:txBody>
          <a:bodyPr>
            <a:noAutofit/>
          </a:bodyPr>
          <a:lstStyle/>
          <a:p>
            <a:r>
              <a:rPr lang="en-US" sz="3200" dirty="0"/>
              <a:t>exercises/files/notes/</a:t>
            </a:r>
          </a:p>
          <a:p>
            <a:pPr lvl="1"/>
            <a:r>
              <a:rPr lang="en-US" sz="3200" dirty="0"/>
              <a:t>notes.py </a:t>
            </a:r>
            <a:r>
              <a:rPr lang="en-US" sz="3200" dirty="0">
                <a:solidFill>
                  <a:srgbClr val="00B0F0"/>
                </a:solidFill>
              </a:rPr>
              <a:t>– just the outline/plan</a:t>
            </a:r>
          </a:p>
          <a:p>
            <a:pPr lvl="1"/>
            <a:r>
              <a:rPr lang="en-US" sz="3200" dirty="0"/>
              <a:t>notes_1.py </a:t>
            </a:r>
            <a:r>
              <a:rPr lang="en-US" sz="3200" dirty="0">
                <a:solidFill>
                  <a:srgbClr val="00B0F0"/>
                </a:solidFill>
              </a:rPr>
              <a:t>– just print file lines</a:t>
            </a:r>
          </a:p>
          <a:p>
            <a:pPr lvl="1"/>
            <a:r>
              <a:rPr lang="en-US" sz="3200" dirty="0"/>
              <a:t>notes_2.py </a:t>
            </a:r>
            <a:r>
              <a:rPr lang="en-US" sz="3200" dirty="0">
                <a:solidFill>
                  <a:srgbClr val="00B0F0"/>
                </a:solidFill>
              </a:rPr>
              <a:t>– print lines containing pattern</a:t>
            </a:r>
          </a:p>
          <a:p>
            <a:pPr lvl="1"/>
            <a:r>
              <a:rPr lang="en-US" sz="3200" dirty="0"/>
              <a:t>notes_2b.py </a:t>
            </a:r>
            <a:r>
              <a:rPr lang="en-US" sz="3200" dirty="0">
                <a:solidFill>
                  <a:srgbClr val="00B0F0"/>
                </a:solidFill>
              </a:rPr>
              <a:t>– ignore case (Jim, </a:t>
            </a:r>
            <a:r>
              <a:rPr lang="en-US" sz="3200" dirty="0" err="1">
                <a:solidFill>
                  <a:srgbClr val="00B0F0"/>
                </a:solidFill>
              </a:rPr>
              <a:t>jim</a:t>
            </a:r>
            <a:r>
              <a:rPr lang="en-US" sz="3200" dirty="0">
                <a:solidFill>
                  <a:srgbClr val="00B0F0"/>
                </a:solidFill>
              </a:rPr>
              <a:t>, JIM all match)</a:t>
            </a:r>
          </a:p>
          <a:p>
            <a:pPr lvl="1"/>
            <a:r>
              <a:rPr lang="en-US" sz="3200" dirty="0"/>
              <a:t>notes_3, 4,… </a:t>
            </a:r>
            <a:r>
              <a:rPr lang="en-US" sz="3200" dirty="0">
                <a:solidFill>
                  <a:srgbClr val="00B0F0"/>
                </a:solidFill>
              </a:rPr>
              <a:t>- more extensions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22F1F-9D8A-41D0-B6BC-D5CD1E37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71C0D-DC6D-48F2-8285-8EF644D5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7AEAD-B4FF-4FA4-81F8-7FD86F00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3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684</Words>
  <Application>Microsoft Office PowerPoint</Application>
  <PresentationFormat>Widescreen</PresentationFormat>
  <Paragraphs>108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Tahoma</vt:lpstr>
      <vt:lpstr>Trebuchet MS</vt:lpstr>
      <vt:lpstr>Wingdings 3</vt:lpstr>
      <vt:lpstr>Facet</vt:lpstr>
      <vt:lpstr>Session #6   Files</vt:lpstr>
      <vt:lpstr>Time to Ask Questions</vt:lpstr>
      <vt:lpstr>Files - Data that stays around</vt:lpstr>
      <vt:lpstr>Files - Reading</vt:lpstr>
      <vt:lpstr>Files – Creating</vt:lpstr>
      <vt:lpstr>Files – continued – Exercises</vt:lpstr>
      <vt:lpstr>File Search – Notebook example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20</cp:revision>
  <dcterms:created xsi:type="dcterms:W3CDTF">2021-08-10T18:56:35Z</dcterms:created>
  <dcterms:modified xsi:type="dcterms:W3CDTF">2022-10-17T20:05:28Z</dcterms:modified>
</cp:coreProperties>
</file>