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11" r:id="rId2"/>
    <p:sldId id="425" r:id="rId3"/>
    <p:sldId id="413" r:id="rId4"/>
    <p:sldId id="414" r:id="rId5"/>
    <p:sldId id="451" r:id="rId6"/>
    <p:sldId id="453" r:id="rId7"/>
    <p:sldId id="454" r:id="rId8"/>
    <p:sldId id="452" r:id="rId9"/>
    <p:sldId id="431" r:id="rId10"/>
    <p:sldId id="435" r:id="rId11"/>
    <p:sldId id="445" r:id="rId12"/>
    <p:sldId id="459" r:id="rId13"/>
    <p:sldId id="462" r:id="rId14"/>
    <p:sldId id="461" r:id="rId15"/>
    <p:sldId id="460" r:id="rId16"/>
    <p:sldId id="432" r:id="rId17"/>
    <p:sldId id="456" r:id="rId18"/>
    <p:sldId id="457" r:id="rId19"/>
    <p:sldId id="447" r:id="rId20"/>
    <p:sldId id="434" r:id="rId21"/>
    <p:sldId id="439" r:id="rId22"/>
    <p:sldId id="442" r:id="rId23"/>
    <p:sldId id="450" r:id="rId24"/>
    <p:sldId id="444" r:id="rId25"/>
    <p:sldId id="4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61" autoAdjust="0"/>
  </p:normalViewPr>
  <p:slideViewPr>
    <p:cSldViewPr snapToGrid="0">
      <p:cViewPr varScale="1">
        <p:scale>
          <a:sx n="80" d="100"/>
          <a:sy n="80" d="100"/>
        </p:scale>
        <p:origin x="68" y="1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6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3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self.base references the tkinter.Canvas populated by turtle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11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0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Turtle Graphics a part of the Logo programming language</a:t>
            </a:r>
          </a:p>
          <a:p>
            <a:r>
              <a:rPr lang="en-US" dirty="0"/>
              <a:t>Developed by 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Wally Feurzeig, Seymour Papert and Cynthia Solomon in 1967 </a:t>
            </a:r>
            <a:r>
              <a:rPr lang="en-US" dirty="0"/>
              <a:t>MIT</a:t>
            </a:r>
          </a:p>
          <a:p>
            <a:endParaRPr lang="en-US" dirty="0"/>
          </a:p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37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want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64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Braille display widow 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1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davini/pysinewave" TargetMode="External"/><Relationship Id="rId2" Type="http://schemas.openxmlformats.org/officeDocument/2006/relationships/hyperlink" Target="https://github.com/daviddavin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Turtle Braille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400" i="1" dirty="0">
                <a:solidFill>
                  <a:schemeClr val="accent2"/>
                </a:solidFill>
              </a:rPr>
              <a:t>A tool to help the blind "see" simple graphics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Run turtle code</a:t>
            </a:r>
          </a:p>
          <a:p>
            <a:r>
              <a:rPr lang="en-US" sz="3800" dirty="0">
                <a:solidFill>
                  <a:schemeClr val="tx1"/>
                </a:solidFill>
              </a:rPr>
              <a:t>Scan tkinter.Canvas created</a:t>
            </a:r>
          </a:p>
          <a:p>
            <a:r>
              <a:rPr lang="en-US" sz="3800" dirty="0">
                <a:solidFill>
                  <a:schemeClr val="tx1"/>
                </a:solidFill>
              </a:rPr>
              <a:t>Look at each of 40 by 25 regions</a:t>
            </a:r>
          </a:p>
          <a:p>
            <a:r>
              <a:rPr lang="en-US" sz="3800" dirty="0">
                <a:solidFill>
                  <a:schemeClr val="tx1"/>
                </a:solidFill>
              </a:rPr>
              <a:t>display regions with overlapping Canvas items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Obtaining Turtle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Only ONE turtle call captured:</a:t>
            </a:r>
            <a:endParaRPr lang="en-US" sz="3800" dirty="0">
              <a:solidFill>
                <a:schemeClr val="tx1"/>
              </a:solidFill>
            </a:endParaRPr>
          </a:p>
          <a:p>
            <a:r>
              <a:rPr lang="en-US" sz="3800" dirty="0">
                <a:solidFill>
                  <a:schemeClr val="tx1"/>
                </a:solidFill>
              </a:rPr>
              <a:t>done()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Obtain turtle's tkinter.Canvas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Scan cell regions for overlapping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Do displays</a:t>
            </a: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code snippets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BrailleDisplay: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__init__(self,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…setup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self.tu_screen = tur.Screen()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done(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 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called by user's program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self.mainloop()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mainloop(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pPr marL="0" indent="0" algn="l">
              <a:buNone/>
            </a:pP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self.display(title=title,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…args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BrailleDisplay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display(self,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…setup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tu_canvas =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self.tu_screen.getcanvas()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self.canvas_grid = CanvasGrid(master=mw,</a:t>
            </a:r>
          </a:p>
          <a:p>
            <a:pPr marL="0" indent="0" algn="l">
              <a:buNone/>
            </a:pP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base=tu_canvas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,…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more args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self.aud_win = self.canvas_grid.create_audio_window(</a:t>
            </a:r>
          </a:p>
          <a:p>
            <a:pPr marL="0" indent="0" algn="l">
              <a:buNone/>
            </a:pP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title=tib)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Scanning</a:t>
            </a:r>
            <a:r>
              <a:rPr lang="en-US" dirty="0"/>
              <a:t> code snippets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CanvasGrid(tk.Canvas):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__init__(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master, base=</a:t>
            </a:r>
            <a:r>
              <a:rPr lang="en-US" sz="2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…more 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kwargs):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base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base =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self.base = base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3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2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CanvasGrid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Instances of using the base canvas</a:t>
            </a:r>
          </a:p>
          <a:p>
            <a:pPr marL="800100" lvl="2" indent="0">
              <a:buNone/>
            </a:pP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 our case, that is Turtle's canvas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cx1,cy1,cx2,cy2 =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self.get_grid_ullr(ix=ix, iy=iy,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xs=xs, ys=ys)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item_ids_over_raw =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self.base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.find_overlapping(cx1,cy1,cx2,cy2)</a:t>
            </a:r>
          </a:p>
          <a:p>
            <a:pPr marL="0" indent="0" algn="l">
              <a:buNone/>
            </a:pPr>
            <a:r>
              <a:rPr lang="en-US" sz="3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color_tuple = 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self.base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.itemconfigure(top_id,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"fill"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7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Finding canvas items that overlap grid regions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2200" dirty="0">
                <a:solidFill>
                  <a:schemeClr val="accent1"/>
                </a:solidFill>
              </a:rPr>
              <a:t>CanvasGrid continued</a:t>
            </a:r>
            <a:endParaRPr lang="en-US" sz="2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89144"/>
              </p:ext>
            </p:extLst>
          </p:nvPr>
        </p:nvGraphicFramePr>
        <p:xfrm>
          <a:off x="22221" y="690825"/>
          <a:ext cx="10557509" cy="5974080"/>
        </p:xfrm>
        <a:graphic>
          <a:graphicData uri="http://schemas.openxmlformats.org/drawingml/2006/table">
            <a:tbl>
              <a:tblPr/>
              <a:tblGrid>
                <a:gridCol w="10557509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4800959">
                <a:tc>
                  <a:txBody>
                    <a:bodyPr/>
                    <a:lstStyle/>
                    <a:p>
                      <a:endParaRPr lang="en-US" sz="28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get_canvas_items(</a:t>
                      </a:r>
                      <a:r>
                        <a:rPr lang="en-US" sz="2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xmin=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xmax=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ymin=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ymax=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ncols=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nrows=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… other parameters):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        # Get grid </a:t>
                      </a:r>
                      <a:r>
                        <a:rPr lang="en-US" sz="2800" u="none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limits - defaulting to self.values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xs,ys =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self.get_grid_lims(xmin=xmin,</a:t>
                      </a:r>
                    </a:p>
                    <a:p>
                      <a:pPr algn="l"/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xmax=xmax, ymin=ymin,ymax=ymax,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ncols=ncols,nrows=nrows)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ixy_ids_list = []   </a:t>
                      </a:r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# Building list of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                            # ((ix,</a:t>
                      </a:r>
                      <a:r>
                        <a:rPr lang="en-US" sz="2800" u="none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iy), [overlapping</a:t>
                      </a:r>
                    </a:p>
                    <a:p>
                      <a:pPr algn="l"/>
                      <a:r>
                        <a:rPr lang="en-US" sz="2800" u="none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                            #           ids])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091" y="5937995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>
            <a:normAutofit/>
          </a:bodyPr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CanvasGrid </a:t>
            </a:r>
            <a:r>
              <a:rPr lang="en-US" sz="3600" b="1" dirty="0">
                <a:latin typeface="Consolas" panose="020B0609020204030204" pitchFamily="49" charset="0"/>
              </a:rPr>
              <a:t>get_canvas_items</a:t>
            </a:r>
            <a:r>
              <a:rPr lang="en-US" sz="36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sz="2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98018"/>
              </p:ext>
            </p:extLst>
          </p:nvPr>
        </p:nvGraphicFramePr>
        <p:xfrm>
          <a:off x="66675" y="1219199"/>
          <a:ext cx="10462094" cy="4800959"/>
        </p:xfrm>
        <a:graphic>
          <a:graphicData uri="http://schemas.openxmlformats.org/drawingml/2006/table">
            <a:tbl>
              <a:tblPr/>
              <a:tblGrid>
                <a:gridCol w="10462094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480095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 debug / tracking statements</a:t>
                      </a:r>
                      <a:r>
                        <a:rPr lang="en-US" sz="2800" i="0" u="none" dirty="0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800" i="0" u="none" dirty="0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ix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range(len(xs)-</a:t>
                      </a:r>
                      <a:r>
                        <a:rPr lang="en-US" sz="28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iy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range(len(ys)-</a:t>
                      </a:r>
                      <a:r>
                        <a:rPr lang="en-US" sz="28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cx1,cy1,cx2,cy2 =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self.get_grid_ullr(ix=ix, iy=iy,</a:t>
                      </a:r>
                    </a:p>
                    <a:p>
                      <a:pPr algn="l"/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xs=xs, ys=ys)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item_ids_over_raw =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800" b="1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self.base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.find_overlapping(</a:t>
                      </a:r>
                    </a:p>
                    <a:p>
                      <a:pPr algn="l"/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cx1,cy1,cx2,cy2)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        if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len(item_ids_over_raw) == </a:t>
                      </a:r>
                      <a:r>
                        <a:rPr lang="en-US" sz="28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# Skip - no overlap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6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CanvasGrid </a:t>
            </a:r>
            <a:r>
              <a:rPr lang="en-US" sz="3600" b="1" dirty="0">
                <a:latin typeface="Consolas" panose="020B0609020204030204" pitchFamily="49" charset="0"/>
              </a:rPr>
              <a:t>get_canvas_items</a:t>
            </a:r>
            <a:r>
              <a:rPr lang="en-US" sz="36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777315"/>
              </p:ext>
            </p:extLst>
          </p:nvPr>
        </p:nvGraphicFramePr>
        <p:xfrm>
          <a:off x="174929" y="1123784"/>
          <a:ext cx="10398483" cy="4800959"/>
        </p:xfrm>
        <a:graphic>
          <a:graphicData uri="http://schemas.openxmlformats.org/drawingml/2006/table">
            <a:tbl>
              <a:tblPr/>
              <a:tblGrid>
                <a:gridCol w="10398483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480095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 code for selection on item type</a:t>
                      </a:r>
                      <a:r>
                        <a:rPr lang="en-US" sz="2800" i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if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chosen: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item_ids_over.append(item_id)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len(item_ids_over) &gt;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ixy_ids_list.append(((ix,iy),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  item_infos_over))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ixy_ids_list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window with audio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Braille Picture was OK – but slow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Displays Braille picture with: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User navigation (cursor keys, mouse)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Speech description of location/color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Audio tones – faster yet response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3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Goal</a:t>
            </a:r>
          </a:p>
          <a:p>
            <a:pPr lvl="1"/>
            <a:r>
              <a:rPr lang="en-US" sz="3400" i="1" dirty="0"/>
              <a:t>Demonstrate shadowing turtle module, adding features for the blind</a:t>
            </a:r>
          </a:p>
          <a:p>
            <a:r>
              <a:rPr lang="en-US" sz="3600" i="1" dirty="0"/>
              <a:t>Tool Goal</a:t>
            </a:r>
          </a:p>
          <a:p>
            <a:pPr lvl="1"/>
            <a:r>
              <a:rPr lang="en-US" sz="3400" i="1" dirty="0"/>
              <a:t>For the blind, access to simple graphics</a:t>
            </a:r>
          </a:p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Audio Feedback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Voice – uses pyttsx3 speech to text module</a:t>
            </a:r>
          </a:p>
          <a:p>
            <a:r>
              <a:rPr lang="en-US" sz="3200" dirty="0">
                <a:solidFill>
                  <a:schemeClr val="tx2"/>
                </a:solidFill>
              </a:rPr>
              <a:t>Tones – github:</a:t>
            </a:r>
            <a:r>
              <a:rPr lang="en-US" sz="3200" b="0" i="0" u="sng" dirty="0">
                <a:solidFill>
                  <a:schemeClr val="tx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0" i="0" u="sng" dirty="0">
                <a:solidFill>
                  <a:srgbClr val="0070C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daviddavini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-apple-system"/>
              </a:rPr>
              <a:t>/</a:t>
            </a:r>
            <a:r>
              <a:rPr lang="en-US" sz="3200" b="1" i="0" u="none" strike="noStrike" dirty="0">
                <a:solidFill>
                  <a:srgbClr val="0070C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pysinewave</a:t>
            </a:r>
            <a:endParaRPr lang="en-US" sz="3200" b="1" i="0" u="none" strike="noStrike" dirty="0">
              <a:solidFill>
                <a:srgbClr val="0070C0"/>
              </a:solidFill>
              <a:effectLst/>
              <a:latin typeface="-apple-system"/>
            </a:endParaRPr>
          </a:p>
          <a:p>
            <a:pPr lvl="1"/>
            <a:r>
              <a:rPr lang="en-US" sz="3200" b="1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3200" i="0" u="none" strike="noStrike" dirty="0">
                <a:solidFill>
                  <a:schemeClr val="tx2"/>
                </a:solidFill>
                <a:effectLst/>
                <a:latin typeface="-apple-system"/>
              </a:rPr>
              <a:t>pysinewave_master – PYPI: not new enough</a:t>
            </a:r>
          </a:p>
          <a:p>
            <a:pPr lvl="1"/>
            <a:r>
              <a:rPr lang="en-US" sz="3200" dirty="0">
                <a:solidFill>
                  <a:schemeClr val="tx2"/>
                </a:solidFill>
                <a:latin typeface="-apple-system"/>
              </a:rPr>
              <a:t>async, stereo</a:t>
            </a:r>
          </a:p>
          <a:p>
            <a:r>
              <a:rPr lang="en-US" sz="3400" dirty="0">
                <a:solidFill>
                  <a:schemeClr val="tx2"/>
                </a:solidFill>
                <a:latin typeface="-apple-system"/>
              </a:rPr>
              <a:t>Added simple drawing facility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0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Previous strategy for display cells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worked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By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Create sample points for ALL shapes created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Getting display regions in which points found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but we had to…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"shadow functions" for ALL turtle commands used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Turtle "reverse engineering"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No support for tkinter programs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1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Navigational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Stereo audio feedback, distance, direction, feedback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Real-time scaling region magnification / selection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Lessons Learned / Relearned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 substitute for feedback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Users - recognize what they like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Developers - knows what can be done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4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GitHub Project </a:t>
            </a:r>
            <a:r>
              <a:rPr lang="en-US" sz="2800" dirty="0">
                <a:solidFill>
                  <a:srgbClr val="00B0F0"/>
                </a:solidFill>
              </a:rPr>
              <a:t>github.com/raysmith619/resource_lib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src/ </a:t>
            </a:r>
            <a:r>
              <a:rPr lang="en-US" sz="3400" dirty="0">
                <a:solidFill>
                  <a:schemeClr val="tx1"/>
                </a:solidFill>
              </a:rPr>
              <a:t>– source files (all Python)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README.md </a:t>
            </a:r>
            <a:r>
              <a:rPr lang="en-US" sz="3400" dirty="0">
                <a:solidFill>
                  <a:schemeClr val="tx1"/>
                </a:solidFill>
              </a:rPr>
              <a:t>– Short description</a:t>
            </a:r>
          </a:p>
          <a:p>
            <a:pPr marL="0" indent="0">
              <a:buNone/>
            </a:pPr>
            <a:br>
              <a:rPr lang="en-US" sz="36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5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helpful</a:t>
            </a:r>
          </a:p>
          <a:p>
            <a:pPr lvl="1"/>
            <a:r>
              <a:rPr lang="en-US" sz="4000" i="1" dirty="0"/>
              <a:t>Blind have limited access to graphics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/>
              <a:t>An aid, for the visually impaired beginning programmer, to help in "seeing" the graphical output produced by simple programs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just turtle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    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standard library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					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			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1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turtle – graphic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DF6EA4-2FD1-F12F-F7D7-6EA1202B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3262" y="1867694"/>
            <a:ext cx="4048125" cy="37147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0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tool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our code 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					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			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72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7842" cy="759980"/>
          </a:xfrm>
        </p:spPr>
        <p:txBody>
          <a:bodyPr>
            <a:normAutofit fontScale="90000"/>
          </a:bodyPr>
          <a:lstStyle/>
          <a:p>
            <a:r>
              <a:rPr lang="en-US" dirty="0"/>
              <a:t>Tool Output </a:t>
            </a:r>
            <a:r>
              <a:rPr lang="en-US" dirty="0">
                <a:sym typeface="Wingdings" panose="05000000000000000000" pitchFamily="2" charset="2"/>
              </a:rPr>
              <a:t> +Text picture, +Audio feedback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47" y="2565621"/>
            <a:ext cx="4700753" cy="394384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580"/>
            <a:ext cx="3655134" cy="310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6774-15D8-27DC-A945-C59CDD2E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447" y="1598213"/>
            <a:ext cx="2714625" cy="2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Braille rendition of </a:t>
            </a:r>
            <a:r>
              <a:rPr lang="en-US" sz="3600" i="1" dirty="0">
                <a:solidFill>
                  <a:schemeClr val="tx1"/>
                </a:solidFill>
              </a:rPr>
              <a:t>simple</a:t>
            </a:r>
            <a:r>
              <a:rPr lang="en-US" sz="3600" dirty="0">
                <a:solidFill>
                  <a:schemeClr val="tx1"/>
                </a:solidFill>
              </a:rPr>
              <a:t> Turtle graphics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A text picture to send to the embosser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Coarse – </a:t>
            </a:r>
            <a:r>
              <a:rPr lang="en-US" sz="3600">
                <a:solidFill>
                  <a:schemeClr val="tx1"/>
                </a:solidFill>
              </a:rPr>
              <a:t>30 to 40 </a:t>
            </a:r>
            <a:r>
              <a:rPr lang="en-US" sz="3600" dirty="0">
                <a:solidFill>
                  <a:schemeClr val="tx1"/>
                </a:solidFill>
              </a:rPr>
              <a:t>characters by 25 lines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One color letter per square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9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19372</TotalTime>
  <Words>1615</Words>
  <Application>Microsoft Office PowerPoint</Application>
  <PresentationFormat>Widescreen</PresentationFormat>
  <Paragraphs>288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Consolas</vt:lpstr>
      <vt:lpstr>Courier New</vt:lpstr>
      <vt:lpstr>Lucida Grande</vt:lpstr>
      <vt:lpstr>Trebuchet MS</vt:lpstr>
      <vt:lpstr>Wingdings 3</vt:lpstr>
      <vt:lpstr>Facet</vt:lpstr>
      <vt:lpstr>Implementing Turtle Braille One Pixel at a Time</vt:lpstr>
      <vt:lpstr>Introduction</vt:lpstr>
      <vt:lpstr>Background</vt:lpstr>
      <vt:lpstr>The Tool</vt:lpstr>
      <vt:lpstr>Using just turtle - draw a square</vt:lpstr>
      <vt:lpstr>Using turtle – graphic output</vt:lpstr>
      <vt:lpstr>Using tool - draw a square</vt:lpstr>
      <vt:lpstr>Tool Output  +Text picture, +Audio feedback</vt:lpstr>
      <vt:lpstr>The Plan</vt:lpstr>
      <vt:lpstr>The Plan continued…</vt:lpstr>
      <vt:lpstr>Obtaining Turtle screen</vt:lpstr>
      <vt:lpstr>Control code snippets</vt:lpstr>
      <vt:lpstr>BrailleDisplay continued</vt:lpstr>
      <vt:lpstr>Scanning code snippets</vt:lpstr>
      <vt:lpstr>CanvasGrid continued</vt:lpstr>
      <vt:lpstr>Finding canvas items that overlap grid regions CanvasGrid continued</vt:lpstr>
      <vt:lpstr>CanvasGrid get_canvas_items continued</vt:lpstr>
      <vt:lpstr>CanvasGrid get_canvas_items continued</vt:lpstr>
      <vt:lpstr>Display window with audio feedback</vt:lpstr>
      <vt:lpstr>Audio Feedback continued</vt:lpstr>
      <vt:lpstr>Previous strategy for display cells worked</vt:lpstr>
      <vt:lpstr>Future Possibilities</vt:lpstr>
      <vt:lpstr>Lessons Learned / Relearned</vt:lpstr>
      <vt:lpstr>Source Code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48</cp:revision>
  <dcterms:created xsi:type="dcterms:W3CDTF">2021-08-10T18:56:35Z</dcterms:created>
  <dcterms:modified xsi:type="dcterms:W3CDTF">2023-03-02T02:39:00Z</dcterms:modified>
</cp:coreProperties>
</file>