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00" r:id="rId2"/>
    <p:sldId id="411" r:id="rId3"/>
    <p:sldId id="307" r:id="rId4"/>
    <p:sldId id="393" r:id="rId5"/>
    <p:sldId id="308" r:id="rId6"/>
    <p:sldId id="409" r:id="rId7"/>
    <p:sldId id="412" r:id="rId8"/>
    <p:sldId id="413" r:id="rId9"/>
    <p:sldId id="4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8" autoAdjust="0"/>
  </p:normalViewPr>
  <p:slideViewPr>
    <p:cSldViewPr snapToGrid="0">
      <p:cViewPr varScale="1">
        <p:scale>
          <a:sx n="92" d="100"/>
          <a:sy n="92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keys, i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87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08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exercises/dictionaries/motion.py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36EC-DEF9-429E-AF7C-077A23A7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Dictionary in use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0FEB-8AEB-4AC5-BBC2-D18A2497D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Class_4_Dictionaries/</a:t>
            </a:r>
          </a:p>
          <a:p>
            <a:pPr lvl="1"/>
            <a:r>
              <a:rPr lang="en-US" sz="3400" dirty="0"/>
              <a:t>fireworks.py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A8CFC-99B6-4BC1-B744-86BA7FC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A5E1-E20A-49CB-8946-8560B81B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D6DAD-9E1F-4636-8B21-D6DC1643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26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7131</TotalTime>
  <Words>657</Words>
  <Application>Microsoft Office PowerPoint</Application>
  <PresentationFormat>Widescreen</PresentationFormat>
  <Paragraphs>112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Trebuchet MS</vt:lpstr>
      <vt:lpstr>Wingdings 3</vt:lpstr>
      <vt:lpstr>Facet</vt:lpstr>
      <vt:lpstr>Session #4   Dictionaries</vt:lpstr>
      <vt:lpstr>Dictionary in use Example</vt:lpstr>
      <vt:lpstr>Dictionary  - Group of values - Access by key</vt:lpstr>
      <vt:lpstr>Dictionary - continued</vt:lpstr>
      <vt:lpstr>Using Dictionary as command list</vt:lpstr>
      <vt:lpstr>Command list Exercise</vt:lpstr>
      <vt:lpstr>Simple command example</vt:lpstr>
      <vt:lpstr>Review Dictionary in use 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17</cp:revision>
  <dcterms:created xsi:type="dcterms:W3CDTF">2021-08-10T18:50:38Z</dcterms:created>
  <dcterms:modified xsi:type="dcterms:W3CDTF">2022-02-27T20:59:39Z</dcterms:modified>
</cp:coreProperties>
</file>