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11" r:id="rId2"/>
    <p:sldId id="312" r:id="rId3"/>
    <p:sldId id="314" r:id="rId4"/>
    <p:sldId id="315" r:id="rId5"/>
    <p:sldId id="316" r:id="rId6"/>
    <p:sldId id="412" r:id="rId7"/>
    <p:sldId id="4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92" d="100"/>
          <a:sy n="92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Now files are often "in the cloud"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the python language compiler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Ambitious – from scratch</a:t>
            </a:r>
          </a:p>
          <a:p>
            <a:r>
              <a:rPr lang="en-US" dirty="0"/>
              <a:t>Less so – use our sample as visual guide</a:t>
            </a:r>
          </a:p>
          <a:p>
            <a:r>
              <a:rPr lang="en-US" dirty="0"/>
              <a:t>Less so – copy from exercises/files/ - modifying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#6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Stream of bytes/characters "on disk"</a:t>
            </a:r>
          </a:p>
          <a:p>
            <a:pPr lvl="1"/>
            <a:r>
              <a:rPr lang="en-US" sz="3400" dirty="0"/>
              <a:t>Formatted or "just characters"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393"/>
            <a:ext cx="9381066" cy="4530969"/>
          </a:xfrm>
        </p:spPr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en-US" sz="3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exercises/files/read_file.py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=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"my_data.txt"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(file_name) </a:t>
            </a:r>
            <a:r>
              <a:rPr lang="en-US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line_no = 0     </a:t>
            </a:r>
            <a:r>
              <a:rPr lang="en-US" sz="3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Keep track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line_no += 1  </a:t>
            </a:r>
            <a:r>
              <a:rPr lang="en-US" sz="3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#Bump count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(line_no, line, end="")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7837"/>
            <a:ext cx="9815965" cy="45535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Be careful with names - don't clobber work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exercises/files/create_file.py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"new_data.txt", "w"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 as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range(1,5+1):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{n}")        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{n}"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file=fout)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Create your own two examples (in my_work/)</a:t>
            </a:r>
          </a:p>
          <a:p>
            <a:pPr lvl="1"/>
            <a:r>
              <a:rPr lang="en-US" sz="3400" dirty="0"/>
              <a:t>1. Write example: create_file.py</a:t>
            </a:r>
          </a:p>
          <a:p>
            <a:pPr lvl="2"/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program and run</a:t>
            </a:r>
          </a:p>
          <a:p>
            <a:pPr lvl="1"/>
            <a:r>
              <a:rPr lang="en-US" sz="3400" dirty="0"/>
              <a:t>2. Read example: read_file.py</a:t>
            </a:r>
          </a:p>
          <a:p>
            <a:pPr lvl="2"/>
            <a:r>
              <a:rPr lang="en-US" sz="3200" dirty="0"/>
              <a:t>Hint: save create_file.py as read_file.py and change </a:t>
            </a:r>
          </a:p>
          <a:p>
            <a:pPr lvl="2"/>
            <a:r>
              <a:rPr lang="en-US" sz="3200" dirty="0"/>
              <a:t>open mode: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"r",  foutp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finp,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E2B-78FC-402B-905B-CCC5BF0F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File Search</a:t>
            </a:r>
            <a:br>
              <a:rPr lang="en-US" dirty="0"/>
            </a:br>
            <a:r>
              <a:rPr lang="en-US" dirty="0"/>
              <a:t>- with graphical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0260-BC2C-4CCB-9358-A15130A1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</a:t>
            </a:r>
            <a:r>
              <a:rPr lang="en-US" sz="2800"/>
              <a:t>resentation</a:t>
            </a:r>
            <a:r>
              <a:rPr lang="en-US" sz="2800" dirty="0"/>
              <a:t>/Class_6_Files…/</a:t>
            </a:r>
          </a:p>
          <a:p>
            <a:pPr lvl="1"/>
            <a:r>
              <a:rPr lang="en-US" sz="2600" dirty="0"/>
              <a:t>file_search_graphical.py - top level search</a:t>
            </a:r>
          </a:p>
          <a:p>
            <a:pPr lvl="1"/>
            <a:r>
              <a:rPr lang="en-US" sz="2600" dirty="0"/>
              <a:t>graphical_text.py   - object for graphics</a:t>
            </a:r>
          </a:p>
          <a:p>
            <a:pPr lvl="1"/>
            <a:r>
              <a:rPr lang="en-US" sz="2600" dirty="0"/>
              <a:t>file_search_graphical_non_obj.py - old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2F1F-9D8A-41D0-B6BC-D5CD1E37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1C0D-DC6D-48F2-8285-8EF644D5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AEAD-B4FF-4FA4-81F8-7FD86F0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634</Words>
  <Application>Microsoft Office PowerPoint</Application>
  <PresentationFormat>Widescreen</PresentationFormat>
  <Paragraphs>101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#6   Files</vt:lpstr>
      <vt:lpstr>Files - Data that stays around</vt:lpstr>
      <vt:lpstr>Files - Reading</vt:lpstr>
      <vt:lpstr>Files – Creating</vt:lpstr>
      <vt:lpstr>Files – continued – Exercises</vt:lpstr>
      <vt:lpstr>Review File Search - with graphical display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17</cp:revision>
  <dcterms:created xsi:type="dcterms:W3CDTF">2021-08-10T18:56:35Z</dcterms:created>
  <dcterms:modified xsi:type="dcterms:W3CDTF">2022-02-28T23:34:58Z</dcterms:modified>
</cp:coreProperties>
</file>